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6F1E-9FBB-5C40-8785-CFF98DC7280F}" type="datetimeFigureOut"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5F64-FF38-D541-B818-4786F928CA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6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6F1E-9FBB-5C40-8785-CFF98DC7280F}" type="datetimeFigureOut"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5F64-FF38-D541-B818-4786F928CA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6F1E-9FBB-5C40-8785-CFF98DC7280F}" type="datetimeFigureOut"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5F64-FF38-D541-B818-4786F928CA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3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6F1E-9FBB-5C40-8785-CFF98DC7280F}" type="datetimeFigureOut"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5F64-FF38-D541-B818-4786F928CA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6F1E-9FBB-5C40-8785-CFF98DC7280F}" type="datetimeFigureOut"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5F64-FF38-D541-B818-4786F928CA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6F1E-9FBB-5C40-8785-CFF98DC7280F}" type="datetimeFigureOut"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5F64-FF38-D541-B818-4786F928CA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8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6F1E-9FBB-5C40-8785-CFF98DC7280F}" type="datetimeFigureOut"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5F64-FF38-D541-B818-4786F928CA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6F1E-9FBB-5C40-8785-CFF98DC7280F}" type="datetimeFigureOut">
              <a:t>12/8/14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5F64-FF38-D541-B818-4786F928CA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1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6F1E-9FBB-5C40-8785-CFF98DC7280F}" type="datetimeFigureOut"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5F64-FF38-D541-B818-4786F928CA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3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6F1E-9FBB-5C40-8785-CFF98DC7280F}" type="datetimeFigureOut"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5F64-FF38-D541-B818-4786F928CA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6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6F1E-9FBB-5C40-8785-CFF98DC7280F}" type="datetimeFigureOut"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5F64-FF38-D541-B818-4786F928CA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3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6F1E-9FBB-5C40-8785-CFF98DC7280F}" type="datetimeFigureOut"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5F64-FF38-D541-B818-4786F928CA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6760" y="2106526"/>
            <a:ext cx="1399099" cy="798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D4M</a:t>
            </a:r>
          </a:p>
        </p:txBody>
      </p:sp>
      <p:sp>
        <p:nvSpPr>
          <p:cNvPr id="5" name="Rectangle 4"/>
          <p:cNvSpPr/>
          <p:nvPr/>
        </p:nvSpPr>
        <p:spPr>
          <a:xfrm>
            <a:off x="4323071" y="2106526"/>
            <a:ext cx="1399099" cy="798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MyriaQ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3090" y="4562772"/>
            <a:ext cx="1399099" cy="798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MyriaX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64730" y="4537954"/>
            <a:ext cx="1399099" cy="798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TileStore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325085" y="4577540"/>
            <a:ext cx="1399099" cy="798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Grappa</a:t>
            </a:r>
          </a:p>
        </p:txBody>
      </p:sp>
      <p:sp>
        <p:nvSpPr>
          <p:cNvPr id="9" name="Rectangle 8"/>
          <p:cNvSpPr/>
          <p:nvPr/>
        </p:nvSpPr>
        <p:spPr>
          <a:xfrm>
            <a:off x="2239987" y="4542673"/>
            <a:ext cx="1399099" cy="798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RDBMS</a:t>
            </a:r>
          </a:p>
        </p:txBody>
      </p:sp>
      <p:cxnSp>
        <p:nvCxnSpPr>
          <p:cNvPr id="11" name="Straight Connector 10"/>
          <p:cNvCxnSpPr>
            <a:stCxn id="4" idx="2"/>
            <a:endCxn id="7" idx="0"/>
          </p:cNvCxnSpPr>
          <p:nvPr/>
        </p:nvCxnSpPr>
        <p:spPr>
          <a:xfrm flipH="1">
            <a:off x="1364280" y="2904624"/>
            <a:ext cx="1542030" cy="1633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9" idx="0"/>
          </p:cNvCxnSpPr>
          <p:nvPr/>
        </p:nvCxnSpPr>
        <p:spPr>
          <a:xfrm>
            <a:off x="2906310" y="2904624"/>
            <a:ext cx="33227" cy="1638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9" idx="0"/>
          </p:cNvCxnSpPr>
          <p:nvPr/>
        </p:nvCxnSpPr>
        <p:spPr>
          <a:xfrm flipH="1">
            <a:off x="2939537" y="2904624"/>
            <a:ext cx="2083084" cy="1638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>
            <a:off x="5022621" y="2904624"/>
            <a:ext cx="1002014" cy="1672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6" idx="0"/>
          </p:cNvCxnSpPr>
          <p:nvPr/>
        </p:nvCxnSpPr>
        <p:spPr>
          <a:xfrm flipH="1">
            <a:off x="4492640" y="2904624"/>
            <a:ext cx="529981" cy="1658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7" idx="0"/>
          </p:cNvCxnSpPr>
          <p:nvPr/>
        </p:nvCxnSpPr>
        <p:spPr>
          <a:xfrm flipH="1">
            <a:off x="1364280" y="2904624"/>
            <a:ext cx="3658341" cy="1633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" idx="2"/>
            <a:endCxn id="6" idx="0"/>
          </p:cNvCxnSpPr>
          <p:nvPr/>
        </p:nvCxnSpPr>
        <p:spPr>
          <a:xfrm>
            <a:off x="2906310" y="2904624"/>
            <a:ext cx="1586330" cy="1658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" idx="2"/>
            <a:endCxn id="8" idx="0"/>
          </p:cNvCxnSpPr>
          <p:nvPr/>
        </p:nvCxnSpPr>
        <p:spPr>
          <a:xfrm>
            <a:off x="2906310" y="2904624"/>
            <a:ext cx="3118325" cy="1672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876584" y="4577540"/>
            <a:ext cx="1399099" cy="798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etc.</a:t>
            </a:r>
          </a:p>
        </p:txBody>
      </p:sp>
      <p:cxnSp>
        <p:nvCxnSpPr>
          <p:cNvPr id="60" name="Straight Connector 59"/>
          <p:cNvCxnSpPr>
            <a:stCxn id="4" idx="2"/>
            <a:endCxn id="59" idx="0"/>
          </p:cNvCxnSpPr>
          <p:nvPr/>
        </p:nvCxnSpPr>
        <p:spPr>
          <a:xfrm>
            <a:off x="2906310" y="2904624"/>
            <a:ext cx="4669824" cy="1672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2"/>
            <a:endCxn id="59" idx="0"/>
          </p:cNvCxnSpPr>
          <p:nvPr/>
        </p:nvCxnSpPr>
        <p:spPr>
          <a:xfrm>
            <a:off x="5022621" y="2904624"/>
            <a:ext cx="2553513" cy="1672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14359" y="3553813"/>
            <a:ext cx="8564425" cy="14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3133" y="2276786"/>
            <a:ext cx="172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“continents”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4359" y="3602961"/>
            <a:ext cx="94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islands</a:t>
            </a:r>
          </a:p>
        </p:txBody>
      </p:sp>
      <p:cxnSp>
        <p:nvCxnSpPr>
          <p:cNvPr id="79" name="Elbow Connector 78"/>
          <p:cNvCxnSpPr>
            <a:stCxn id="7" idx="2"/>
            <a:endCxn id="6" idx="2"/>
          </p:cNvCxnSpPr>
          <p:nvPr/>
        </p:nvCxnSpPr>
        <p:spPr>
          <a:xfrm rot="16200000" flipH="1">
            <a:off x="2916051" y="3784281"/>
            <a:ext cx="24818" cy="3128360"/>
          </a:xfrm>
          <a:prstGeom prst="bentConnector3">
            <a:avLst>
              <a:gd name="adj1" fmla="val 1794685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297600" y="5990572"/>
            <a:ext cx="542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bridges and smart connectors (Magda, Alvin, Sam)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049458" y="294753"/>
            <a:ext cx="1399099" cy="798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MATLAB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35788" y="294753"/>
            <a:ext cx="1399099" cy="798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Python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248449" y="294753"/>
            <a:ext cx="1399099" cy="798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879320" y="294753"/>
            <a:ext cx="1399099" cy="798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Julia</a:t>
            </a:r>
          </a:p>
        </p:txBody>
      </p:sp>
      <p:cxnSp>
        <p:nvCxnSpPr>
          <p:cNvPr id="92" name="Straight Connector 91"/>
          <p:cNvCxnSpPr>
            <a:stCxn id="88" idx="2"/>
            <a:endCxn id="4" idx="0"/>
          </p:cNvCxnSpPr>
          <p:nvPr/>
        </p:nvCxnSpPr>
        <p:spPr>
          <a:xfrm>
            <a:off x="1749008" y="1092851"/>
            <a:ext cx="1157302" cy="101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9" idx="2"/>
            <a:endCxn id="4" idx="0"/>
          </p:cNvCxnSpPr>
          <p:nvPr/>
        </p:nvCxnSpPr>
        <p:spPr>
          <a:xfrm flipH="1">
            <a:off x="2906310" y="1092851"/>
            <a:ext cx="429028" cy="101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0" idx="2"/>
            <a:endCxn id="4" idx="0"/>
          </p:cNvCxnSpPr>
          <p:nvPr/>
        </p:nvCxnSpPr>
        <p:spPr>
          <a:xfrm flipH="1">
            <a:off x="2906310" y="1092851"/>
            <a:ext cx="2041689" cy="101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1" idx="2"/>
            <a:endCxn id="4" idx="0"/>
          </p:cNvCxnSpPr>
          <p:nvPr/>
        </p:nvCxnSpPr>
        <p:spPr>
          <a:xfrm flipH="1">
            <a:off x="2906310" y="1092851"/>
            <a:ext cx="3672560" cy="101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8" idx="2"/>
            <a:endCxn id="5" idx="0"/>
          </p:cNvCxnSpPr>
          <p:nvPr/>
        </p:nvCxnSpPr>
        <p:spPr>
          <a:xfrm>
            <a:off x="1749008" y="1092851"/>
            <a:ext cx="3273613" cy="101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9" idx="2"/>
            <a:endCxn id="5" idx="0"/>
          </p:cNvCxnSpPr>
          <p:nvPr/>
        </p:nvCxnSpPr>
        <p:spPr>
          <a:xfrm>
            <a:off x="3335338" y="1092851"/>
            <a:ext cx="1687283" cy="101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0" idx="2"/>
            <a:endCxn id="5" idx="0"/>
          </p:cNvCxnSpPr>
          <p:nvPr/>
        </p:nvCxnSpPr>
        <p:spPr>
          <a:xfrm>
            <a:off x="4947999" y="1092851"/>
            <a:ext cx="74622" cy="101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1" idx="2"/>
            <a:endCxn id="5" idx="0"/>
          </p:cNvCxnSpPr>
          <p:nvPr/>
        </p:nvCxnSpPr>
        <p:spPr>
          <a:xfrm flipH="1">
            <a:off x="5022621" y="1092851"/>
            <a:ext cx="1556249" cy="101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56342" y="1594355"/>
            <a:ext cx="8564425" cy="14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9" idx="2"/>
            <a:endCxn id="6" idx="2"/>
          </p:cNvCxnSpPr>
          <p:nvPr/>
        </p:nvCxnSpPr>
        <p:spPr>
          <a:xfrm rot="16200000" flipH="1">
            <a:off x="3706039" y="4574268"/>
            <a:ext cx="20099" cy="1553103"/>
          </a:xfrm>
          <a:prstGeom prst="bentConnector3">
            <a:avLst>
              <a:gd name="adj1" fmla="val 123737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9" idx="2"/>
            <a:endCxn id="7" idx="2"/>
          </p:cNvCxnSpPr>
          <p:nvPr/>
        </p:nvCxnSpPr>
        <p:spPr>
          <a:xfrm rot="5400000" flipH="1">
            <a:off x="2149549" y="4550784"/>
            <a:ext cx="4719" cy="1575257"/>
          </a:xfrm>
          <a:prstGeom prst="bentConnector3">
            <a:avLst>
              <a:gd name="adj1" fmla="val -609605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83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Washington eScience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Howe</dc:creator>
  <cp:lastModifiedBy>Bill Howe</cp:lastModifiedBy>
  <cp:revision>5</cp:revision>
  <dcterms:created xsi:type="dcterms:W3CDTF">2014-12-08T18:37:25Z</dcterms:created>
  <dcterms:modified xsi:type="dcterms:W3CDTF">2014-12-08T19:12:21Z</dcterms:modified>
</cp:coreProperties>
</file>