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120" d="100"/>
          <a:sy n="120" d="100"/>
        </p:scale>
        <p:origin x="-9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8A4-8504-8345-8D75-70259794F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311E0-C793-DF4F-985A-4CEB1A389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1364-BB26-F949-8F8A-E0F800A0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2C17-56EE-8A4C-A273-DC04ED5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7870-B897-C64F-85B0-16A685F4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73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41AD-A0CF-2D4C-8F57-0C41CEEF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4DAB5-90C8-A840-AA79-346783C6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AB12-F397-1643-82E3-70FCE839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71F1F-1E18-654E-BFA2-352D50D5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EA02-C8C6-244B-8F69-C856A840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92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F53F8-36FC-AE42-ACE7-577583991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D45F-7B8F-D245-84F1-BF828C10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E5728-C804-BA40-8BAE-EFF14CE7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21DC-814D-BA4E-B921-DE4BE6B4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9582-3813-8343-A4BF-4ABB129F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571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BCB1-0401-ED4E-8466-A4B542D1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C40C-6552-D34C-AB0B-CCF779B9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0C6C9-2E31-7840-83F2-D5B2FA5A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5F15-EE0E-C744-9376-EE408D4A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F456-70D8-414E-94CF-E1631012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891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9206-F6C7-BD4C-BA72-E0402797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CFB1-AA20-3A48-A141-D7F60842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B4780-8D6A-E24D-BA17-510656BF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A3F6-E158-D642-BE9D-3C283EBA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37FE-6F9F-B44D-AAF8-612DB2C5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24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FC01-8FF9-3C4D-9A4F-D0D39084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E92B-ECA2-9942-93A2-7B8D2A69E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9DC7-01EE-C844-BFDA-F5EA2118F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39735-A04E-3A4C-97A1-2A008E4B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0B590-05C4-744E-95E9-71856F3D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7394A-331B-E741-8248-C3573D28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498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BF54-2193-6A49-B5AC-65646EFA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7999D-FDF5-7443-9BAC-A37EBF9C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5B175-5836-F147-9F38-E4501E90C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51EE1-7A58-E14C-9C50-55D62C7D7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3B90-195D-004F-BF45-3862E793E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45F0E-4364-1F49-9DC2-8E574BE3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D2EC4-341A-104B-8AA7-48AE45A7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856C3-44BB-1143-B0F6-8724E7F1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730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DDAE-D6AE-CC46-AC9C-000B06CF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51BA-7A37-1C4A-980A-243801CD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2C5B7-0D67-3C44-A8AF-043F60BA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62E52-1A00-CE47-A47A-E28568DA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759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C9516-4CC2-AF4D-BCA5-A4412C00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96412-92B8-A74F-88CD-E005E5ED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2D747-2FCF-904B-BBEF-B7F7E57A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5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6B0A-EB11-7B49-9078-BC1467AE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5D48-B374-6A4D-8BEE-0B98DC53C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8E155-95EB-5E40-B098-A447910C9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9D03-327F-594E-ABEF-8D3004D3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7FCC5-2FCD-E54D-B27B-2A995F9E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44577-D78C-EB4F-8BD0-48C6B480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073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9C3B-69D7-9242-94E6-3A335E44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06DBF-C265-F246-80BF-87996280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D8527-8ECF-1B4F-966A-D3BEA55F1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BC9D1-EA5D-224E-9A01-FCC449E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0A0B8-15E4-954B-90C5-12200C17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76F7E-14FD-0C45-8C54-9AC30F01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247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8D9B-F4DE-2A4A-8717-BDA90B2F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3A3B2-3023-D840-B14C-006B53A34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ABC2-4CDC-9140-B95C-81338992A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9FC5-64E0-9B4F-997D-36CD47EDE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6A66-CF0B-3A42-B7EB-889CF25C5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575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tiff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3537-73EF-A145-97D4-5519E1E62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4C611-9782-E544-BFDC-E48A6E48F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32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EDD0D9-3850-B841-9B6A-CD483EED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807" y="3860233"/>
            <a:ext cx="1905000" cy="1905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F02508-8BD1-A746-B104-B874796DC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99" y="2200192"/>
            <a:ext cx="1905000" cy="190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2B0F13-EE25-9243-9166-3FC284D48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1468">
            <a:off x="6367749" y="1325153"/>
            <a:ext cx="1202936" cy="1202936"/>
          </a:xfrm>
          <a:prstGeom prst="rect">
            <a:avLst/>
          </a:prstGeom>
        </p:spPr>
      </p:pic>
      <p:pic>
        <p:nvPicPr>
          <p:cNvPr id="15" name="Graphic 14" descr="Sign Language">
            <a:extLst>
              <a:ext uri="{FF2B5EF4-FFF2-40B4-BE49-F238E27FC236}">
                <a16:creationId xmlns:a16="http://schemas.microsoft.com/office/drawing/2014/main" id="{CF3D70C2-5772-9B41-A0C3-D4CE9D1D3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5551" y="1469422"/>
            <a:ext cx="914400" cy="9144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1F5C3DE-7306-B643-9077-224A2515BF6C}"/>
              </a:ext>
            </a:extLst>
          </p:cNvPr>
          <p:cNvGrpSpPr/>
          <p:nvPr/>
        </p:nvGrpSpPr>
        <p:grpSpPr>
          <a:xfrm>
            <a:off x="1505610" y="383509"/>
            <a:ext cx="3633628" cy="2753826"/>
            <a:chOff x="3816231" y="1563379"/>
            <a:chExt cx="3633628" cy="275382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FAE009-56C5-2441-B1F6-AE01774ADE99}"/>
                </a:ext>
              </a:extLst>
            </p:cNvPr>
            <p:cNvGrpSpPr/>
            <p:nvPr/>
          </p:nvGrpSpPr>
          <p:grpSpPr>
            <a:xfrm>
              <a:off x="4456386" y="1818290"/>
              <a:ext cx="2169586" cy="1684528"/>
              <a:chOff x="3661029" y="1187449"/>
              <a:chExt cx="2964943" cy="2315369"/>
            </a:xfrm>
          </p:grpSpPr>
          <p:pic>
            <p:nvPicPr>
              <p:cNvPr id="8" name="Picture 7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20C305A1-8511-5E4C-8583-DDA3898AC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1029" y="3031331"/>
                <a:ext cx="678941" cy="471487"/>
              </a:xfrm>
              <a:prstGeom prst="rect">
                <a:avLst/>
              </a:prstGeom>
            </p:spPr>
          </p:pic>
          <p:pic>
            <p:nvPicPr>
              <p:cNvPr id="10" name="Picture 9" descr="A close up of a camera&#10;&#10;Description automatically generated">
                <a:extLst>
                  <a:ext uri="{FF2B5EF4-FFF2-40B4-BE49-F238E27FC236}">
                    <a16:creationId xmlns:a16="http://schemas.microsoft.com/office/drawing/2014/main" id="{FC849CC5-4536-6242-8D5F-DDE10CF2F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57807" y="1187449"/>
                <a:ext cx="1647693" cy="2284412"/>
              </a:xfrm>
              <a:prstGeom prst="rect">
                <a:avLst/>
              </a:prstGeom>
            </p:spPr>
          </p:pic>
          <p:pic>
            <p:nvPicPr>
              <p:cNvPr id="11" name="Picture 10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329BC2DB-2A74-BB42-BA6D-EB5421F51F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47031" y="2093911"/>
                <a:ext cx="678941" cy="471487"/>
              </a:xfrm>
              <a:prstGeom prst="rect">
                <a:avLst/>
              </a:prstGeom>
            </p:spPr>
          </p:pic>
        </p:grpSp>
        <p:pic>
          <p:nvPicPr>
            <p:cNvPr id="17" name="Graphic 16" descr="Shower">
              <a:extLst>
                <a:ext uri="{FF2B5EF4-FFF2-40B4-BE49-F238E27FC236}">
                  <a16:creationId xmlns:a16="http://schemas.microsoft.com/office/drawing/2014/main" id="{B1460B46-5EE5-F748-8A85-51115D597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35459" y="1563379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Beaker">
              <a:extLst>
                <a:ext uri="{FF2B5EF4-FFF2-40B4-BE49-F238E27FC236}">
                  <a16:creationId xmlns:a16="http://schemas.microsoft.com/office/drawing/2014/main" id="{67273AEB-C926-3543-BFC2-EA076EBA1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16231" y="3402805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0C8505-30EF-554C-958D-BD97A62BE062}"/>
              </a:ext>
            </a:extLst>
          </p:cNvPr>
          <p:cNvSpPr txBox="1"/>
          <p:nvPr/>
        </p:nvSpPr>
        <p:spPr>
          <a:xfrm>
            <a:off x="8743946" y="4559906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70C0"/>
                </a:solidFill>
              </a:rPr>
              <a:t>Relais shield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68F3EC-653B-DA4A-A6A8-1AA6B7F83BBE}"/>
              </a:ext>
            </a:extLst>
          </p:cNvPr>
          <p:cNvSpPr txBox="1"/>
          <p:nvPr/>
        </p:nvSpPr>
        <p:spPr>
          <a:xfrm>
            <a:off x="9021191" y="282510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70C0"/>
                </a:solidFill>
              </a:rPr>
              <a:t>Arduino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97BD5C-59B6-784B-8CEB-3880E216454B}"/>
              </a:ext>
            </a:extLst>
          </p:cNvPr>
          <p:cNvSpPr txBox="1"/>
          <p:nvPr/>
        </p:nvSpPr>
        <p:spPr>
          <a:xfrm>
            <a:off x="7292980" y="1410456"/>
            <a:ext cx="188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DE" dirty="0"/>
              <a:t>Supersonic sensor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EB23204F-3CDF-CD4A-A991-1257DDA002BA}"/>
              </a:ext>
            </a:extLst>
          </p:cNvPr>
          <p:cNvCxnSpPr>
            <a:cxnSpLocks/>
          </p:cNvCxnSpPr>
          <p:nvPr/>
        </p:nvCxnSpPr>
        <p:spPr>
          <a:xfrm>
            <a:off x="2957885" y="1146934"/>
            <a:ext cx="3880812" cy="3782304"/>
          </a:xfrm>
          <a:prstGeom prst="curvedConnector3">
            <a:avLst>
              <a:gd name="adj1" fmla="val 6985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0372F24-ADB4-5140-8A01-67552332BD5C}"/>
              </a:ext>
            </a:extLst>
          </p:cNvPr>
          <p:cNvCxnSpPr>
            <a:cxnSpLocks/>
          </p:cNvCxnSpPr>
          <p:nvPr/>
        </p:nvCxnSpPr>
        <p:spPr>
          <a:xfrm rot="10800000">
            <a:off x="2642581" y="1042460"/>
            <a:ext cx="4196117" cy="4018638"/>
          </a:xfrm>
          <a:prstGeom prst="curvedConnector3">
            <a:avLst>
              <a:gd name="adj1" fmla="val 93583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Voice">
            <a:extLst>
              <a:ext uri="{FF2B5EF4-FFF2-40B4-BE49-F238E27FC236}">
                <a16:creationId xmlns:a16="http://schemas.microsoft.com/office/drawing/2014/main" id="{274CD0C0-9BD3-ED4C-A901-D4BCC1BAC0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07867" y="1469422"/>
            <a:ext cx="914400" cy="914400"/>
          </a:xfrm>
          <a:prstGeom prst="rect">
            <a:avLst/>
          </a:prstGeom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9AE3F6E-BF7C-FB43-8A36-BBF2EA424586}"/>
              </a:ext>
            </a:extLst>
          </p:cNvPr>
          <p:cNvSpPr/>
          <p:nvPr/>
        </p:nvSpPr>
        <p:spPr>
          <a:xfrm>
            <a:off x="6383854" y="383509"/>
            <a:ext cx="4184607" cy="5613254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Electronic part</a:t>
            </a:r>
          </a:p>
          <a:p>
            <a:pPr algn="ctr"/>
            <a:endParaRPr lang="en-D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</p:txBody>
      </p:sp>
      <p:sp>
        <p:nvSpPr>
          <p:cNvPr id="58" name="Up-down Arrow 57">
            <a:extLst>
              <a:ext uri="{FF2B5EF4-FFF2-40B4-BE49-F238E27FC236}">
                <a16:creationId xmlns:a16="http://schemas.microsoft.com/office/drawing/2014/main" id="{2923C852-8521-2842-8141-8500CE259C96}"/>
              </a:ext>
            </a:extLst>
          </p:cNvPr>
          <p:cNvSpPr/>
          <p:nvPr/>
        </p:nvSpPr>
        <p:spPr>
          <a:xfrm>
            <a:off x="8099673" y="3524475"/>
            <a:ext cx="268089" cy="8080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Left-up Arrow 58">
            <a:extLst>
              <a:ext uri="{FF2B5EF4-FFF2-40B4-BE49-F238E27FC236}">
                <a16:creationId xmlns:a16="http://schemas.microsoft.com/office/drawing/2014/main" id="{1DC68DBD-25A4-4F47-8F4A-294CC7480355}"/>
              </a:ext>
            </a:extLst>
          </p:cNvPr>
          <p:cNvSpPr/>
          <p:nvPr/>
        </p:nvSpPr>
        <p:spPr>
          <a:xfrm flipV="1">
            <a:off x="7406217" y="1768199"/>
            <a:ext cx="502006" cy="78746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AE53241-3C30-7440-96A3-EF460D371EB6}"/>
              </a:ext>
            </a:extLst>
          </p:cNvPr>
          <p:cNvSpPr/>
          <p:nvPr/>
        </p:nvSpPr>
        <p:spPr>
          <a:xfrm>
            <a:off x="1416917" y="139105"/>
            <a:ext cx="4184607" cy="561325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D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D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D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D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D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D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DE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Mechanic part</a:t>
            </a:r>
          </a:p>
        </p:txBody>
      </p:sp>
    </p:spTree>
    <p:extLst>
      <p:ext uri="{BB962C8B-B14F-4D97-AF65-F5344CB8AC3E}">
        <p14:creationId xmlns:p14="http://schemas.microsoft.com/office/powerpoint/2010/main" val="100480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uwe sterr</dc:creator>
  <cp:lastModifiedBy>uwe sterr</cp:lastModifiedBy>
  <cp:revision>6</cp:revision>
  <dcterms:created xsi:type="dcterms:W3CDTF">2020-03-22T08:26:57Z</dcterms:created>
  <dcterms:modified xsi:type="dcterms:W3CDTF">2020-03-22T09:24:27Z</dcterms:modified>
</cp:coreProperties>
</file>