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c49da8c1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c49da8c1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c49da8c1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c49da8c1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c49da8c1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c49da8c1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c49da8c1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c49da8c1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ites.stat.washington.edu/mmp/geometry/reading-group17/html/gda-home" TargetMode="External"/><Relationship Id="rId4" Type="http://schemas.openxmlformats.org/officeDocument/2006/relationships/image" Target="../media/image1.jpg"/><Relationship Id="rId11" Type="http://schemas.openxmlformats.org/officeDocument/2006/relationships/image" Target="../media/image8.jpg"/><Relationship Id="rId10" Type="http://schemas.openxmlformats.org/officeDocument/2006/relationships/image" Target="../media/image5.jpg"/><Relationship Id="rId9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hyperlink" Target="https://uwgeometry.github.io/" TargetMode="External"/><Relationship Id="rId7" Type="http://schemas.openxmlformats.org/officeDocument/2006/relationships/image" Target="../media/image6.jpg"/><Relationship Id="rId8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wgeometry.github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Fi6gmFi7iLTzupxH-bKQA9UgI5Atiznh7ejdtKhLOL8/edit?gid=0#gid=0" TargetMode="External"/><Relationship Id="rId4" Type="http://schemas.openxmlformats.org/officeDocument/2006/relationships/hyperlink" Target="https://mailman12.u.washington.edu/mailman/listinfo/geometr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78775" y="1819275"/>
            <a:ext cx="8920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Geometric Data Analysis Group</a:t>
            </a:r>
            <a:endParaRPr sz="38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4"/>
            <a:ext cx="82221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Statistics, University of Washington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(Autumn 2024 Introduction)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the GDA Group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30600" y="619050"/>
            <a:ext cx="848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Geometric Data Analysis (GDA) group was founded in Fall 2017 by our faculty members (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old website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): 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100" y="1327925"/>
            <a:ext cx="1814636" cy="1897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1264" y="1327925"/>
            <a:ext cx="1814636" cy="189756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2044100" y="3292375"/>
            <a:ext cx="181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Professor Marina Meila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381131" y="3292367"/>
            <a:ext cx="165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Professor Yen-Chi Chen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30600" y="3590675"/>
            <a:ext cx="721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Previous and current student organizers include (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current website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0075" y="4052375"/>
            <a:ext cx="738900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9225" y="4052375"/>
            <a:ext cx="738900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19525" y="4052396"/>
            <a:ext cx="738900" cy="73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46250" y="4052375"/>
            <a:ext cx="738900" cy="7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52425" y="4071500"/>
            <a:ext cx="718757" cy="7208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505625" y="4736375"/>
            <a:ext cx="134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Samson Koelle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(graduated in 2022)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2215925" y="4736375"/>
            <a:ext cx="134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Hanyu Zhang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(graduated in 2023)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3836475" y="4736375"/>
            <a:ext cx="134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Jerry Wei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(graduated in 2024)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5642600" y="4736375"/>
            <a:ext cx="147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James Buenfil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(5th-year PhD student)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7375150" y="4736375"/>
            <a:ext cx="147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Yikun Zhang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(3th-year PhD student)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Interested In?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512550" y="852175"/>
            <a:ext cx="84123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topics of our research interests in </a:t>
            </a: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eometric Data Analysis include but not limited to: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Topological data analysis.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Manifold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learning algorithms -- are they "correct"? How to detect and remove algorithmic artefacts.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Higher order Laplacians and the analysis of vector fields on manifolds.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Interpretable manifold coordinates.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Nonparametric statistics on Riemannian manifolds.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Optimization on smooth manifolds.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etc…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More details can be found on our current website: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https://uwgeometry.github.io/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Logistics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487500" y="774950"/>
            <a:ext cx="81690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will meet biweekly from 5pm to 6pm on Mondays at CSSS or C301 conference room in Padelford Hall.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 prerequisites are required for attending the reading group.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Everyone is welcome to join!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 student participants: if you plan to volunteer for a presentation or leading a discussion, you can sign up for one stat 600 credit with one of the faculty organizers.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Potential paper list for presentations (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 can add yourself to the group mailing list at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https://mailman12.u.washington.edu/mailman/listinfo/geometry</a:t>
            </a:r>
            <a:r>
              <a:rPr lang="en" sz="2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or Concerns?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63075" y="960375"/>
            <a:ext cx="8422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Let’s do some self-introductions: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 current group members, please also give a short introduction to your research interests.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 new student members, please feel free to introduce your name, year, program, and some academic background or previous research experiences.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313" y="3148950"/>
            <a:ext cx="1754325" cy="17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