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9.xml"/><Relationship Id="rId5" Type="http://schemas.openxmlformats.org/officeDocument/2006/relationships/image" Target="../media/image3.png"/><Relationship Id="rId4" Type="http://schemas.openxmlformats.org/officeDocument/2006/relationships/tags" Target="../tags/tag68.xm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EDA</a:t>
            </a:r>
            <a:r>
              <a:rPr lang="zh-CN" altLang="en-US"/>
              <a:t>考核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r>
              <a:rPr lang="zh-CN" altLang="en-US"/>
              <a:t>简述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暴力</a:t>
            </a:r>
            <a:r>
              <a:rPr lang="zh-CN" altLang="en-US"/>
              <a:t>枚举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简单、严谨、但是</a:t>
            </a:r>
            <a:r>
              <a:rPr lang="zh-CN" altLang="en-US"/>
              <a:t>低效。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对这题来说枚举的思路就是把所有点的坐标可能都列出来，计算</a:t>
            </a:r>
            <a:r>
              <a:rPr lang="zh-CN" altLang="en-US"/>
              <a:t>线长，然后不断更新</a:t>
            </a:r>
            <a:r>
              <a:rPr lang="zh-CN" altLang="en-US"/>
              <a:t>最小值</a:t>
            </a:r>
            <a:endParaRPr lang="zh-CN" altLang="en-US"/>
          </a:p>
          <a:p>
            <a:r>
              <a:rPr lang="zh-CN" altLang="en-US"/>
              <a:t>简单的优化</a:t>
            </a:r>
            <a:endParaRPr lang="zh-CN" altLang="en-US"/>
          </a:p>
          <a:p>
            <a:pPr marL="0" lvl="1" indent="457200">
              <a:buNone/>
            </a:pPr>
            <a:r>
              <a:rPr lang="zh-CN" altLang="en-US">
                <a:sym typeface="+mn-ea"/>
              </a:rPr>
              <a:t>但有的点放下之后就明显的感觉到比目前的最小值要长，就没有继续往下放点的必要，所以我在每次放点之后就计算目前的线长，再每层放点都创一个变量存当前最小值，计算值大了，就不再继续放</a:t>
            </a:r>
            <a:r>
              <a:rPr lang="zh-CN" altLang="en-US">
                <a:sym typeface="+mn-ea"/>
              </a:rPr>
              <a:t>点</a:t>
            </a:r>
            <a:endParaRPr lang="zh-CN" altLang="en-US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再优化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原计算线长的函数是把地图上所有点在网络中的线长和算出来，这在优化后每层都计算显得太重复，所以计算函数换成增量计算，只算放点后增加的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线长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在仓库的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version2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我采用的一种似乎不太严谨的优化方法，即把地图的大小根据点数目优化了一下，极大减小了在广范围放点时会巨耗时的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情况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能给出在我写的这种遍历顺序下的最后一个</a:t>
            </a:r>
            <a:r>
              <a:rPr lang="zh-CN" altLang="en-US"/>
              <a:t>最优解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在其他的情况下也能输出符合逻辑的</a:t>
            </a:r>
            <a:r>
              <a:rPr lang="zh-CN" altLang="en-US"/>
              <a:t>答案</a:t>
            </a:r>
            <a:endParaRPr lang="zh-CN" altLang="en-US"/>
          </a:p>
        </p:txBody>
      </p:sp>
      <p:pic>
        <p:nvPicPr>
          <p:cNvPr id="5" name="图片 4" descr="QQ截图202311181514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0" y="1313815"/>
            <a:ext cx="4286250" cy="1990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3331" r="7104"/>
          <a:stretch>
            <a:fillRect/>
          </a:stretch>
        </p:blipFill>
        <p:spPr>
          <a:xfrm>
            <a:off x="5738495" y="3429635"/>
            <a:ext cx="1303655" cy="3427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42150" y="3429635"/>
            <a:ext cx="920750" cy="812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390" y="635055"/>
            <a:ext cx="10969200" cy="4759200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NDI1OTFjOWZmZGU2M2VkMjE0ZThjNmQ5OTc2OTFiN2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宽屏</PresentationFormat>
  <Paragraphs>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广羽三人</cp:lastModifiedBy>
  <cp:revision>155</cp:revision>
  <dcterms:created xsi:type="dcterms:W3CDTF">2019-06-19T02:08:00Z</dcterms:created>
  <dcterms:modified xsi:type="dcterms:W3CDTF">2023-11-18T15:35:34Z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3B9ACFE098084EA6951F98FA04F2E717_11</vt:lpwstr>
  </property>
</Properties>
</file>