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ed58fd1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ed58fd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ed58fd1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fed58fd1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ed58f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fed58f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ed58fd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ed58fd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fed58fd1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fed58fd1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fed58fd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fed58fd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fed58fd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fed58fd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Chainlink Hackathon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may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Main problem: several parties do not trust each other in the sale and transportation of a physical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866775"/>
            <a:ext cx="51645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Solution: through an escrow system and through Chainlink’s oracle and api system trust can be build so a transaction can be executed for a sale of a physical product and delivery can be done. Payment can be made after delivery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Flow of Product and Statusses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81950" y="1601675"/>
            <a:ext cx="11556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Created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075125" y="1601675"/>
            <a:ext cx="11556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Costs known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813625" y="1535050"/>
            <a:ext cx="1465200" cy="9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Costs deposited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5773850" y="1535050"/>
            <a:ext cx="1238700" cy="9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Dropped OFF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512350" y="1535050"/>
            <a:ext cx="11556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Handed Over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467300" y="3076925"/>
            <a:ext cx="1422000" cy="9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Received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97988" y="1869875"/>
            <a:ext cx="416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3344038" y="1869875"/>
            <a:ext cx="416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330700" y="1803250"/>
            <a:ext cx="416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7054088" y="1803250"/>
            <a:ext cx="416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5402477">
            <a:off x="7917229" y="2574187"/>
            <a:ext cx="4164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2708150" y="3076925"/>
            <a:ext cx="1422000" cy="9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Cancelled</a:t>
            </a:r>
            <a:endParaRPr/>
          </a:p>
        </p:txBody>
      </p:sp>
      <p:cxnSp>
        <p:nvCxnSpPr>
          <p:cNvPr id="163" name="Google Shape;163;p16"/>
          <p:cNvCxnSpPr>
            <a:stCxn id="151" idx="4"/>
            <a:endCxn id="162" idx="2"/>
          </p:cNvCxnSpPr>
          <p:nvPr/>
        </p:nvCxnSpPr>
        <p:spPr>
          <a:xfrm>
            <a:off x="959750" y="2492975"/>
            <a:ext cx="1748400" cy="10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stCxn id="152" idx="4"/>
            <a:endCxn id="162" idx="0"/>
          </p:cNvCxnSpPr>
          <p:nvPr/>
        </p:nvCxnSpPr>
        <p:spPr>
          <a:xfrm>
            <a:off x="2652925" y="2492975"/>
            <a:ext cx="7662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 flipH="1">
            <a:off x="4104000" y="2492675"/>
            <a:ext cx="448800" cy="10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812450" y="2909375"/>
            <a:ext cx="11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Buyer/Seller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113975" y="2492975"/>
            <a:ext cx="11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Buyer/Seller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346400" y="2774350"/>
            <a:ext cx="11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Buyer/Seller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31178" y="-537505"/>
            <a:ext cx="4770152" cy="636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2285375" y="416550"/>
            <a:ext cx="6282300" cy="3001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722700" y="3731400"/>
            <a:ext cx="6282300" cy="1184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Overview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81950" y="1601675"/>
            <a:ext cx="1155600" cy="89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Seller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3986550" y="416550"/>
            <a:ext cx="1366200" cy="89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TxDS Manager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391175" y="1363250"/>
            <a:ext cx="13662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TxDS 1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855850" y="1463975"/>
            <a:ext cx="13662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TxDS 2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5352750" y="1363250"/>
            <a:ext cx="13662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TxDS 3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3757375" y="2440963"/>
            <a:ext cx="1366200" cy="89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Oracle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2954088" y="3834125"/>
            <a:ext cx="1366200" cy="8913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Chainlink Node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5005350" y="3834125"/>
            <a:ext cx="1366200" cy="8913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External Adapter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6970200" y="3782900"/>
            <a:ext cx="1710600" cy="8913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UMC Transporter API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10800000">
            <a:off x="4370663" y="4146000"/>
            <a:ext cx="416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10797525">
            <a:off x="6462592" y="4051128"/>
            <a:ext cx="4167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6867664">
            <a:off x="3758901" y="3442818"/>
            <a:ext cx="332549" cy="4317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6388025" y="3394275"/>
            <a:ext cx="4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OffChain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285375" y="1100"/>
            <a:ext cx="11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Onchain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Roles/components of the system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1297500" y="1190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415"/>
              <a:t>Seller of the product: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415"/>
              <a:t>Buyer of the product: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415"/>
              <a:t>Transport courier: delivery man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415"/>
              <a:t>Transporter smart contract: UMC conrtract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415"/>
              <a:t>TxDSMan: the Transaction Delivery Service Manager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415"/>
              <a:t>TxDS: the Transaction Delivery Service</a:t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Roles in the system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</a:t>
            </a:r>
            <a:r>
              <a:rPr lang="nl" sz="6815"/>
              <a:t>Oracle</a:t>
            </a:r>
            <a:r>
              <a:rPr lang="nl" sz="6815"/>
              <a:t>: Chainlink Net:  Local Node</a:t>
            </a:r>
            <a:endParaRPr sz="6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815"/>
              <a:t>EA: External Adapter: Transporter UMC</a:t>
            </a:r>
            <a:endParaRPr sz="6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815"/>
              <a:t>Transport 1 API:  Data Source Provider UMC</a:t>
            </a:r>
            <a:endParaRPr sz="6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6815"/>
              <a:t>Service Point: Physical Parcel Drop Off Point of Transport company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