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78152" units="1/cm"/>
          <inkml:channelProperty channel="Y" name="resolution" value="55.78513" units="1/cm"/>
          <inkml:channelProperty channel="T" name="resolution" value="1" units="1/dev"/>
        </inkml:channelProperties>
      </inkml:inkSource>
      <inkml:timestamp xml:id="ts0" timeString="2018-05-25T01:39:53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8893 0,'0'0'16,"0"0"-16,55 0 15,-27 0-15,54 0 16,-27 28 0,27-1-16,1-27 15,-1 28 1,1-28-16,-1 27 0,-27-27 16,0 0-1,27 0-15,1 0 16,-28-27-16,27-1 31,0 1-31,-27-1 16,0 1-1,28-55-15,-28-1 16,-28 28-16,0-27 16,28-28-1,-27 28-15,-1-28 16,1 0-1,-28 1-15,27-1 16,-27 27-16,28-26 16,-28-29-16,27 29 15,-27 26 1,0-27-16,28 55 16,-28-54-16,0 54 15,0-28 1,0 1-1,0 27 1,27 28-16,-27-28 16,28 0-16,-28 27 15,0-26 1,27 26-16,-27 1 16,0-1-1,28 28-15,-28-27 0,0 27 16,27 0-1,-27-28-15,0 28 16,27 0 0,-27 0-16,28 0 15,-28-27 1,27 27 0,1 0-16,-1 0 15,1 0 1,27 0-16,0 0 15,0 0 1,27 0-16,0 0 16,1 0-16,-1 0 15,1 0-15,27 0 16,-28 0-16,0 0 16,28 0-1,0 0-15,-55 0 16,55 0-1,0 0-15,-28 27 16,28-27-16,-28 28 16,28-1-16,-27-27 15,27 28 1,-1-28-16,-26 27 16,27-27-16,-28 0 15,0 28 1,28-1-1,0-27 1,0 27-16,0-27 16,0 0-16,0 0 15,27 0 1,28 28-16,27-28 16,-27 0-1,0 0-15,-28 0 0,28 0 16,0 0-1,-1 0-15,29-28 16,-1 28 0,0 0-16,0-27 15,-27 0-15,28 27 32,-29 0-32,29 0 15,-29-28 1,29 28-16,-83 0 15,-1 0-15,56 0 16,0 0 0,-28 0-16,-27 0 15,0 0-15,0 0 16,0 0-16,-55 0 16,27 0-1,1 0-15,-56 0 16,28 0-1,-28 0-15,1 0 32,-1 0-32,-27 0 15,0 0-15,28 0 16,-28 0 0,0 0-16,0 0 15,0 0-15,27-27 16,1-1-1,-1-27-15,28-54 16,0-56-16,27-27 16,1-55-16,-56 82 15,1 28 1,-28-55-16,0 82 16,-28 0-1,1 28-15,-1 27 0,1 0 16,-1 27-1,28 1-15,-27-1 16,27 28 0,0-27-16,0 27 15,0 0 1,0 0 0,0 0-16,55 0 15,-55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4T22:08:58.8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269 1144,'-1'1,"1"-1,-1 0,0 1,0-1,0 1,0-1,0 1,1-1,-1 1,0 0,1-1,-1 1,0 0,1 0,-1-1,1 1,-1 0,1 0,-1 0,1 0,0 0,-1-1,1 1,0 0,0 0,-8 30,7-26,-8 48,2 1,2 1,2-1,3 0,3 1,1-1,4 0,8 32,-7-54,1-1,1 0,12 20,-6-17</inkml:trace>
  <inkml:trace contextRef="#ctx0" brushRef="#br0" timeOffset="246.5521">1 706,'0'0</inkml:trace>
  <inkml:trace contextRef="#ctx0" brushRef="#br0" timeOffset="704.2802">416 1828,'4'0,"-1"-1,0 0,0-1,0 1,0-1,0 1,0-1,0 0,-1 0,1 0,0 0,0-1,7-5,30-22,0-1,19-23,-47 43,-1-1,-1 0,0 0,0-2,-1 1,-1-1,0 0,-1 0,-1-1,1-3,-5 8,0 1,-1-1,0 0,0 1,-1-1,0 0,-1 1,0-1,-1 1,0-1,0 1,-1-1,0 1,-1 0,0 0,0 1,-5-8,-11-15,-2 0,-1 2,-1 0,-2 1,9 9,11 12,1 1,0-1,0 0,0 0,1-1,1 1,-1-1,1 0,0 0,1 0,0 0,0 0,0-8,2 5,-1-1,2 0,0 0,0 0,1 1,1-1,0 1,0-1,2-1,8-17,2 1,0 0,2 2,1 0,1 0,14-13,16-16</inkml:trace>
  <inkml:trace contextRef="#ctx0" brushRef="#br0" timeOffset="1336.6953">1124 241,'-8'160,"-6"0,-10 19,19-143,-13 79,6-47,3 1,3 0,2 1,5 14,-1-71,2 0,0 1,0-1,1 0,1 0,0-1,1 1,0-1,7 11,-8-16,1 0,0-1,1 1,0-1,0 0,0 0,0-1,1 0,0 0,0 0,0-1,1 0,0-1,-1 0,9 3,9 0,1 0,-1-2,1-1,0-1,0-1,0-1,0-2,0 0,14-4,38-10,-1-3,32-14,-13 1</inkml:trace>
  <inkml:trace contextRef="#ctx0" brushRef="#br0" timeOffset="1587.9782">1222 974,'4'-3,"0"0,1 0,-1 0,1 1,0 0,0 0,0 0,0 0,4 0,9-4,449-171,-395 148</inkml:trace>
  <inkml:trace contextRef="#ctx0" brushRef="#br0" timeOffset="1764.9912">978 241,'502'-103,"-388"82</inkml:trace>
  <inkml:trace contextRef="#ctx0" brushRef="#br0" timeOffset="2438.0703">1807 901,'0'177,"30"-279,-19 68,1 1,15-29,-20 48,1 0,0 1,1-1,1 2,0-1,1 1,6-5,-14 14,-1 1,1 0,0 0,-1 0,1 0,0 0,0 0,0 1,1-1,-1 1,0 0,0 0,1 0,-1 1,1-1,-1 1,3 0,-4 0,1 1,0 0,0 0,0 0,-1 0,1 0,-1 0,1 1,-1 0,1-1,-1 1,0 0,0 0,0 0,0 0,0 1,0-1,0 0,-1 1,1 1,8 14,-1 1,0 0,-2 0,0 1,-2 0,23 57,-28-75,1 0,0 1,-1-1,1 0,0 0,1 0,-1 0,0 0,1 0,-1 0,1-1,-1 1,1 0,0-1,0 1,-1-1,1 0,0 0,0 1,1-1,-1 0,0-1,0 1,0 0,1-1,-1 1,0-1,1 0,-1 0,0 0,1 0,-1 0,0 0,1 0,-1-1,0 1,0-1,1 0,-1 0,0 0,0 0,0 0,42-22,-33 16,0 1,0 0,0 1,1 0,7-1,-17 5,1 0,0 1,0-1,0 1,-1 0,1 0,0 0,0 0,0 1,0-1,-1 1,1 0,0-1,0 1,-1 0,1 1,-1-1,1 0,-1 1,1-1,-1 1,0 0,0 0,0 0,2 2,20 26,-14-18,0 0,0-1,1 0,10 7,5 1</inkml:trace>
  <inkml:trace contextRef="#ctx0" brushRef="#br0" timeOffset="2980.6517">2735 509,'-11'45,"1"0,2 0,3 1,1 0,2 20,1-34,-7 387,30 212,-20-609,-2-20,1-5,0-40,12-429,-4 360,6 0,4 0,10-20,-15 80,2 0,18-35,-24 65,0 1,2 0,1 0,0 1,2 1,0 0,4-2,-12 14,-1 1,1 0,0 0,0 1,1 0,0 0,0 1,0 0,4-1,-8 3,0 1,-1 0,1 1,-1-1,1 0,0 1,0 0,-1 0,1 0,0 1,0-1,-1 1,1 0,-1 0,1 0,-1 0,1 0,-1 1,1 0,-1 0,0 0,0 0,1 1,1 2,0-1,-1 2,0-1,0 0,0 1,0 0,-1 0,0 0,0 1,0-1,-1 0,0 1,-1 0,1-1,-1 1,0 0,-1 0,0 0,0 0,0-1,-1 1,0 1,-2 12,-1-1,0 0,-2 0,0 0,-1-1,0 0,-5 6,6-11,-1 0,-1-1,0 0,-1 0,0-1,-1 0,0 0,-1-1,0-1,0 0,-1 0,0-1,-1 0,1-1,-2-1,1 0,-9 2,-6-2</inkml:trace>
  <inkml:trace contextRef="#ctx0" brushRef="#br0" timeOffset="3232.9275">3395 1071,'7'-120,"0"16,-8-13,-16-114,-32-111,21 185</inkml:trace>
  <inkml:trace contextRef="#ctx0" brushRef="#br0" timeOffset="3487.1315">2905 486,'201'10,"-138"-4,1-3,0-3,0-3,48-8,-63 1</inkml:trace>
  <inkml:trace contextRef="#ctx0" brushRef="#br0" timeOffset="3802.4036">3565 462,'-12'12,"1"0,1 1,0 0,1 1,0 0,1 1,0 0,2 0,0 0,0 1,1 0,1 0,1 0,0 1,2-1,-1 1,2-1,1 13,-1-26,0 0,0 0,1 0,-1 0,1 0,0-1,0 1,0 0,0 0,1 0,-1-1,1 1,-1-1,1 1,0-1,0 0,0 0,0 1,0-1,1-1,-1 1,1 0,-1-1,1 1,-1-1,4 1,-2-1,0 0,0-1,0 0,0 0,1 0,-1 0,0-1,0 1,0-1,0 0,0-1,0 1,0-1,0 1,-1-1,1 0,-1 0,1-1,0 0,13-10,-13 9,-1 1,1 0,0 0,0 1,0-1,1 1,-1 0,1 0,3-1,-7 3,-1 0,1 0,0 0,0 0,0 0,0 0,-1 0,1 0,0 0,0 1,0-1,-1 0,1 0,0 1,0-1,-1 1,1-1,0 1,-1-1,1 1,0-1,-1 1,1 0,1 1,-1 1,1 0,-1-1,0 1,0 0,0 0,0-1,0 1,0 0,-1 3,3 17,-2 1,-1-1,-1 1,0-1,-2 1,-2 5,-13 71,-5 0,-4-2,-4-1,-15 27,-47 90,-40 58,39-94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78152" units="1/cm"/>
          <inkml:channelProperty channel="Y" name="resolution" value="55.78513" units="1/cm"/>
          <inkml:channelProperty channel="T" name="resolution" value="1" units="1/dev"/>
        </inkml:channelProperties>
      </inkml:inkSource>
      <inkml:timestamp xml:id="ts0" timeString="2018-05-25T02:07:56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10465 7850 0,'0'0'0,"0"0"0,0 0 16,0 0-1,0 0-15,0 0 16,0 0 0,0 0-16,0 0 15,0 0-15,0 0 16,0 0-1,0 0-15,0 0 16,0 0 0,0 28-16,-28-1 15,28-27-15,-27 28 16,-28-1-16,0-27 16,-27 28-1,-28-28-15,0 0 16,-82 0-16,-1 0 15,84 0 1,-1 0 0,0 0-1,27 0-15,28 0 16,1 0-16,26 0 16,1 0-1,27 0-15,-28 0 16,28 0-16,-27 0 15,27 0-15,0 0 16,-28 0 0,28 0-16,0 27 15,28-27 1,-28 0-16,55 28 16,0-1-16,82 28 31,55 0-31,110 0 15,-27 0 1,-28-28-16,-27 0 16,-83-27-16,-54 28 15,-1-28 1,-55 0-16,1 0 16,-1 0-16,-27 0 15,28 0-15,-28 0 16,-28 0-1,1 0-15,-28 0 16,-55 0 0,-82 0-16,0 0 15,-1 0-15,-26 0 16,-1 0-16,83 0 16,-1 0-16,1 0 15,27 0 1,28 0-16,27 0 15,27-28 1,1 28 0,27 0-1,-28 0-15,28 0 16,0 0-16,0 0 16,28-27-16,27 27 15,109 0 1,-164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4T21:52:25.84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0,'61'2,"13"4,25 1,1114 27,-1174-33,0-2,0-2,0-2,22-5,-18-1</inkml:trace>
  <inkml:trace contextRef="#ctx0" brushRef="#br0" timeOffset="314.7276">854 97,'2'45,"7"46,0-12,14 258,-15 0,-23 170,-2-340,9-110</inkml:trace>
  <inkml:trace contextRef="#ctx0" brushRef="#br0" timeOffset="899.6823">3515 1707,'-16'1,"0"1,-1 0,1 1,0 1,0 1,-39 7,-128 12,0-9,-122-7,280-7,8 0,1-1,0-1,-1 0,1-1,-12-3,27 5,-1-1,0 1,0-1,1 1,-1-1,0 0,1 0,-1 0,1 0,-1 0,1 0,0 0,-1-1,1 1,0 0,0-1,0 1,0-1,0 1,0-1,0 1,1-1,-1 0,0-1,1 0,0-1,-1 1,1-1,1 1,-1 0,0-1,1 1,0 0,0 0,0-1,0 1,0 0,11-23,1 1,0 0,2 1,1 1,1 0,5-4,6-8,163-210,138-188,-296 387,-2-1,-2-2,-2-1,19-50,-42 88,0 0,-1 0,0 0,0 0,-2-1,0 1,0-1,-1 1,0-1,-1 1,-1-1,-1-4,1 8,-1 0,-1 1,1-1,-1 1,-1 0,0 0,0 0,0 0,-1 1,0 0,0 0,-1 1,0 0,0 0,0 0,-8-3,-6-3,0 1,0 2,-1 0,0 1,-1 1,0 1,0 1,-18-1,-16 0,1 3,-1 2,-5 3,-1 1,1 4,0 2,-21 7,42-5,0 1,1 2,0 2,1 1,-10 8,-12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4T21:52:23.33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1 386,'27'-1,"0"-2,0 0,0-2,12-4,19-4,188-28,34 8,252-8,-433 35,-3 0,0 4,32 6,-89-1,0 2,-1 1,1 3,-1 1,-1 2,0 1,1 3,-4 0</inkml:trace>
  <inkml:trace contextRef="#ctx0" brushRef="#br0" timeOffset="726.2809">1099 312,'1'1,"0"0,0 0,0 0,0-1,0 1,0 0,0 0,0 1,-1-1,1 0,0 0,-1 0,1 0,0 1,-1-1,0 0,1 1,-1-1,0 0,0 1,0-1,1 0,-1 1,-1 0,2-1,5 58,-2 0,-4 52,1-12,26 618,-23-659,3 0,3 6,-4-40,0 0,1-1,2 0,0 0,1-1,7 10,10 10,1-2,2-1,5 2,21 21</inkml:trace>
  <inkml:trace contextRef="#ctx0" brushRef="#br0" timeOffset="1360.6597">1929 972,'7'-1,"1"0,0-1,0 0,-1 0,1-1,-1 0,0 0,0-1,0 0,0 0,-1 0,2-2,-5 4,38-27,-1-1,-2-3,-1-1,31-37,124-165,-141 170,-33 43,229-282,-245 302,8-9,0 0,1 0,1 1,-1 0,2 1,-1 0,12-5,-22 14,-1 0,1 0,-1 0,1 0,0 1,-1-1,1 1,0-1,0 1,-1 0,1-1,0 1,0 0,-1 0,1 0,0 1,0-1,-1 0,1 1,0-1,-1 1,1-1,0 1,-1 0,1 0,-1 0,1 0,-1 0,1 0,-1 0,0 0,0 0,1 1,-1-1,0 1,0-1,0 0,-1 1,1 0,0-1,0 1,0 1,7 19,-1-1,-1 1,-1 1,-1-1,-1 1,-1 0,0 2,-2-17,11 157,-8 0,-7 2,-29 335,16-292,13-130,3 0,3-1,9 42,-3-62</inkml:trace>
  <inkml:trace contextRef="#ctx0" brushRef="#br0" timeOffset="1628.7027">2174 1898,'24'5,"1"-1,0-1,1-1,14-2,6 1,362 1,-276-9,0-6,11-7,272-73,-66 13,-235 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4T21:52:47.09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3861 0,'6'144,"14"73,2 16,5 420,-15-323,0-8,-7-209,14 74,-5-71,-4 52,-7-113,6 30,-3-37,-2 1,-2 5,-3 53,-17-107,13 0,19 0,36-3,0-2,1-2,20-7,56-8,17 7,64 5,147 10,-184 1,217 8,-96 0,149-20,624-21,-670 20,50-21,-12 9,65 21,-115 1,-8-9,72-2,-110 2,23 0,-354 68,3-16,-3 0,-1 1,-2-1,-2 1,-4 37,1-6,4 17,3-48,2-1,6 20,-2-13,1 24,71 453,-70-457,16 99,-19-108,-5-30,-1 1,1 30,-3-1,8 34,-3-36,-2 44,-1-44,2 0,2 0,3-1,11 31,-3-9,7 66,-1 75,-14-139,-5-42,-2 1,0 30,-5-24,-1-16,2-1,0 0,2 0,2 0,0 0,3 5,2 19,-9-43,1 0,1 0,0-1,0 1,0 0,1-1,1 1,-2-6,-1 1,0-1,1 0,-1 1,0-1,-1 0,1 1,0-1,-1 1,0-1,0 1,0 2,-38 5,17-5,1-2,-2 0,1-1,-20-1,-26 5,-66 12,-340 55,235-37,-141 0,288-30,-850 51,397-21,19 0,-279-8,188 31,201-13,68-27,196-14,-168 0,47-3,196 3,-53 12,67-8,-1-3,-62 0,124 38,-1 3,-2-1,-3 2,1 1,0 46,5-51,0 102,-11 55,10-190,-16 158,5 133,13 192,-1-472,-2 0,0 0,-3 8,1-8,2 1,0 0,1 3,3 519,-1-539,-1 1,0-1,-1 1,0-1,0 0,-1 2,-8 30,-2 21,9-46,1 0,0 0,1 1,1-1,-1 10,3-19,-3 33,2-37,0-1,0 1,0 0,0-1,0 1,0 0,0 0,-1-1,1 1,0 0,-1-1,1 1,0-1,-1 1,1 0,-1-1,1 1,-1-1,1 1,-1-1,1 1,-1-1,1 1,-1-1,0 0,1 1,-1-1,0 0,1 0,-1 1,0-1,1 0,-1 0,0 0,0 0,1 0,-1 0,0 0,0 0,1 0,-1 0,0 0,1-1,-2 1,13 8,-10-7,0 0,1 1,-1-1,0 0,1 0,0 0,-1 0,1 0,-1 0,1 0,0-1,0 1,0-1,-1 1,1-1,2 0,158 12,81 1,214 12,15 0,-313-29,0-6,59-16,-23 5,130 3,198 19,-223 2,2747-3,-2665 21,-344-17,63 7,-33-4,45 0,39-8,-146 3,-1 0,1 0,0 0,-1 1,0 0,0 0,0 1,0-1,0 1,-1 0,1 0,-1 1,0-1,0 1,-4 27,-1-22,3 15,1 0,1 0,2 0,0-1,2 0,3 7,2 7,22 74,20 110,-36-138,7 11,-7-28,-3 0,0 22,-9-3,-4 0,-6 53,0-4,4 589,0-701,1 0,1-1,3 9,-1-8,-1 0,-2 0,0 11,-3 38,1-70,0 1,0-1,0 1,0-1,-1 0,1 1,-1-1,0 0,0 0,0 1,0-1,0 0,0 0,0 0,-1 0,1 0,-1-1,1 1,-1 0,0 0,-1 0,-23 24,-1 1</inkml:trace>
  <inkml:trace contextRef="#ctx0" brushRef="#br1" timeOffset="51088.0773">297 3979,'2'1,"0"0,-1 1,1-1,-1 1,1-1,-1 1,0 0,1 0,-1 0,0-1,0 1,0 0,0 0,-1 0,1 1,0-1,-1 0,0 1,3 6,48 135,11 69,27 155,-77-314,12 53,71 286,-52-239,36 77,-57-170,-11-26,2-2,5 8,-16-37,1-1,0 1,0 0,0-1,0 1,0-1,1 0,0 0,-1-1,1 1,0-1,0 1,0-1,1 0,-1-1,0 1,1-1,2 1,14 2,-1-1,0-1,15 0,-25-1,51-1,0-2,0-2,-1-3,0-3,0-3,43-15,52-24,134-65,-128 44,38-28,-141 67,-1-1,-1-4,-3-1,45-45,-76 64,0-2,-2-1,0-1,4-8,-17 22,-1 0,0-1,0 0,-1 0,0 0,-1-1,-1 0,0 1,-1-1,0 0,0-8,-3-10,-1 0,-1 0,-1 1,-2-1,-1 1,-2 0,-22-66,-12-17,20 55,-273-755,274 743,15 41,-2 0,-1 1,-1 0,-1 0,-2 1,-4-5,12 25,0 0,0 1,-1-1,1 2,-2-1,1 1,0 0,-1 0,0 1,0 0,0 0,-2 1,-16-6,0 1,0 1,-12-1,-5 2,-1 1,0 2,0 3,0 1,-22 4,-39 9,-74 21,87-12,1 5,1 4,-73 37,-247 142,-134 100,528-303,12-7,0 1,0 0,0-1,0 1,1 1,-1-1,1 0,-1 1,1 0,0 0,0 0,0 0,1 0,-1 0,0 1,3-3,0 0,0 0,0 1,0-1,0 0,0 0,0 0,0 0,1 0,-1 0,0 0,0 0,1 0,-1 0,1 0,-1 0,1 0,-1 0,1-1,0 1,-1 0,1 0,0-1,0 1,0 0,-1-1,1 1,1 0,3 0</inkml:trace>
  <inkml:trace contextRef="#ctx0" brushRef="#br1" timeOffset="52085.9768">346 3782,'-2'-213,"9"-302,-1 445,3 1,7-20,-7 48,1 1,3 1,1 0,14-24,-18 42,1 2,0-1,2 2,1-1,0 2,1 0,0 0,16-11,-17 17,1 1,0 0,0 1,1 1,0 1,0 0,1 1,0 0,0 1,0 2,1-1,1 2,4-1,0 2,-1 1,1 0,0 2,0 0,-1 2,0 0,1 2,-2 0,1 2,-1 0,3 3,1 2,0 1,-1 1,-1 1,0 2,-2 0,0 1,-1 1,0 1,7 13,-1-2,-2 1,-2 2,-1 0,-1 1,-2 0,-2 2,-1 0,-2 1,-2 0,-2 1,-1 1,3 49,-4-1,-3 1,-7 56,3-144,0 0,0-1,0 1,0 0,0-1,-1 1,1 0,0-1,-1 1,1-1,-1 1,0 0,1-1,-1 1,0-1,0 0,0 1,-1 0,0-1,1-1,-1 0,1 1,-1-1,0 0,1 0,-1 0,0 0,1 0,-1-1,1 1,-1 0,1-1,-1 1,1-1,-1 0,1 1,-1-1,1 0,0 0,-1 0,-78-39,40 20</inkml:trace>
  <inkml:trace contextRef="#ctx0" brushRef="#br1" timeOffset="53918.2169">1274 3954,'-8'1,"1"0,-1 0,1 1,-1 0,1 0,0 0,0 1,0 0,0 1,1 0,-4 2,-7 5,2 1,0 0,-13 14,19-16,1 0,0 0,1 1,0 0,1 0,0 1,1 0,0-1,0 2,2-1,-1 1,0 8,1 1,0-1,2 1,0 1,2-1,0 0,2-1,0 3,-1-13,1-1,0 1,1-1,0 0,0 0,1 0,0-1,1 0,0 0,1 0,0-1,0 1,0-2,1 1,0-1,1 0,0-1,0 0,0 0,1-1,0 0,-1-1,2 0,0 0,0-1,0 0,0 0,1-1,-1-1,1 0,-1 0,1-1,-1-1,1 0,-1 0,0-1,1 0,-1-1,0-1,0 0,-1 0,1-1,-1 0,0-1,0 0,-1-1,6-4,0-3,-1-1,-1-1,-1 0,0 0,-1-1,0-1,-2 0,0 0,-1-1,-1 0,0 0,-2 0,0-1,-1 0,-2 0,0 0,0-1,-3-15,1 19,-2-1,0 1,-1 0,-1 0,0 0,-2 0,0 1,0 0,-2 0,-2-5,2 10,1-1,-2 1,1 0,-1 1,-1 0,0 0,-1 1,1 0,-2 1,1 1,-1-1,0 2,-8-4,12 7,-1 0,1 1,0-1,-1 2,0-1,0 1,1 0,-1 1,0 0,0 1,0 0,1 0,-9 2,-10 4</inkml:trace>
  <inkml:trace contextRef="#ctx0" brushRef="#br1" timeOffset="54451.6978">1395 4466,'2'1,"0"0,0 0,0 0,-1 0,1 0,0 1,-1-1,1 0,-1 1,1-1,-1 1,1 0,-1-1,0 1,0 0,0 0,0 1,2 1,22 41,-1 2,-3 1,3 11,6 15,-15-38,12 25,0 10,-21-51,0-1,-2 1,0 0,-1 0,0 18,-3-13</inkml:trace>
  <inkml:trace contextRef="#ctx0" brushRef="#br1" timeOffset="58434.7995">4252 8810,'-19'1,"1"1,-1 1,1 1,0 1,0 0,-6 4,-57 14,52-17,0-1,0-2,0-1,-1-1,1-2,0 0,-1-2,1-2,-23-6,36 7,0-1,1-1,0-1,0 0,0 0,1-2,0 0,1 0,0-1,0-1,1 0,1-1,0 0,0-1,1 0,1-1,0 0,-2-7,-7-17,2-1,2-1,1-1,2 0,2 0,0-16,-2-34,5 0,3-41,32-429,6 236,5-51,-18-31,5-54,-25 428,39-530,-34 332,-13-102,2 265,-2-1,-3 1,-4 1,-2 0,-12-28,18 70,-1 1,-1 0,-1 1,-2 0,0 1,-1 1,-5-5,8 12,-1 1,0 0,-1 1,-1 1,0 0,0 1,-1 0,0 1,-1 1,-15-5,19 9,-1 0,0 0,0 2,0 0,0 0,0 1,-1 1,1 1,0 0,-10 2,18-3,1 1,-1 0,1 1,-1-1,1 1,0 0,0 1,0-1,0 1,0 0,0 0,1 0,-1 1,1-1,0 1,0 0,1 1,-1-1,1 1,0-1,0 1,0 0,1 0,0 0,0 1,0-1,-1 5,3-9,0 0,0 0,0 0,0 0,0-1,0 1,0 0,0 0,0 0,0 0,0-1,1 1,-1 0,0 0,1 0,-1-1,0 1,1 0,-1-1,1 1,-1 0,1-1,0 1,-1-1,1 1,0 0,-1-1,1 0,0 1,0-1,-1 1,1-1,0 0,0 0,-1 1,1-1,0 0,0 0,0 0,0 0,0 0,-1 0,1 0,0 0,40-4,-27 0,-1-1,0 0,0-1,0 0,0-1,-1 0,-1-1,1 0,-1-1,0-1,-1 1,0-2,-1 1,5-8,9-13,-2-1,-1-1,-1-1,10-28,-2-3,-4-2,-3 0,-2-1,-3-1,4-61,-6-23,-6-1,-8-23,-3 83,-4 0,-4 1,-4 1,-4 0,-4 1,-4 2,-4 1,-22-39,21 54,4-2,2-1,2-9,16 47,2 0,1-1,2 1,1-1,3-1,1 1,3-14,5-8,3 1,2 1,3 0,10-19,99-222,-123 294,16-34,1 1,2 1,6-7,-16 29,0 0,1 1,0 0,1 1,1 0,0 2,0 0,6-3,-18 13,1 1,-1-1,1 0,-1 1,1 0,0 0,0 0,0 0,0 0,-1 1,1 0,0 0,0 0,0 0,0 1,0-1,0 1,0 0,-1 0,2 1,15 4</inkml:trace>
  <inkml:trace contextRef="#ctx0" brushRef="#br1" timeOffset="66989.4403">11745 9761,'13'-2,"1"0,-1-1,0 0,0-1,-1-1,1 0,-1-1,7-4,0 1,42-22,-37 17,0 2,1 0,0 2,19-5,-37 13,0 1,0-1,0 1,0 1,1-1,-1 1,0 0,0 1,0 0,1 0,-1 1,0-1,0 2,0-1,-1 1,1 0,-1 0,1 1,3 2,-5-1,0-1,-1 1,1 0,-1 0,0 1,0-1,0 1,-1 0,0 0,0 0,-1 0,1 0,-1 1,0 2,4 17,-1 0,1 26,-2 4,-3 1,-2-1,-3 3,-22 171,9-98,13-95,-14 159,17-162,2 1,1-1,2 0,5 24,-6-46,0 1,1-2,1 1,0 0,1-1,0 0,0 0,1-1,1 0,-1 0,2 0,-1-1,1 0,2 0,2 1,0 0,1-1,0-1,0 0,1-1,0 0,0-2,1 1,-1-2,11 2,-9-3,-1-1,1 0,0-1,0-1,0-1,-1 0,1-2,0 1,-1-2,6-2,-10 2,1 0,-1-2,-1 1,1-1,-1-1,0 0,0-1,-1 0,0 0,-1-1,1 0,-2-1,5-6,-11 14,-1 0,1 0,-1 0,0 0,0 0,0 0,0 0,0-1,-1 1,1 0,-1 0,1-1,-1 1,0-1,0 2,0 0,0 0,0 0,-1 0,1-1,0 1,-1 0,1 0,-1 0,1 0,-1 0,1 0,-1 0,0 0,0 0,1 0,-1 0,0 1,0-1,0 0,-2-1,0 1,0-1,0 1,-1 0,1 0,0 0,0 0,-1 1,1-1,0 1,-1 0,1 0,0 0,-1 0,1 1,-1-1,-1 2,-8 2,0 0,0 2,0-1,1 2,0-1,1 2,-1-1,1 2,1-1,0 2,0-1,-6 9,-2 2,2 1,0 1,2 1,0 0,2 1,-1 2,8-14,0 0,0-1,2 2,-1-1,2 0,-1 1,2-1,0 1,0-1,1 1,1 0,0-1,0 1,1-1,1 1,0-1,1 0,1 0,-1 0,7 9,0 0,-5-10,0-1,-1 1,0 0,2 9,-6-15,0-1,-1 0,1 0,-1 0,0 1,0-1,0 0,-1 0,1 1,-1-1,0 0,0 0,-1 0,1 0,-2 3,-6 8,-1 1,0-1,-1-1,-1 0,0 0,0-2,-1 1,-1-1,-11 7,-14 8,-1-2,-2-2,-5 2,4-6,-1-1,-43 12,84-30,0 1,0 0,0-1,0 1,0-1,0 0,0 0,0 0,0-1,0 1,0-1,0 1,0-1,1 0,-3-1,-7-3</inkml:trace>
  <inkml:trace contextRef="#ctx0" brushRef="#br1" timeOffset="68214.931">13113 10201,'14'-34,"-1"0,-1-1,-2 0,-1-4,23-74,-7 43,3 0,4 2,2 1,9-7,-21 39,2 1,1 1,1 1,2 1,1 2,1 1,2 1,12-7,-31 24,1 2,1-1,0 2,0 0,0 1,1 0,0 1,0 1,2 0,-5 2,-1 1,1 1,-1-1,1 2,0 0,-1 1,0 0,1 0,-1 1,0 1,0 0,3 3,8 4,0 2,-2 0,1 1,-1 2,-1 0,-1 1,-1 1,0 0,-1 2,12 17,-1 3,-2 1,-2 1,-2 1,-1 1,3 15,-21-51,3 7,-1-1,-1 1,1 5,-4-15,-1-1,1 0,-1 1,0-1,0 1,0-1,-1 1,0-1,0 0,0 1,0-1,0 0,-2 3,-5 7</inkml:trace>
  <inkml:trace contextRef="#ctx0" brushRef="#br1" timeOffset="69587.0279">12917 9908,'10'269,"37"195,-45-452,-1 1,47 353,-22-210,20 49,-41-182,21 66,-23-81,0 0,1 0,0-1,0 1,1-1,0 1,0-2,7 7,-9-10,0-1,1 1,-1-1,1-1,0 1,0 0,0-1,0 0,0 0,0 0,0 0,0-1,0 1,0-1,0 0,0 0,0-1,0 1,1-1,2-1,13-3,0 0,-1-2,12-5,-19 7,64-28,9-9,65-29,-36 28,2 5,2 5,0 5,2 6,21 2,-76 14,-33 3,0 0,0-2,0-1,0-2,18-7,-49 14,0 1,0-1,0 0,0 0,-1 1,1-1,0 0,0 0,-1 0,1 0,0 0,-1 0,1 0,-1 0,1 0,-1 0,0 0,1-1,-1 1,0 0,0 0,0 0,0 0,0-1,0 1,-3-38,0 20,-30-332,0 5,23 156,-14-178,24 364,0 1,0-1,-1 1,1-1,-1 1,0-1,0 1,0 0,-1-1,1 1,-1-1,1 4,1-1,0 1,-1-1,1 1,-1 0,1-1,-1 1,1 0,-1 0,1-1,-1 1,1 0,-1 0,0 0,1 0,-1-1,1 1,-1 0,0 0,1 0,-1 0,1 0,-1 1,0-1,-21 11,-16 21,25-21,0 0,-1 0,0-1,-1-1,-15 7,-23 5,-1-2,0-3,-17 1,-172 30,189-38,-588 74,243-37,325-34,-9 4,83-16,0 0,0 0,0 0,0 1,0-1,0 0,0 0,0 0,0 0,0 0,0 0,0 0,1 0,-1 0,0 0,0 0,0 0,0 0,0 0,0 0,0 0,0 0,0 1,0-1,0 0,0 0,0 0,0 0,0 0,0 0,0 0,0 0,-1 0,1 0,0 0,0 0,0 0,0 0,14 2,20 0,1-2</inkml:trace>
  <inkml:trace contextRef="#ctx0" brushRef="#br1" timeOffset="70473.4894">13723 10152,'-1'1,"0"-1,0 1,0 0,0 0,0 0,0 0,0-1,1 1,-1 1,0-1,0 0,1 0,-1 0,1 0,-1 0,1 1,0-1,-1 0,1 0,0 1,0-1,0 0,0 0,0 1,-1 0,-6 53,2 0,3 0,4 48,0-25,-1-52,0 0,2 0,2 3,1-2</inkml:trace>
  <inkml:trace contextRef="#ctx0" brushRef="#br1" timeOffset="70983.5374">13723 10689,'0'-18,"1"8,-1-1,0 1,-1 0,0 0,0-1,-2 0,3 9,0 1,-1-1,0 0,1 1,-1-1,0 1,0-1,0 1,0-1,0 1,0 0,0-1,0 1,0 0,-1 0,1 0,-1 0,1 0,0 0,-1 0,0 0,1 1,-1-1,1 1,-1-1,0 1,0 0,1-1,-1 1,0 0,1 0,-1 0,0 0,0 1,1-1,-1 0,-1 1,-5 1,1 1,0 0,-1 0,1 1,0-1,1 2,-1-1,1 1,0 0,0 0,0 0,0 2,-4 3,1 1,1 0,-1 0,2 0,0 1,-4 9,7-9,0-1,1 1,0 0,1 1,1-1,0 0,0 1,1-1,1 0,0 1,0-1,1 0,1 0,3 9,1 1,0-1,2-1,0 1,1-2,1 1,1-1,13 15,-16-24,0 0,0-1,1-1,0 1,1-1,-1-1,1 0,1-1,0 0,-1 0,2-2,-1 1,0-1,5 0,0-1,1 0,-1-1,1-1,0 0,-1-2,1 0,0 0,-1-2,1 0,7-4,-10 3,0-1,0-1,-1 0,0-1,0 0,-1-1,0-1,0 0,-1-1,0 0,7-9,-11 11,-1-1,0-1,-1 1,0-1,0 0,-1 0,0-1,-1 0,0 0,-1 0,0 0,-1 0,0 0,0-1,-2 1,1-5,-2 4,0 0,0 0,-1 0,0 0,-1 0,-1 1,0-1,0 1,-1 0,-1 0,0 1,0-1,-1 1,0 1,-1-1,0 1,0 1,-1-1,-5-3,-2 0,0 1,0 1,-1 0,0 1,-1 1,0 0,0 2,0 0,-1 1,0 1,-17-2,-33 1,13 4</inkml:trace>
  <inkml:trace contextRef="#ctx0" brushRef="#br1" timeOffset="77219.6304">12331 3198,'-1'5,"1"-1,-1 1,0-1,0 1,-1-1,0 1,1-1,-1 0,-1 0,-1 4,-30 40,27-40,-13 18,-2-1,-1-1,-1 0,-1-2,0-1,-22 12,35-25,-1 0,0 0,0-2,-1 0,0 0,0-1,0-1,-1 0,1-1,-1-1,0 0,0-1,0-1,1 0,-16-3,21 2,1-1,-1 0,1-1,-1 0,1 0,0-1,1 0,-1-1,1 0,-1 0,1 0,1-1,-6-5,3 1,1 0,0 0,1-1,0 0,1 0,0-1,1 0,-4-12,1-6,0 0,3 0,0-1,2 0,1 0,1 0,3-17,2 1,2 0,1 0,3 0,2 1,2 1,1 0,3 1,1 1,3 0,1 2,2 1,2 1,1 1,21-20,36-27,-12 20</inkml:trace>
  <inkml:trace contextRef="#ctx0" brushRef="#br1" timeOffset="77820.7987">12892 2758,'-2'1,"-1"1,1 0,0 0,-1 0,1 0,0 0,0 0,1 1,-1-1,0 1,1-1,-1 1,1-1,-1 3,-2 4,-26 42,3 1,1 2,4 1,1 0,0 13,8-4,12-61,1 0,-1 0,1 0,0 0,0 0,0 0,1 0,-1 0,1 0,0 0,0 0,0 0,0 0,0 0,0 0,1-1,-1 1,2 1,-2-4,-1 0,1 1,0-1,-1 0,1 0,0 0,-1 1,1-1,0 0,0 0,-1 0,1 0,0 0,-1 0,1-1,0 1,-1 0,1 0,0 0,-1-1,1 1,0 0,-1-1,1 1,0 0,-1-1,1 1,-1-1,1 1,-1-1,1 1,-1-1,1 0,-1 1,0-1,1 1,-1-1,0 0,0 1,1-1,-1 0,17-30,-16 30,17-50,-18 50,0 1,1 0,-1-1,0 1,0 0,0 0,1-1,-1 1,0 0,0 0,1 0,-1-1,0 1,1 0,-1 0,0 0,0 0,1 0,-1-1,0 1,1 0,-1 0,0 0,1 0,-1 0,0 0,1 0,-1 0,0 0,1 0,-1 1,0-1,1 0,-1 0,0 0,15 9,9 16,0 8,20 36,-22-33,19 24,-14-27</inkml:trace>
  <inkml:trace contextRef="#ctx0" brushRef="#br1" timeOffset="78321.0857">12966 2684,'2'1,"-1"0,1 0,0 0,0 0,-1 1,1-1,0 0,-1 1,1-1,-1 1,0 0,1-1,-1 1,0 0,0 0,0 0,0 0,-1 0,1 1,1 1,22 52,-3 2,-2 0,-2 1,-4 1,1 15,-6-1,-8-59,-5-50,2 3,0 0,3 0,0-1,2 1,1 0,2 0,6-21,-7 38,2-1,-1 0,2 1,0 0,1 1,0 0,5-6,-6 11,1 0,-1 1,1 0,0 0,1 0,0 2,0-1,1 1,0 0,0 1,3-1,-7 3,0 1,-1 0,1 0,1 1,-1 0,0 0,0 0,0 1,0 0,1 0,-1 1,0-1,0 1,6 2,-3 0,-1 0,0 1,0 0,0 0,0 1,-1 0,0 0,1 0,3 6,6 6,-1 1,-2 1,0 0,0 0,-2 2,-1 0,3 8,4 14,-2 1,-3 0,6 34,-14-56,8 30</inkml:trace>
  <inkml:trace contextRef="#ctx0" brushRef="#br1" timeOffset="78585.0843">13625 2563,'3'-48,"1"0,3 1,3-5,0-5,56-286,-46 244</inkml:trace>
  <inkml:trace contextRef="#ctx0" brushRef="#br1" timeOffset="78985.1109">14260 3100,'-1'-23,"-1"-1,-1 1,-1 1,-6-21,-33-90,18 58,-229-687,237 716,-2 1,-2 0,-1 2,1 6</inkml:trace>
  <inkml:trace contextRef="#ctx0" brushRef="#br1" timeOffset="79231.0197">14016 2758,'98'-72,"-55"39,2 1,2 3,7-3,145-59,-112 54</inkml:trace>
  <inkml:trace contextRef="#ctx0" brushRef="#br1" timeOffset="80353.5056">12795 5272,'-7'0,"-1"1,1 0,-1 1,1 0,0 0,0 0,-1 1,-1 2,-21 6,-7 2,-1-2,-1-1,1-2,-2-2,1-2,-8-1,33-3,-1-1,0 0,0-1,0-1,1 0,-1-1,1 0,-5-3,10 2,0 1,0-1,0-1,0 0,1 0,0-1,0 0,1 0,0 0,0-1,1 0,-4-7,2 2,2-1,-1 0,2 0,0-1,0 1,2-1,0 0,0 0,2 0,0-1,0 1,1 0,1 0,1-1,0 1,4-12,-3 14,1 0,1 1,-1-1,2 1,0 1,0-1,1 1,0 0,4-3,-5 7,0 0,1 1,0-1,0 1,0 1,1-1,0 1,0 1,0 0,0 0,1 0,0 1,3-1,-9 3,-1 0,1 1,0-1,0 1,0-1,-1 1,1 0,0 0,0 0,0 1,0-1,-1 1,1-1,0 1,0 0,-1 0,1 0,0 0,-1 1,0-1,0 1,-1 0,1-1,-1 1,1 0,-1 0,1 0,-1 0,0 0,0 0,0 0,0 1,0-1,-1 0,1 0,-1 2,1 6,0 0,-1 0,0 0,0 0,-1 0,-1 0,0 0,0-1,-2 4,-16 46,-4-1,-2-2,-2 0,-3-1,-30 39,38-60</inkml:trace>
  <inkml:trace contextRef="#ctx0" brushRef="#br1" timeOffset="80967.4624">12771 4028,'2'1,"-1"0,1 0,0 0,0 0,-1 0,1 0,-1 1,1-1,-1 1,1-1,-1 1,0 0,0-1,0 1,0 0,0 0,0 0,0 0,-1 0,1 0,-1 0,3 4,50 125,-4 8,5 14,-8-36,46 133,-73-191,-3 0,-3 2,0 15,-11-58,0 0,-2-1,0 1,-1 0,-1-1,0 1,-2-1,-3 12,5-24,0 1,0-1,0 1,-1-1,0 0,0 0,-1 0,1 0,-1-1,0 1,0-1,-3 2,3-4,0 1,1-1,-1 0,0 0,-1-1,1 1,0-1,0 0,-1 0,1 0,-1 0,1-1,-1 0,1 0,0 0,-1 0,1-1,-1 0,-8-2,0 0,0-2,1 1,-1-1,1-1,1 0,-1-1,1 0,0-1,1 0,-1-1,2 0,-1 0,1-1,1 0,0-1,0 0,1 0,1-1,0 0,0 0,1 0,1-1,0 1,0-1,2 0,-1-1,1-8,2 5,1 0,1 0,0 0,1 0,1 1,1-1,0 1,1 0,1 0,1 1,0 0,1 0,0 1,1 0,0 0,2 1,-1 1,2 0,-1 1,2 0,14-12</inkml:trace>
  <inkml:trace contextRef="#ctx0" brushRef="#br1" timeOffset="81349.2971">13650 4565,'2'40,"2"0,1-1,3 2,2 18,-1 3,-3-13,2 0,14 42,-19-81,1 0,0-1,1 0,0 0,0 0,3 3,8 7</inkml:trace>
  <inkml:trace contextRef="#ctx0" brushRef="#br1" timeOffset="81599.385">13357 4124,'0'0</inkml:trace>
  <inkml:trace contextRef="#ctx0" brushRef="#br1" timeOffset="82150.0178">14041 4319,'43'-44,"-11"10,0 2,2 2,2 0,0 3,10-4,13-6,42-34,-57 37</inkml:trace>
  <inkml:trace contextRef="#ctx0" brushRef="#br1" timeOffset="82422.3566">14064 3782,'1'1,"0"-1,0 0,0 0,-1 0,1 0,0 1,0-1,0 0,0 1,0-1,0 1,0-1,-1 1,1-1,0 1,0 0,-1-1,1 1,0 0,0 0,21 26,-1 0,-1 2,-1 0,13 29,44 89,32 95,51 168,-103-260,-8-25</inkml:trace>
  <inkml:trace contextRef="#ctx0" brushRef="#br1" timeOffset="87351.3823">11331 6126,'8'-1,"0"0,0 0,-1-1,1 0,0 0,-1-1,1 0,-1 0,0-1,3-2,70-47,-61 38,9-5,-1-1,-1-2,-1-1,-1-1,-1-1,-1-1,-2 0,12-23,-22 34,-2 0,0 0,-1-1,-1 0,0 0,-2-1,0 1,0-1,-2 0,0 0,-2 0,1-1,-2 1,-1 0,0 0,-1 0,-2-5,-5-9,-1 0,-2 1,-1 0,-4-5,-73-113,67 110,2 0,2-2,2 0,2-1,-6-24,6 6,3 0,2 0,-2-50,10 65,3 0,1-1,2 2,7-31,-4 44,1-1,2 1,1 0,1 1,1 0,15-25,-17 38,1-1,1 2,0 0,2 0,-1 1,2 1,0 0,0 1,3-1,-8 8,-1-1,1 2,1 0,-1 0,1 0,-1 2,1-1,0 1,1 1,-1 0,0 0,1 1,-1 1,1 0,-1 1,8 1,-18-2,0 0,0 0,-1 0,1 0,0 1,-1-1,1 0,0 1,0-1,-1 0,1 1,-1-1,1 1,-1-1,1 1,0-1,-1 1,0 0,1-1,-1 1,1-1,-1 1,0 0,1-1,-1 1,0 0,0 0,1-1,-1 1,0 0,0 0,0-1,0 1,0 0,0 0,0-1,0 1,-1 0,1 0,0-1,0 1,-1 1,1 0,-1 0,0 0,1 0,-1 0,0 0,0 0,-1 0,1-1,0 1,-1 0,1-1,0 1,-2 0,-12 8,-1 0,-1-1,1-1,-2 0,1-1,-1-1,-14 3,24-7,0 0,1-1,-1 0,0 0,0-1,0 0,0 0,1 0,-1-1,0-1,0 1,1-1,-1-1,1 1,0-1,-1-1,1 1,1-1,-6-4,6 2,1 1,-1-1,1-1,1 1,-1-1,1 0,1 0,-1 0,1 0,0-1,1 1,0-1,-1-6,-3-17,1-1,1-24,3 46,-4-333,2 25,-1 253,-3 0,-3 1,-16-56,21 104,0 0,0 1,-2-1,0 1,0 1,-2-1,0 1,0 1,-1 0,-1 0,-6-5,16 17,-1-1,0 1,1 0,-1 0,0-1,0 1,0 0,0 1,0-1,0 0,0 1,0-1,-1 1,1-1,0 1,0 0,0 0,0 0,-1 0,1 1,0-1,0 0,0 1,0-1,0 1,0 0,-5 2,0 1,1 0,-1 0,1 1,0 0,-4 5,-16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78152" units="1/cm"/>
          <inkml:channelProperty channel="Y" name="resolution" value="55.78513" units="1/cm"/>
          <inkml:channelProperty channel="T" name="resolution" value="1" units="1/dev"/>
        </inkml:channelProperties>
      </inkml:inkSource>
      <inkml:timestamp xml:id="ts0" timeString="2018-05-25T02:01:01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19364 15481 0,'0'0'16,"0"0"-16,0 0 16,-55 83-1,-55 109-15,0 27 16,-54 193 0,109-192-16,-110 192 15,0-83-15,55-137 16,28 0-16,54-55 15,1-82 1,27 28-16,55-56 16,82-54-16,28-83 15,137-192 1,-27 27-16,-55-26 31,-83 163-31,0-26 16,1 26-16,-56 56 15,-27 27 1,0 28-16,-28 27 16,1 55-1,-56 82-15,-137 302 16,28 0-16,82-55 16,-82-27-16,54-165 15,56-109 1,27-1-16,82-82 15,275-165-15,1-109 16,-84-1 0,56 1-1,27-28 1,-82-27-16,54 27 16,-54 55-16,-110 137 15,-1 27 1,-54 56-16,-55 54 15,-27 83 1,-193 384-16,28-54 0,-1-29 16,28-81-1,55-138-15,55-82 16,28-55 0,27-28-16,55-109 15,27-56 1,193-136-16,-28-55 15,-137 164 1,-28 0-16,-27 83 16,-55 27-16,-28 27 15,1 56 1,-28 109-16,-55 220 16,0-165-1,0 0-15,27 0 16,28 83-1,0-275-15</inkml:trace>
  <inkml:trace contextRef="#ctx0" brushRef="#br0" timeOffset="969.076">20875 15207 0,'0'0'0,"0"0"16,0 0-16,27 27 15,1 1-15,-28-1 16,27 28-16,1-27 16,-1-28-1,-27 27-15,0-27 16,0 27-16,28-27 31,-28 0-31,0 28 16,27-1-1,-27 56-15,0-28 16,0 27-16,0 83 16,-27-1-1,-1 1-15,28 27 16,0-27-16,0-28 16,0-27-16,0-28 15,0-27 1,0 0-16,0-27 15,28-28 1,-28-28-16,27-54 16,1-83-1,-1-27 1,0-55-16,1 27 16,-1-54-1,1 27-15,27 0 16,-28 109-16,28 29 15,-27 54 1,-1 27-16,28 1 16,0 27-16,0 27 15,0 28-15,-28 0 16,1 27 0,-28 1-16,0-28 15,-28 27 1,-27 0-1,-27-27 1,27 28-16,0-56 16,0 28-16,28-55 15,-1 27 1,56-27-16,82-27 16,-110 27-1</inkml:trace>
  <inkml:trace contextRef="#ctx0" brushRef="#br0" timeOffset="1370.0365">22413 15262 0,'0'0'0,"0"0"15,-27 0-15,-56 27 16,1-27-1,-1 28-15,1-1 16,0 1-16,-1 26 31,28-26-31,28 54 16,-1-27 0,56-27-16,82 26 15,-1-54-15,29-27 16,-56-28-1,-27 0-15,0 0 16,-27 28-16,-1-1 16,0 28-16,-27-27 15,0 27 1,0 0-16,-27 55 16,0 27-1,-56 83-15,83-165 16</inkml:trace>
  <inkml:trace contextRef="#ctx0" brushRef="#br0" timeOffset="1934.0643">23045 14905 0,'0'0'0,"0"0"16,-83 110-16,1 54 16,0 29-1,-1 26-15,1 1 16,-1 27-16,28-28 16,-27 1-16,55-28 15,27-82-15,-28-28 16,28-27-1,0-27-15,0-28 16,28-83 0,54-81-1,0-29-15,83-191 16,-55 192 0,0 0-16,-28 82 15,1 0 1,-28 55-16,-28 0 15,55 28-15,-27 54 16,-27 1-16,-1 27 16,-27 27-1,-27-27-15,-28 82 16,-27-27-16,27-28 16,-28 1-1,-27-28-15,55-28 31,0 1-31,1-1 16,26-27 0,1-27-16,27 27 15</inkml:trace>
  <inkml:trace contextRef="#ctx0" brushRef="#br0" timeOffset="2837.0529">24143 16195 0,'0'0'0,"28"0"32,27 0-32,27 0 15,-27 0 1,-27 0-16,-28-27 15,27 27-15,-82-55 16,0 27 0,0-27-16,28 28 15,-28-28-15,27-27 16,1-1-16,-1 1 16,28 0-1,28-1-15,-1 1 16,1 27-1,54 0-15,-54 28 16,27-1 0,27 28-1,0 28-15,1-1 16,137 110 0,-220-137-16</inkml:trace>
  <inkml:trace contextRef="#ctx0" brushRef="#br0" timeOffset="3075.1798">25132 16113 0,'0'0'16,"0"0"-16,0 0 16,0-55-1,0-82-15,0-28 16,0-27-1,0-220-15,-27 192 16,27 28-16,-28 55 16,1 82-1,-28-137-15,55 192 16</inkml:trace>
  <inkml:trace contextRef="#ctx0" brushRef="#br0" timeOffset="3238.0195">24693 15536 0,'0'0'16,"0"0"-16,0 0 16,82 83-1,-27-29-15,0-54 0,0 0 16,0 0 0,55-109-16,-110 109 15</inkml:trace>
  <inkml:trace contextRef="#ctx0" brushRef="#br0" timeOffset="3491.9918">25434 15646 0,'0'0'16,"0"0"-16,0 0 15,0 0 1,-27 0-16,-1 82 15,28 28-15,0 55 16,28-83-16,-1 1 16,28-1-1,28-55-15,-1-27 16,-27-27 0,0-28-16,27-55 15,56-109-15,-138 219 16</inkml:trace>
  <inkml:trace contextRef="#ctx0" brushRef="#br0" timeOffset="3839.7719">26396 16360 0,'0'0'0,"0"27"16,0 28-16,-28-27 15,28-28 1,0 0-16,-27 0 16,27-28-1,0-82-15,0-27 16,27-28-16,1 1 16,27-29-16,27 1 15,0 28 1,-27 26-16,0 56 15,0 27 1,-27 28 0,-1 27-16,-27 82 15,0 28 1,-55 55-16,-27 82 16,82-247-1</inkml:trace>
  <inkml:trace contextRef="#ctx0" brushRef="#br0" timeOffset="4425.6298">25874 16195 0,'0'0'16,"0"0"-16,27-27 15,111-28-15,26 0 16,-54 0 0,28 55-16,-56-28 31,-27 28-31,0 0 15,-28 0-15,1 55 16,-1 0 0,1 55-16,-28 55 15,0-55-15,0-28 16,0 0 0,0 28-16,0-55 15,0 0-15,0-28 16,0 1-1,0-28-15,0-28 16,0-82-16,0-27 16,0-27-1,55-29-15,0 84 16,27-29-16,0 29 16,1 26-1,-1 1-15,-27 54 16,-27 1-16,-28-1 15,-28 56 1,-54 54 0,-56 1-16,56-28 15,27 27 1,0-27-16,28 0 16,-1 0-1,1-28-15,27 0 16,0 1-1,27-1-15,138 28 0,82-27 16,-82-28 0,137-28-16,-302 28 15</inkml:trace>
  <inkml:trace contextRef="#ctx0" brushRef="#br0" timeOffset="108190.4968">19144 5737 0,'0'0'0,"0"0"0,-27 0 16,-28 0-1,-27 0-15,-1 0 16,28 27-1,0 1-15,28-1 16,-1-27 0,28 0-16,0 28 15,28-1 1,109 28-16,248 27 16,-166-54-1,-26-28 1,438-28-16,-81 28 15,27 0 1,-110 28-16,164-28 0,-54 0 16,55-28-16,-330 28 15,220 110 1,-165-110-16,55 110 16,-165-55-16,-55 0 31,-82-28-31,-27 1 15,-28-28-15,0 27 16,-28-27 0,-27 0-16,27 0 15,-27 0 1,-27 0-16,0 0 16,-1 0-16,-82-55 15,-110-27-15,-274-56 16,82 29-1,55 54-15,165 27 16,-220 1-16,-55 27 16,27-55-1,193 55 1,27 0 0,1 0-16,-1 0 15,0 27-15,28 83 16,27-82-1,0-1-15,-27 1 16,82-1 0,-55 28-16,55-28 0,28 1 15,55-28 1,-28 27-16,55 1 16,27-1-1,110-27-15,275 55 16,-82-55-16,27-55 31,-27-55-31,247 28 16,-56 27-1,56-27-15,-110 27 16,110 27-16,165 1 16,-248 27-1,-82-110-15,27 83 16,-54 27-16,-165-28 15,-28 1-15,-55 27 16,-82 0 0,0 0-16,83 0 15,-138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4T22:07:59.61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0 149,'11'-1,"-1"0,0-1,1 0,-1-1,0 0,6-3,25-6,55-8,2 4,6 3,199-9,-116 10,694-23,-828 37,1 2,46 11,-40-4</inkml:trace>
  <inkml:trace contextRef="#ctx0" brushRef="#br0" timeOffset="353.4799">781 173,'1'0,"-1"0,1 1,0-1,-1 0,1 1,0-1,-1 0,1 1,-1-1,1 1,-1-1,1 1,-1-1,1 1,-1-1,0 1,1-1,-1 1,0 0,1-1,-1 1,0 0,0-1,1 1,-1 0,6 22,-4-14,51 242,13 197,-60-407,35 291,24 172,-55-434</inkml:trace>
  <inkml:trace contextRef="#ctx0" brushRef="#br0" timeOffset="1240.0663">2368 636,'6'-1,"0"-1,0 0,0 0,0-1,0 0,-1 0,0 0,1-1,-1 0,0 0,-1 0,5-4,9-7,115-97,29-38,59-52,-212 194,-1 1,0 1,0 0,0 0,0 0,1 1,-7 4,-1 0,1 1,0-1,-1 0,1 1,0-1,-1 1,1-1,0 1,0 0,0 0,-1 0,1 0,0 0,0 0,-1 0,1 1,0-1,0 1,-1-1,1 1,0 0,-1-1,1 1,-1 0,1 0,-1 0,1 0,0 2,4 4,-1 1,0 1,-1-1,0 1,0-1,-1 1,0 0,0 1,-1-1,0 0,-1 1,0 5,13 94,-2 95,-12 120,-1-210,-1-11,0 1,11 99,-4-164</inkml:trace>
  <inkml:trace contextRef="#ctx0" brushRef="#br0" timeOffset="1507.592">2393 1710,'56'-7,"-17"0,232-24,21-2,28-19,8-25,-217 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4T22:08:02.03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1 167,'312'-6,"-210"0,-1-6,6-4,89-23,-45 7,1 7,110-3,-117 25,-26 5</inkml:trace>
  <inkml:trace contextRef="#ctx0" brushRef="#br0" timeOffset="295.3418">1002 69,'1'0,"0"1,0-1,0 1,-1 0,1-1,0 1,0 0,-1 0,1 0,0 0,-1 0,1-1,-1 1,1 0,-1 0,1 0,-1 0,0 0,0 1,1-1,-1 0,0 0,0 0,1 3,12 44,-3 1,-1 0,-1 22,4 151,-10-159,-4 727,-4-675</inkml:trace>
  <inkml:trace contextRef="#ctx0" brushRef="#br0" timeOffset="918.4268">4078 1142,'-15'1,"-1"1,1 0,0 0,-3 3,-26 3,-932 137,920-136,24-2,1-2,-2-2,1-1,0-1,-5-2,35 1,0 0,0-1,-1 1,1 0,0-1,0 0,0 1,-1-1,1 0,0 0,0 0,0 0,0-1,0 0,1 1,0 1,1-1,-1 0,1 0,-1 0,1 0,-1 1,1-1,0 0,-1 0,1 0,0 0,0 0,0 0,0 0,0 0,0 0,0 0,0 0,0 0,0 0,0 0,1 0,1-5,1-1,1 1,-1 0,1 0,0 0,0 1,0-1,4-2,138-152,57-69,-160 175,-2-1,-3-3,13-27,-40 63,0 1,-1-2,-1 1,-1-1,-1 0,-2-1,4-22,-8 38,-1 0,0 0,0 0,0 0,-1 0,0-1,-1 1,1 0,-2 1,1-1,-1 0,0 1,-1-1,0 1,0 0,0 0,-1 1,0-1,-1 1,1 0,-1 0,0 1,0 0,-7-4,-6-2,0 0,-1 2,0 0,-1 1,0 1,0 1,-1 1,0 1,1 1,-1 1,-5 1,-29-1,-1 3,1 3,-48 9,38 0,0 3,1 3,1 3,0 2,-30 19,-6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4T22:08:39.6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0 878,'5'8,"0"-1,0 0,0 0,1 0,0-1,5 4,15 18,20 30,-2 2,-3 1,7 21,100 203,-123-235,140 271,15-8,94 113,-248-387,-23-30,-8-6,1-4,0 0,0-1,1 1,-1-1,1 1,-1-1,1 0,0-1,-1 1,1 0,-1-2,-38-38,36 36,-27-32,2-2,1-1,2-2,2 0,-3-11,-38-87,2-10,-5-27,-10-60,50 132,4-1,6 0,3-5,13 69,1 1,2-1,2 0,2-4,-1 29,0 1,2-1,0 0,1 1,0 0,2 0,0 1,1-1,1 2,9-16,-16 28,0 1,0-1,0 0,1 1,-1-1,0 1,1-1,0 1,0 0,-1 0,1 0,0 1,0-1,1 1,-1 0,0-1,0 1,1 1,-1-1,1 0,-1 1,3 0,-2 0,0 1,-1 1,1-1,0 0,-1 1,1 0,-1 0,0 0,1 0,-1 0,0 1,0-1,-1 1,1 0,0 0,-1 0,0 0,1 0,-1 1,1 2,8 15,0 1,-1 1,-2-1,0 1,-1 0,0 6,7 48,0 21,-13-88,10 82,-3 0,-4 0,-4 1,-10 65,7-139,0-1,-1 0,0-1,-4 6,6-16,-1 0,-1 0,1 0,-1-1,0 1,-1-1,0 0,0 0,0-1,-1 1,0-1,-21 13</inkml:trace>
  <inkml:trace contextRef="#ctx0" brushRef="#br0" timeOffset="437.3732">1318 244,'-5'6,"0"0,1 0,0 1,0-1,1 1,0 0,0 0,-1 4,-4 10,-6 13,3 1,0 1,3 0,1 0,1 0,2 1,2 0,1 21,3-15,1-1,2 1,2-1,2 0,2-1,1 0,6 10,-12-37,0 1,0-1,1-1,1 1,0-1,1 0,10 10,-18-21,0-1,0 0,0 0,0 0,1 0,-1 0,0 0,0 0,1 0,-1 0,0 0,1-1,-1 1,1-1,-1 1,1-1,-1 1,1-1,-1 0,1 0,-1 0,1 0,-1 0,1 0,0 0,-1 0,1-1,-1 1,1-1,-1 1,0-1,1 1,-1-1,1 0,-1 0,0 0,0 0,1 0,-1 0,0 0,0 0,0 0,0 0,0-1,0 1,-1 0,1-1,0 1,0-2,6-10,-1 0,-1 0,0-1,0 0,-1 0,-1 0,-1-1,1-6,1-33,-1-35,-4 27,-3-1,-2 1,-3 1,-6-14,9 51,2 11,1 0,0-1,1 1,0-1,1 0,1 1,0-1,1 0,2-11,5 1</inkml:trace>
  <inkml:trace contextRef="#ctx0" brushRef="#br0" timeOffset="1054.6199">1440 341,'3'-3,"0"0,0 0,0 1,1-1,-1 1,1 0,-1 0,1 0,0 0,0 0,0 1,0 0,0 0,0 0,0 0,0 1,0 0,0-1,1 1,-1 1,0-1,0 1,0-1,0 1,0 1,0-1,0 0,0 1,0 0,3 2,7 4,-1 2,0-1,0 2,-1 0,-1 0,0 1,6 8,24 33,-2 3,-2 0,-3 3,4 14,28 66,9 46,-24-48,-7 1,7 55,-35-117,-3 1,-3 0,-4 1,-4 0,-3 21,1-93,-7 52,-5-90,-23-93,-10-11,-11-38,9 6,8-2,-2-61,26 115,5-1,5 1,11-116,-1 165,14-58,-13 98,0 1,3-1,0 2,1-1,12-19,-19 39,0 0,1 0,0 1,0 0,0 0,0 0,1 0,0 0,0 1,0 0,4-2,-7 5,0 0,1 0,-1 0,0 1,0-1,0 0,1 1,-1 0,0 0,0 0,1 0,-1 0,0 0,1 0,-1 1,0-1,0 1,0-1,1 1,-1 0,0 0,0 0,0 0,0 1,0-1,-1 0,1 1,0-1,-1 1,1 0,-1-1,1 1,-1 0,0 0,7 9,-1 0,0 0,-1 1,-1-1,1 1,-2 1,0-1,0 1,-1 3,7 34,1 39,-10-87,7 128,-6 84,3 67,-1-233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4T22:08:22.68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1908 62,'0'-10,"0"-34,3 37,5 24,3 33,-2 2,-2-1,-2 1,-3 0,-2 14,1-17,-5 265,-13 0,-18 24,28-277,-11 92,2 151,15-276,0-21,1 1,-1-1,1 1,1-1,-1 1,1-1,0 1,1-1,0 1,1 0,4-1,-6-6,0-1,0 1,0 0,-1-1,1 1,0 0,0-1,0 1,-1 0,1 0,-1 0,1 0,0 0,-1 0,1 0,-1 0,0 0,1 0,-1 0,0 0,0 0,0 0,1 0,-1 0,0 0,4-2,1 1,0-1,0 1,0 0,-1 0,1 0,1 1,5-1,52 3,1 3,16 5,58 6,102-5,91-12,240-29,215-2,-673 32,274-1,47-20,502-66,-591 49,118-38,-79 10,-250 50,119 1,-197 14,334 6,-383-6,1 1,0 1,-1-1,1 1,-1 0,0 1,1 0,-1 0,0 1,-1 0,1 0,-1 0,5 5,-1-1,-1 2,0-1,-1 1,0 0,-1 1,0 0,0 0,-1 1,10 23,-2 1,-1 1,-2 0,-2 1,0 6,12 74,-6 2,-2 65,-7 244,-7-327,-2 1015,2-1114,1 1,-1 0,-1 0,1 0,-1-1,1 1,-1 0,0-1,0 0,-1 1,1-1,-1 0,1 0,-1-1,0 1,-6 6,-1-1,1 0,-1 0,-4 1,-58 32,-1-3,-2-3,-1-4,-1-3,-2-3,-1-4,0-3,-1-4,-43 1,-279 9,22-3,-1014 46,244-103,495 3,325 19,52-6,89 5,-64 7,252 8,0 0,-1-1,1 2,0-1,0 0,0 0,0 1,0-1,-1 1,1-1,0 1,0 0,0 0,1 0,-1 0,0 0,0 1,-1 0,2 0,0 1,0-1,0 1,0-1,0 1,0 0,1-1,-1 1,1 0,0 0,0-1,0 1,0 0,0 0,1 1,7 85,10 30,4 38,18 369,-22 305,-28-469,4 186,10-476</inkml:trace>
  <inkml:trace contextRef="#ctx0" brushRef="#br1" timeOffset="30886.1594">1419 380,'-106'3,"0"4,-43 12,-208 51,346-69,0 2,0 0,1 0,-1 1,1 0,-1 1,1 0,1 1,-1 0,1 0,0 1,0 0,1 1,0 0,0 0,1 0,0 1,1 0,-1 1,0 3,-13 27,3 1,1 1,2 0,2 1,1 0,3 1,-2 34,-1 65,8 107,3-189,9 395,2-290,25 122,-9-132,57 375,-65-360,-7 0,-8 24,-4-156,-1 0,-2-1,-2 1,-1-1,-2 0,-2 1,6-28,0 1,-1-1,-1 0,0-1,0 1,-1-1,0 0,0-1,-7 6,7-8,0-1,-1 0,0 0,0-1,0 0,-1-1,0 0,1 0,-1-1,-1 0,1 0,0-1,-4 0,-7 0,0-2,0 0,1-1,-1-1,0-1,1 0,0-2,0 0,0-1,-7-4,16 6,0-1,1 0,-1-1,1 0,1 0,-1-1,1 0,0-1,0 0,1 0,0 0,1-1,0 0,0 0,1-1,0 0,0 0,1 0,1 0,-2-9,4 17,1 0,0 0,0 0,0 0,0 0,0 1,0-1,0 0,1 0,-1 0,1 0,-1 1,1-1,0 0,0 0,0 1,-1-1,2 1,-1-1,0 1,0-1,0 1,1 0,-1-1,1 1,-1 0,1 0,-1 0,1 0,0 0,0 1,-1-1,1 0,0 1,0-1,0 1,10-3,0 1,0 0,1 1,-1 0,3 1,-3-1,8 1,-1 0,0 1,1 0,-1 2,0 0,0 2,0 0,0 1,-1 0,0 2,0 0,-1 1,0 1,-1 1,0 0,0 1,-1 0,-1 2,0-1,-1 2,1 2,10 16,-1 0,-3 1,0 1,-2 1,-2 1,-1 0,-2 1,-2 1,0 7,5 31,-5 1,-3 0,-3 0,-3 17,6 94,9 0,8-2,16 38,-8-72,6-2,52 126,-37-120,18 45,-52-152,3-1,28 44,-20-42,2-2,2-2,3-1,35 34,-53-61,0-1,2-1,0-1,1-1,0 0,1-2,1-1,0-1,1-2,0 0,15 3,-9-7,-1-1,1-1,-1-2,1-1,0-2,-1-1,0-1,9-3,39-9</inkml:trace>
  <inkml:trace contextRef="#ctx0" brushRef="#br1" timeOffset="34090.3764">8840 3942,'37'8,"-11"-1,1-3,1-1,-1-2,1-1,0-1,18-3,-31 2,0-1,0-1,0 0,-1 0,0-2,0 0,0 0,0-1,-1-1,-1 0,3-2,-10 5,-1 1,1-1,-1 1,0-1,0 0,-1-1,1 1,-1-1,0 1,-1-1,1 0,-1 0,-1 0,1-1,-1 1,0 0,0 0,-1-1,1 1,-2-3,0-17,-2 0,-1-1,-1 1,-5-12,-6-38,9 24,3 1,1-1,4 1,1-1,2 1,3 0,2 0,3 1,1 0,19-45,-18 61,1 2,1 0,2 1,1 0,1 2,2 0,0 2,2 0,2 1,0 2,1 1,1 1,1 1,2 1,-1 2,6-1,-24 14,-1 1,1-1,0 2,1 0,-1 0,0 1,1 1,-1 0,1 0,-1 2,1-1,0 2,1 0,-76-5,-60 5,48 1,-26-4,77-1,0 0,0-2,1 0,-1-2,1 0,-10-5,24 7,-1 0,1 0,0-1,0 0,0-1,1 0,0 0,0 0,0-1,1 0,0 0,-2-4,1-1,-1 0,2-1,0 0,0-1,1 1,1-1,-2-10,-2-23,3 0,1 0,3 0,3-24,-2 56,1-16,0 8,0 0,-2 0,0 0,-2 0,-4-17,5 33,0 1,0-1,-1 1,0 0,0 0,-1 0,1 1,-1-1,0 1,-1 0,1 0,-1 0,0 1,0-1,-1 1,1 0,-1 1,0-1,0 1,0 1,-6-3,7 2,-1 1,0 0,0 0,0 1,0-1,0 1,0 0,0 1,0 0,0 0,-1 0,1 1,0-1,0 1,0 1,0-1,0 1,0 0,1 1,-3 1,-31 17,22-12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EBE5-DAD6-4F39-8321-4D97921A0651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52C64-EA37-4537-AFFE-D5F98312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2D6E-F638-4D77-BB5F-5E224D1A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71C97-3F48-4551-B510-B62B62DF7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68900"/>
          </a:xfrm>
        </p:spPr>
        <p:txBody>
          <a:bodyPr anchor="ctr"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62B1-EB1C-45DA-B546-B5295302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3F7-FE99-4037-AE7D-4F33963D0E1F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A7FB-C4C2-4811-8653-1712751D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63A9E-BCAC-4FAD-A25C-AF12F333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CA51-3282-4DAD-9171-9705160C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E2079-82D8-4AE7-B145-C6350161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5142-07E7-4896-A667-F059A44C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C9E-3FFA-4315-9F32-61831B3F074F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AF75-D3D5-489E-AF63-612958A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F9D5-996A-4EA8-82BD-EF5FE222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3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8E626-94B2-4E32-A690-BADA29724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066AC-3E69-4BF5-9E90-07363B948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962B-9B8A-4A3B-8A09-90418383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E440-1236-46C4-AB39-6D2C6EEF0EDA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85F6-2AF5-4E9C-B42B-D8256E5B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15D5-47B7-4E35-A671-FFE04847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4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3265-5EF3-4E7D-9474-AB9047A5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3B4A-A0E8-4BCE-8596-A9785C5E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49743-FF32-49F3-966F-6A9DEADD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78C7-45ED-460A-AF10-8C16DBF773E3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AB12-8C74-4A50-AA73-5647C37C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0994-D223-4245-983F-94788B18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50ED-CF37-4625-BF6D-19A3140F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46BB1-1A9D-4AA8-BF8C-07D1F1D2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6DFD-1DD3-480E-9AE9-95A6C523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0087-5138-4B09-B9C5-7FE3E409AC76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DF70-2FA4-4F2B-AFB6-F693B54C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F409-5896-4BA7-BCC2-39F44641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9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F4F0-A243-42D9-953B-889BC45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C370-ACD4-492B-92DE-9175715BD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2AD21-27EC-49A8-9090-F8047D67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F9A5B-A5B6-416D-97AB-7981CE9F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0ED3-C3B4-4379-AF50-E1EAEC58283D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91589-5E6A-477B-826C-5AEAB44C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CE4BE-A6DD-4497-A124-C87E2F33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3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DC3A-2557-4C3F-A120-831724DC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00CD2-7A8E-4689-9004-18DC611CB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F0EF7-EBA6-49E5-B562-9E9C784B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C64ED-81F1-49E9-9F52-920B3E852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45B83-F496-434B-9F3E-2DFDFBBA3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4E815-B7D1-416B-9D4D-F7EEF48A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557B-A424-4FF2-9089-E9505D2932BB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D24AB-4C03-4090-BE2C-79448E89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4468F-C20B-40AB-93C3-4F9D68B3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1539-322F-414D-A0EF-C9C61614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49222-6294-4EAA-A857-B4055A76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B144-C732-4AB5-BC99-71FF73EA492D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53187-035F-47BC-9EC4-44ECABF5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FCF60-052F-4B0C-B01B-9B22A7F7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24818-2738-4787-887B-B38B2444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9029-1496-4E44-9E61-5B6707AFEF57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9D16-BF19-4D9B-9618-314ECB27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8F2B1-A6ED-4C30-8A42-8FECD35C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3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BF3A-3563-4E40-B69A-1991BAEB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EB37-29AE-4B03-8A6D-B0996DD1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A3348-72AA-4EC8-8135-1C7A931B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9FC6-D309-4A45-B823-12F469E2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5BE-5848-4B4B-865D-835F1C7AC3AF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559C5-5FFB-46EE-B98A-E01D5B1D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2174-3EBC-407A-9642-3383BA3C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7DF5-0044-43FD-97DB-6846FA92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79512-8B2A-4D45-B5C4-46CDDA4E9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3D4A7-1134-4F2B-9121-53F6EAA6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99DF6-8A78-483E-97FA-38EAD1F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405-7448-4D40-90B9-FBCB733B4CA4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5617A-80F5-48A3-AB40-BB0F3446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01AB-93FB-4522-8693-67B2C7DD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9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94945-57FA-4F0F-AF61-70E6B66C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AD0E-556D-417A-BA15-097BB111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7D190-BD96-4FFF-B31E-DA97C20BF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32952-1487-4211-817A-F6BACD28A150}" type="datetime1">
              <a:rPr lang="en-US" smtClean="0"/>
              <a:t>5/24/2018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5040-415A-4E70-B525-CB36C00C2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02FE-4912-4E1B-86F8-40A8D870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9A98C-3152-4FF0-B746-CA5C5C1E6CE5}"/>
              </a:ext>
            </a:extLst>
          </p:cNvPr>
          <p:cNvSpPr/>
          <p:nvPr userDrawn="1"/>
        </p:nvSpPr>
        <p:spPr>
          <a:xfrm>
            <a:off x="-1" y="1"/>
            <a:ext cx="12192001" cy="3651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E093A-51C1-44D8-A955-F04FC4BC343F}"/>
              </a:ext>
            </a:extLst>
          </p:cNvPr>
          <p:cNvSpPr txBox="1"/>
          <p:nvPr userDrawn="1"/>
        </p:nvSpPr>
        <p:spPr>
          <a:xfrm>
            <a:off x="4038600" y="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Multi-Threading III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0B5B7-97D9-4446-823D-258ECC63D0F1}"/>
              </a:ext>
            </a:extLst>
          </p:cNvPr>
          <p:cNvSpPr txBox="1"/>
          <p:nvPr userDrawn="1"/>
        </p:nvSpPr>
        <p:spPr>
          <a:xfrm>
            <a:off x="9982201" y="-841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 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59006-0B8C-4F17-B190-DAD406D44347}"/>
              </a:ext>
            </a:extLst>
          </p:cNvPr>
          <p:cNvSpPr txBox="1"/>
          <p:nvPr userDrawn="1"/>
        </p:nvSpPr>
        <p:spPr>
          <a:xfrm>
            <a:off x="-48735" y="0"/>
            <a:ext cx="225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ENGR 297: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iGEM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5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uwigem/18sp/attenda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5AB-88CA-4C4F-ABC6-A1F4AA37E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Multi-Threading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3CD2A-B912-45DC-BB06-9A4A4A5E4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Hu</a:t>
            </a:r>
          </a:p>
        </p:txBody>
      </p:sp>
    </p:spTree>
    <p:extLst>
      <p:ext uri="{BB962C8B-B14F-4D97-AF65-F5344CB8AC3E}">
        <p14:creationId xmlns:p14="http://schemas.microsoft.com/office/powerpoint/2010/main" val="16668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763C-7CF3-4C5F-8BA2-48CD253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65DA-D822-4521-97CC-D5039444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3A0B0013-864D-46A1-8375-8E910AC7A82D}"/>
              </a:ext>
            </a:extLst>
          </p:cNvPr>
          <p:cNvSpPr/>
          <p:nvPr/>
        </p:nvSpPr>
        <p:spPr bwMode="auto">
          <a:xfrm>
            <a:off x="838200" y="1438031"/>
            <a:ext cx="5280659" cy="5261707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 = new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[SIZE];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(index)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index ==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(array)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index++;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array[index]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(array)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index--;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array[index+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6ECF2BA-FDC1-4097-BE0A-915378A43464}"/>
              </a:ext>
            </a:extLst>
          </p:cNvPr>
          <p:cNvSpPr/>
          <p:nvPr/>
        </p:nvSpPr>
        <p:spPr bwMode="auto">
          <a:xfrm>
            <a:off x="6518617" y="1731475"/>
            <a:ext cx="5164450" cy="1539263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peek(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(array)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80D58886-3326-4CCB-8B12-6C76CDF15704}"/>
              </a:ext>
            </a:extLst>
          </p:cNvPr>
          <p:cNvSpPr/>
          <p:nvPr/>
        </p:nvSpPr>
        <p:spPr bwMode="auto">
          <a:xfrm>
            <a:off x="6518617" y="4080639"/>
            <a:ext cx="2686929" cy="2619099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//acquire array 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index--;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push(res);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671B4C64-04DE-4FE0-99FD-B0AA05805FFD}"/>
              </a:ext>
            </a:extLst>
          </p:cNvPr>
          <p:cNvSpPr/>
          <p:nvPr/>
        </p:nvSpPr>
        <p:spPr bwMode="auto">
          <a:xfrm>
            <a:off x="9383000" y="4080639"/>
            <a:ext cx="2686929" cy="2619099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//release array lock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//acquire index lock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7DFCB-527F-4CBE-9D02-34F542A1AD02}"/>
              </a:ext>
            </a:extLst>
          </p:cNvPr>
          <p:cNvSpPr txBox="1"/>
          <p:nvPr/>
        </p:nvSpPr>
        <p:spPr>
          <a:xfrm>
            <a:off x="6518617" y="3569681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pop()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5518B-4DD0-4313-9BD9-93B7E65891C9}"/>
              </a:ext>
            </a:extLst>
          </p:cNvPr>
          <p:cNvSpPr txBox="1"/>
          <p:nvPr/>
        </p:nvSpPr>
        <p:spPr>
          <a:xfrm>
            <a:off x="9374207" y="3552095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A744CF-07F4-4EE4-954E-7D7B3B004B4C}"/>
                  </a:ext>
                </a:extLst>
              </p14:cNvPr>
              <p14:cNvContentPartPr/>
              <p14:nvPr/>
            </p14:nvContentPartPr>
            <p14:xfrm>
              <a:off x="6585480" y="2045520"/>
              <a:ext cx="3550320" cy="4644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A744CF-07F4-4EE4-954E-7D7B3B004B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6120" y="2036160"/>
                <a:ext cx="3569040" cy="46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205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91A8-16C3-417B-942C-83741571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A37E-38F4-4289-A7EB-B30C13D3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using different locks, and allowed two methods on this object to run “at the same time”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D0D897-06D5-4724-AD1F-49FB1DC3C2C1}"/>
                  </a:ext>
                </a:extLst>
              </p14:cNvPr>
              <p14:cNvContentPartPr/>
              <p14:nvPr/>
            </p14:nvContentPartPr>
            <p14:xfrm>
              <a:off x="6720646" y="2764468"/>
              <a:ext cx="1371600" cy="671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D0D897-06D5-4724-AD1F-49FB1DC3C2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2651" y="2746819"/>
                <a:ext cx="1407231" cy="707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7C909B-4592-468E-942F-12D9E88456B9}"/>
                  </a:ext>
                </a:extLst>
              </p14:cNvPr>
              <p14:cNvContentPartPr/>
              <p14:nvPr/>
            </p14:nvContentPartPr>
            <p14:xfrm>
              <a:off x="9119326" y="2723068"/>
              <a:ext cx="1468440" cy="54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7C909B-4592-468E-942F-12D9E88456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1686" y="2705080"/>
                <a:ext cx="1504080" cy="575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3843CA3-3E73-42D5-A907-CF99B2FBC829}"/>
                  </a:ext>
                </a:extLst>
              </p14:cNvPr>
              <p14:cNvContentPartPr/>
              <p14:nvPr/>
            </p14:nvContentPartPr>
            <p14:xfrm>
              <a:off x="5877166" y="4636468"/>
              <a:ext cx="788400" cy="959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3843CA3-3E73-42D5-A907-CF99B2FBC8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9166" y="4618828"/>
                <a:ext cx="824040" cy="9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9A5E934-B444-4704-BA8B-9C5A5811ABBD}"/>
                  </a:ext>
                </a:extLst>
              </p14:cNvPr>
              <p14:cNvContentPartPr/>
              <p14:nvPr/>
            </p14:nvContentPartPr>
            <p14:xfrm>
              <a:off x="7027006" y="3770668"/>
              <a:ext cx="3568680" cy="2605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9A5E934-B444-4704-BA8B-9C5A5811AB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9366" y="3753028"/>
                <a:ext cx="3604320" cy="26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FB66BB7-316D-4786-ACEA-9022FEAB3CA7}"/>
                  </a:ext>
                </a:extLst>
              </p14:cNvPr>
              <p14:cNvContentPartPr/>
              <p14:nvPr/>
            </p14:nvContentPartPr>
            <p14:xfrm>
              <a:off x="10745086" y="4066228"/>
              <a:ext cx="1322640" cy="776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B66BB7-316D-4786-ACEA-9022FEAB3C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27441" y="4048236"/>
                <a:ext cx="1358290" cy="8121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4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2A83-6102-47BA-8249-43F3A896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Locking the Object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ED6C-9ABB-47BE-B9E3-D5D1527C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D40DDF25-D371-4DFE-AAED-C265A3A38723}"/>
              </a:ext>
            </a:extLst>
          </p:cNvPr>
          <p:cNvSpPr/>
          <p:nvPr/>
        </p:nvSpPr>
        <p:spPr bwMode="auto">
          <a:xfrm>
            <a:off x="838200" y="1438031"/>
            <a:ext cx="5280659" cy="5261707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 = new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[SIZE];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(array)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index ==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(array)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index++;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array[index]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(array)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index--;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array[index+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D0167E-40B1-4E53-8FCF-D688764DB3C3}"/>
              </a:ext>
            </a:extLst>
          </p:cNvPr>
          <p:cNvSpPr/>
          <p:nvPr/>
        </p:nvSpPr>
        <p:spPr bwMode="auto">
          <a:xfrm>
            <a:off x="6518617" y="1731475"/>
            <a:ext cx="5164450" cy="1539263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peek(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(array)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BD156A6F-3E64-43FB-B3EC-3869707CEFEF}"/>
              </a:ext>
            </a:extLst>
          </p:cNvPr>
          <p:cNvSpPr/>
          <p:nvPr/>
        </p:nvSpPr>
        <p:spPr bwMode="auto">
          <a:xfrm>
            <a:off x="6518617" y="4080639"/>
            <a:ext cx="2686929" cy="2619099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//acquire array 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index--;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push(res);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6E27DD9-C569-4D71-9E85-10E7D4FCBE2B}"/>
              </a:ext>
            </a:extLst>
          </p:cNvPr>
          <p:cNvSpPr/>
          <p:nvPr/>
        </p:nvSpPr>
        <p:spPr bwMode="auto">
          <a:xfrm>
            <a:off x="9383000" y="4080639"/>
            <a:ext cx="2686929" cy="2619099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//release array lock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//do nothing, since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//the lock is taken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//now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runs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EC368-6286-4A6D-86D7-999A9CE8FEA6}"/>
              </a:ext>
            </a:extLst>
          </p:cNvPr>
          <p:cNvSpPr txBox="1"/>
          <p:nvPr/>
        </p:nvSpPr>
        <p:spPr>
          <a:xfrm>
            <a:off x="6518617" y="3569681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pop()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1D38D6-422D-4994-9CFC-B0F6BB293381}"/>
              </a:ext>
            </a:extLst>
          </p:cNvPr>
          <p:cNvSpPr txBox="1"/>
          <p:nvPr/>
        </p:nvSpPr>
        <p:spPr>
          <a:xfrm>
            <a:off x="9374207" y="3552095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699245-0E85-468C-9BDC-C55A8784383E}"/>
                  </a:ext>
                </a:extLst>
              </p14:cNvPr>
              <p14:cNvContentPartPr/>
              <p14:nvPr/>
            </p14:nvContentPartPr>
            <p14:xfrm>
              <a:off x="3203640" y="2826000"/>
              <a:ext cx="712440" cy="188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699245-0E85-468C-9BDC-C55A878438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4280" y="2816640"/>
                <a:ext cx="731160" cy="2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19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ACF4-22D1-4684-A7BC-625D0263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3F0-0A6C-4695-9680-8A31441F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38" y="1825625"/>
            <a:ext cx="622495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It takes a long time to create a thread</a:t>
            </a:r>
          </a:p>
          <a:p>
            <a:r>
              <a:rPr lang="en-US" sz="2400" dirty="0"/>
              <a:t>It takes a short time to put a thread to sleep</a:t>
            </a:r>
          </a:p>
          <a:p>
            <a:r>
              <a:rPr lang="en-US" sz="2400" dirty="0"/>
              <a:t>It takes a short time to wake up a thread</a:t>
            </a:r>
          </a:p>
          <a:p>
            <a:r>
              <a:rPr lang="en-US" sz="2400" dirty="0"/>
              <a:t>What happens if we create a bunch of threads and put all but one to sleep?</a:t>
            </a:r>
          </a:p>
        </p:txBody>
      </p:sp>
    </p:spTree>
    <p:extLst>
      <p:ext uri="{BB962C8B-B14F-4D97-AF65-F5344CB8AC3E}">
        <p14:creationId xmlns:p14="http://schemas.microsoft.com/office/powerpoint/2010/main" val="394512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5AEC-898C-46F3-ABB8-83741C6A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1BBA-27FE-4BB1-A329-295FEC7E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bunch of threads when you start the program</a:t>
            </a:r>
          </a:p>
          <a:p>
            <a:r>
              <a:rPr lang="en-US" dirty="0"/>
              <a:t>Put them all to sleep, and only wake them up when you need them</a:t>
            </a:r>
          </a:p>
          <a:p>
            <a:r>
              <a:rPr lang="en-US" dirty="0"/>
              <a:t>Turns out this is allows you to “create” threads almost instantly</a:t>
            </a:r>
          </a:p>
          <a:p>
            <a:r>
              <a:rPr lang="en-US" dirty="0"/>
              <a:t>Trade-off between start up time and memory usage, or thread creation time</a:t>
            </a:r>
          </a:p>
        </p:txBody>
      </p:sp>
    </p:spTree>
    <p:extLst>
      <p:ext uri="{BB962C8B-B14F-4D97-AF65-F5344CB8AC3E}">
        <p14:creationId xmlns:p14="http://schemas.microsoft.com/office/powerpoint/2010/main" val="135797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4D00-E9BC-4C54-B05F-A66142D7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Thread vs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2755-3DFD-4C97-A472-0F9F16361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thread object is a special language built in object</a:t>
            </a:r>
          </a:p>
          <a:p>
            <a:r>
              <a:rPr lang="en-US" dirty="0"/>
              <a:t>When start() is called on it, it creates a new thread, and calls run()</a:t>
            </a:r>
          </a:p>
          <a:p>
            <a:r>
              <a:rPr lang="en-US" dirty="0"/>
              <a:t>The Java Runnable interface describes a class that has the run() method</a:t>
            </a:r>
          </a:p>
          <a:p>
            <a:r>
              <a:rPr lang="en-US" dirty="0"/>
              <a:t>It can be passed into various Java libraries that then run your code</a:t>
            </a:r>
          </a:p>
          <a:p>
            <a:pPr lvl="1"/>
            <a:r>
              <a:rPr lang="en-US" dirty="0"/>
              <a:t>e.g. some thread pools, or event-based/callback libraries</a:t>
            </a:r>
          </a:p>
        </p:txBody>
      </p:sp>
    </p:spTree>
    <p:extLst>
      <p:ext uri="{BB962C8B-B14F-4D97-AF65-F5344CB8AC3E}">
        <p14:creationId xmlns:p14="http://schemas.microsoft.com/office/powerpoint/2010/main" val="297852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8F0E-D74F-419C-8E2E-E91B12DD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 Under the Hood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0BABAA-BB6D-4D62-9463-BDBE9DFD872E}"/>
              </a:ext>
            </a:extLst>
          </p:cNvPr>
          <p:cNvSpPr/>
          <p:nvPr/>
        </p:nvSpPr>
        <p:spPr>
          <a:xfrm>
            <a:off x="775187" y="2303585"/>
            <a:ext cx="3745524" cy="2857500"/>
          </a:xfrm>
          <a:prstGeom prst="roundRect">
            <a:avLst>
              <a:gd name="adj" fmla="val 89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16BE2A-116D-43EB-85A8-6576B407EE7D}"/>
              </a:ext>
            </a:extLst>
          </p:cNvPr>
          <p:cNvSpPr/>
          <p:nvPr/>
        </p:nvSpPr>
        <p:spPr>
          <a:xfrm>
            <a:off x="1096839" y="2769576"/>
            <a:ext cx="1468316" cy="21365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B6D1C9-2005-44F7-A714-4DC1BD4AF2AD}"/>
              </a:ext>
            </a:extLst>
          </p:cNvPr>
          <p:cNvSpPr/>
          <p:nvPr/>
        </p:nvSpPr>
        <p:spPr>
          <a:xfrm>
            <a:off x="2886806" y="2769577"/>
            <a:ext cx="1468316" cy="21365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9793F2-5629-44E2-9A4B-78F44242A79D}"/>
              </a:ext>
            </a:extLst>
          </p:cNvPr>
          <p:cNvSpPr/>
          <p:nvPr/>
        </p:nvSpPr>
        <p:spPr>
          <a:xfrm>
            <a:off x="1267557" y="3648807"/>
            <a:ext cx="2919046" cy="1134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Shared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525A7-55A6-4B20-8847-8D4F0D13DDE6}"/>
              </a:ext>
            </a:extLst>
          </p:cNvPr>
          <p:cNvSpPr/>
          <p:nvPr/>
        </p:nvSpPr>
        <p:spPr>
          <a:xfrm>
            <a:off x="5323744" y="1547446"/>
            <a:ext cx="2268415" cy="5011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FAD010-B6F3-43FD-8D56-29CA2B835493}"/>
              </a:ext>
            </a:extLst>
          </p:cNvPr>
          <p:cNvSpPr/>
          <p:nvPr/>
        </p:nvSpPr>
        <p:spPr>
          <a:xfrm>
            <a:off x="5323744" y="2031023"/>
            <a:ext cx="2268415" cy="10111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(Primitives)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80415-F585-4D8C-AA75-BE34FBE66846}"/>
              </a:ext>
            </a:extLst>
          </p:cNvPr>
          <p:cNvSpPr/>
          <p:nvPr/>
        </p:nvSpPr>
        <p:spPr>
          <a:xfrm>
            <a:off x="5323743" y="4400549"/>
            <a:ext cx="2268415" cy="1011115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(Objects)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B5F761-F19E-4EBC-B689-D1AF8E6CB8B4}"/>
              </a:ext>
            </a:extLst>
          </p:cNvPr>
          <p:cNvSpPr/>
          <p:nvPr/>
        </p:nvSpPr>
        <p:spPr>
          <a:xfrm>
            <a:off x="5323743" y="5567728"/>
            <a:ext cx="2268415" cy="8352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6040C-F59F-4543-B4C0-7C60F3912A49}"/>
              </a:ext>
            </a:extLst>
          </p:cNvPr>
          <p:cNvSpPr txBox="1"/>
          <p:nvPr/>
        </p:nvSpPr>
        <p:spPr>
          <a:xfrm>
            <a:off x="472219" y="5712737"/>
            <a:ext cx="4351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is it possible for two threads to affect the same data?</a:t>
            </a:r>
          </a:p>
        </p:txBody>
      </p:sp>
    </p:spTree>
    <p:extLst>
      <p:ext uri="{BB962C8B-B14F-4D97-AF65-F5344CB8AC3E}">
        <p14:creationId xmlns:p14="http://schemas.microsoft.com/office/powerpoint/2010/main" val="297763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8F0E-D74F-419C-8E2E-E91B12DD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 Under the Hood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0BABAA-BB6D-4D62-9463-BDBE9DFD872E}"/>
              </a:ext>
            </a:extLst>
          </p:cNvPr>
          <p:cNvSpPr/>
          <p:nvPr/>
        </p:nvSpPr>
        <p:spPr>
          <a:xfrm>
            <a:off x="775187" y="2303585"/>
            <a:ext cx="3745524" cy="2857500"/>
          </a:xfrm>
          <a:prstGeom prst="roundRect">
            <a:avLst>
              <a:gd name="adj" fmla="val 89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16BE2A-116D-43EB-85A8-6576B407EE7D}"/>
              </a:ext>
            </a:extLst>
          </p:cNvPr>
          <p:cNvSpPr/>
          <p:nvPr/>
        </p:nvSpPr>
        <p:spPr>
          <a:xfrm>
            <a:off x="1096839" y="2769576"/>
            <a:ext cx="1468316" cy="21365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B6D1C9-2005-44F7-A714-4DC1BD4AF2AD}"/>
              </a:ext>
            </a:extLst>
          </p:cNvPr>
          <p:cNvSpPr/>
          <p:nvPr/>
        </p:nvSpPr>
        <p:spPr>
          <a:xfrm>
            <a:off x="2886806" y="2769577"/>
            <a:ext cx="1468316" cy="21365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9793F2-5629-44E2-9A4B-78F44242A79D}"/>
              </a:ext>
            </a:extLst>
          </p:cNvPr>
          <p:cNvSpPr/>
          <p:nvPr/>
        </p:nvSpPr>
        <p:spPr>
          <a:xfrm>
            <a:off x="1267557" y="3648807"/>
            <a:ext cx="2919046" cy="1134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Shared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525A7-55A6-4B20-8847-8D4F0D13DDE6}"/>
              </a:ext>
            </a:extLst>
          </p:cNvPr>
          <p:cNvSpPr/>
          <p:nvPr/>
        </p:nvSpPr>
        <p:spPr>
          <a:xfrm>
            <a:off x="5323744" y="1547446"/>
            <a:ext cx="2268415" cy="5011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FAD010-B6F3-43FD-8D56-29CA2B835493}"/>
              </a:ext>
            </a:extLst>
          </p:cNvPr>
          <p:cNvSpPr/>
          <p:nvPr/>
        </p:nvSpPr>
        <p:spPr>
          <a:xfrm>
            <a:off x="5323744" y="2031023"/>
            <a:ext cx="2268415" cy="10111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(Primitives)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80415-F585-4D8C-AA75-BE34FBE66846}"/>
              </a:ext>
            </a:extLst>
          </p:cNvPr>
          <p:cNvSpPr/>
          <p:nvPr/>
        </p:nvSpPr>
        <p:spPr>
          <a:xfrm>
            <a:off x="5323743" y="4400549"/>
            <a:ext cx="2268415" cy="1011115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(Objects)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B5F761-F19E-4EBC-B689-D1AF8E6CB8B4}"/>
              </a:ext>
            </a:extLst>
          </p:cNvPr>
          <p:cNvSpPr/>
          <p:nvPr/>
        </p:nvSpPr>
        <p:spPr>
          <a:xfrm>
            <a:off x="5323743" y="5567728"/>
            <a:ext cx="2268415" cy="8352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6040C-F59F-4543-B4C0-7C60F3912A49}"/>
              </a:ext>
            </a:extLst>
          </p:cNvPr>
          <p:cNvSpPr txBox="1"/>
          <p:nvPr/>
        </p:nvSpPr>
        <p:spPr>
          <a:xfrm>
            <a:off x="472219" y="5712737"/>
            <a:ext cx="4351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is it possible for two threads to affect the same data?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9D2607-ABAC-4F0E-96AB-7948E92752E6}"/>
              </a:ext>
            </a:extLst>
          </p:cNvPr>
          <p:cNvSpPr/>
          <p:nvPr/>
        </p:nvSpPr>
        <p:spPr>
          <a:xfrm>
            <a:off x="8826746" y="1547446"/>
            <a:ext cx="2268415" cy="5011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D8BAB-300A-4C9C-BD40-511244D57380}"/>
              </a:ext>
            </a:extLst>
          </p:cNvPr>
          <p:cNvSpPr/>
          <p:nvPr/>
        </p:nvSpPr>
        <p:spPr>
          <a:xfrm>
            <a:off x="8826746" y="2031023"/>
            <a:ext cx="2268415" cy="10111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1 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4A80B1-32FF-471D-8971-FC952FB09E4E}"/>
              </a:ext>
            </a:extLst>
          </p:cNvPr>
          <p:cNvSpPr/>
          <p:nvPr/>
        </p:nvSpPr>
        <p:spPr>
          <a:xfrm>
            <a:off x="8826745" y="4400549"/>
            <a:ext cx="2268415" cy="1011115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(Objects)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48088-9491-497C-8D35-0891BB59DD57}"/>
              </a:ext>
            </a:extLst>
          </p:cNvPr>
          <p:cNvSpPr/>
          <p:nvPr/>
        </p:nvSpPr>
        <p:spPr>
          <a:xfrm>
            <a:off x="8826745" y="5567728"/>
            <a:ext cx="2268415" cy="8352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6826F0-B562-44CC-A98A-173864296BCF}"/>
              </a:ext>
            </a:extLst>
          </p:cNvPr>
          <p:cNvSpPr/>
          <p:nvPr/>
        </p:nvSpPr>
        <p:spPr>
          <a:xfrm>
            <a:off x="8826744" y="3196155"/>
            <a:ext cx="2268415" cy="10111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2 Stack</a:t>
            </a:r>
          </a:p>
        </p:txBody>
      </p:sp>
    </p:spTree>
    <p:extLst>
      <p:ext uri="{BB962C8B-B14F-4D97-AF65-F5344CB8AC3E}">
        <p14:creationId xmlns:p14="http://schemas.microsoft.com/office/powerpoint/2010/main" val="1616676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820C-B705-41D5-9BF1-157D357F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Multi-Threading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B843-3167-424D-864D-CE1833F6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when we said you can’t just take one program and run it on two cores? I kind of lied</a:t>
            </a:r>
          </a:p>
          <a:p>
            <a:r>
              <a:rPr lang="en-US" dirty="0"/>
              <a:t>Requires special hardware, and the speed boost isn’t incredible</a:t>
            </a:r>
          </a:p>
          <a:p>
            <a:r>
              <a:rPr lang="en-US" dirty="0"/>
              <a:t>Also introduces some interesting security vulnerabilities</a:t>
            </a:r>
          </a:p>
          <a:p>
            <a:pPr lvl="1"/>
            <a:r>
              <a:rPr lang="en-US" dirty="0"/>
              <a:t>See the SPECTRE and Meltdown exploits of recent panic</a:t>
            </a:r>
          </a:p>
        </p:txBody>
      </p:sp>
    </p:spTree>
    <p:extLst>
      <p:ext uri="{BB962C8B-B14F-4D97-AF65-F5344CB8AC3E}">
        <p14:creationId xmlns:p14="http://schemas.microsoft.com/office/powerpoint/2010/main" val="370341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3F89-62F6-4D93-906F-C1A7FB6F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CE62-76C6-48CF-8F0F-1C0B1915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4B6111-325B-4F3C-8D41-EA05878A60A1}"/>
              </a:ext>
            </a:extLst>
          </p:cNvPr>
          <p:cNvSpPr/>
          <p:nvPr/>
        </p:nvSpPr>
        <p:spPr bwMode="auto">
          <a:xfrm>
            <a:off x="1753187" y="3041956"/>
            <a:ext cx="4795918" cy="3269944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Code goes 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2897D8-4E70-4E56-BA8D-46C759A670BA}"/>
              </a:ext>
            </a:extLst>
          </p:cNvPr>
          <p:cNvSpPr/>
          <p:nvPr/>
        </p:nvSpPr>
        <p:spPr>
          <a:xfrm>
            <a:off x="6638192" y="1825625"/>
            <a:ext cx="4448908" cy="8352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Hello, there!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EE29E-C961-4D47-80CC-8FDFD6544C70}"/>
              </a:ext>
            </a:extLst>
          </p:cNvPr>
          <p:cNvSpPr/>
          <p:nvPr/>
        </p:nvSpPr>
        <p:spPr>
          <a:xfrm>
            <a:off x="6790592" y="3974673"/>
            <a:ext cx="4448908" cy="8352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Hello, there!</a:t>
            </a:r>
          </a:p>
        </p:txBody>
      </p:sp>
    </p:spTree>
    <p:extLst>
      <p:ext uri="{BB962C8B-B14F-4D97-AF65-F5344CB8AC3E}">
        <p14:creationId xmlns:p14="http://schemas.microsoft.com/office/powerpoint/2010/main" val="95219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E062-3609-4062-B269-22C55007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38C7-87E0-417F-BB3C-9C0C3103F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link same as always</a:t>
            </a:r>
          </a:p>
          <a:p>
            <a:r>
              <a:rPr lang="en-US" dirty="0">
                <a:hlinkClick r:id="rId2"/>
              </a:rPr>
              <a:t>http://tinyurl.com/uwigem/18sp/attendance/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9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8D4B-90E6-4F10-B547-1E03E458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8AA4-736C-4285-A947-7921FB0C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  <a:p>
            <a:r>
              <a:rPr lang="en-US" dirty="0"/>
              <a:t>Java-isms in concurrency</a:t>
            </a:r>
          </a:p>
          <a:p>
            <a:r>
              <a:rPr lang="en-US" dirty="0"/>
              <a:t>Peek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255939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CA89-2CC9-4018-91CC-220B655E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DA61-4A5B-4741-ABB6-4C0751633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4876" cy="4351338"/>
          </a:xfrm>
        </p:spPr>
        <p:txBody>
          <a:bodyPr/>
          <a:lstStyle/>
          <a:p>
            <a:r>
              <a:rPr lang="en-US" dirty="0"/>
              <a:t>Processes can have multiple threads</a:t>
            </a:r>
          </a:p>
          <a:p>
            <a:r>
              <a:rPr lang="en-US" dirty="0"/>
              <a:t>Threads can share data between each other</a:t>
            </a:r>
          </a:p>
          <a:p>
            <a:r>
              <a:rPr lang="en-US" dirty="0"/>
              <a:t>Threads can write/read the same data at the “same time” (!)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F6A716-8287-4E2D-A52A-DDF804143CF7}"/>
              </a:ext>
            </a:extLst>
          </p:cNvPr>
          <p:cNvSpPr/>
          <p:nvPr/>
        </p:nvSpPr>
        <p:spPr>
          <a:xfrm>
            <a:off x="7913076" y="2303585"/>
            <a:ext cx="3745524" cy="2857500"/>
          </a:xfrm>
          <a:prstGeom prst="roundRect">
            <a:avLst>
              <a:gd name="adj" fmla="val 89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17C181-DA48-4182-9EA1-C99D8834B386}"/>
              </a:ext>
            </a:extLst>
          </p:cNvPr>
          <p:cNvSpPr/>
          <p:nvPr/>
        </p:nvSpPr>
        <p:spPr>
          <a:xfrm>
            <a:off x="8234728" y="2769576"/>
            <a:ext cx="1468316" cy="21365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73951A-18D6-487B-881C-FB03EC753A6F}"/>
              </a:ext>
            </a:extLst>
          </p:cNvPr>
          <p:cNvSpPr/>
          <p:nvPr/>
        </p:nvSpPr>
        <p:spPr>
          <a:xfrm>
            <a:off x="10024695" y="2769577"/>
            <a:ext cx="1468316" cy="21365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040F98-207E-4ABA-B844-F3560D8B3970}"/>
              </a:ext>
            </a:extLst>
          </p:cNvPr>
          <p:cNvSpPr/>
          <p:nvPr/>
        </p:nvSpPr>
        <p:spPr>
          <a:xfrm>
            <a:off x="8405446" y="3648807"/>
            <a:ext cx="2919046" cy="1134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Shared Data</a:t>
            </a:r>
          </a:p>
        </p:txBody>
      </p:sp>
    </p:spTree>
    <p:extLst>
      <p:ext uri="{BB962C8B-B14F-4D97-AF65-F5344CB8AC3E}">
        <p14:creationId xmlns:p14="http://schemas.microsoft.com/office/powerpoint/2010/main" val="44135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7950-6E60-4AD8-AE52-E78B6DCE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at the same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BAFF-C019-4B13-879D-AD8B5000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5BAF076-3867-4095-885F-1DD9C5D79730}"/>
              </a:ext>
            </a:extLst>
          </p:cNvPr>
          <p:cNvSpPr/>
          <p:nvPr/>
        </p:nvSpPr>
        <p:spPr bwMode="auto">
          <a:xfrm>
            <a:off x="1041011" y="1825625"/>
            <a:ext cx="4795918" cy="1049460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System.out.println(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“Set to 42”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904506-0120-4574-80B9-7E9920669281}"/>
              </a:ext>
            </a:extLst>
          </p:cNvPr>
          <p:cNvSpPr/>
          <p:nvPr/>
        </p:nvSpPr>
        <p:spPr bwMode="auto">
          <a:xfrm>
            <a:off x="6284157" y="1825625"/>
            <a:ext cx="4795918" cy="1049460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297;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System.out.println(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“Set to 297”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A5EE304A-B573-4C6E-91DA-597A67CB4A5E}"/>
              </a:ext>
            </a:extLst>
          </p:cNvPr>
          <p:cNvSpPr/>
          <p:nvPr/>
        </p:nvSpPr>
        <p:spPr bwMode="auto">
          <a:xfrm>
            <a:off x="1041011" y="3226532"/>
            <a:ext cx="4795918" cy="2831368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args)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//Start the two threads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c1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c2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c1.start();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c2.start();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System.out.println(“Data: “+data);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18073B-1239-4F3F-92F3-02638AEDA88E}"/>
              </a:ext>
            </a:extLst>
          </p:cNvPr>
          <p:cNvSpPr/>
          <p:nvPr/>
        </p:nvSpPr>
        <p:spPr>
          <a:xfrm>
            <a:off x="6334797" y="3784006"/>
            <a:ext cx="2209800" cy="95504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Set to 297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Set to 42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Data: 42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10E7A1-99B2-4797-BD03-4298A72D00B8}"/>
              </a:ext>
            </a:extLst>
          </p:cNvPr>
          <p:cNvSpPr/>
          <p:nvPr/>
        </p:nvSpPr>
        <p:spPr>
          <a:xfrm>
            <a:off x="8870275" y="3784006"/>
            <a:ext cx="2209800" cy="95504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Set to 42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Set to 297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Data: 297</a:t>
            </a:r>
          </a:p>
        </p:txBody>
      </p:sp>
    </p:spTree>
    <p:extLst>
      <p:ext uri="{BB962C8B-B14F-4D97-AF65-F5344CB8AC3E}">
        <p14:creationId xmlns:p14="http://schemas.microsoft.com/office/powerpoint/2010/main" val="320687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9B8F-322C-4421-9DA3-9598ADE6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at the same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2898-BD9A-4DE0-8D0D-EC3E9BD1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43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3B82B45E-0A43-42FB-A5A8-E4DEEC90FECA}"/>
              </a:ext>
            </a:extLst>
          </p:cNvPr>
          <p:cNvSpPr/>
          <p:nvPr/>
        </p:nvSpPr>
        <p:spPr bwMode="auto">
          <a:xfrm>
            <a:off x="1041011" y="1825625"/>
            <a:ext cx="4795918" cy="1468438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“Set to 42”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C08FDB0-044E-4F95-A52E-F00FA36940D7}"/>
              </a:ext>
            </a:extLst>
          </p:cNvPr>
          <p:cNvSpPr/>
          <p:nvPr/>
        </p:nvSpPr>
        <p:spPr bwMode="auto">
          <a:xfrm>
            <a:off x="6284157" y="1825624"/>
            <a:ext cx="4795918" cy="1468437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297;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“Set to 297”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F38665A-E020-459B-8188-9BBA9765EAF4}"/>
              </a:ext>
            </a:extLst>
          </p:cNvPr>
          <p:cNvSpPr/>
          <p:nvPr/>
        </p:nvSpPr>
        <p:spPr bwMode="auto">
          <a:xfrm>
            <a:off x="1041011" y="3429000"/>
            <a:ext cx="4795918" cy="2831368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args)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//Start the two threads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c1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c2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c1.start();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c2.start();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System.out.println(“Data: “+data);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67BC91-6DE8-48C3-B932-DADBFA916441}"/>
              </a:ext>
            </a:extLst>
          </p:cNvPr>
          <p:cNvSpPr/>
          <p:nvPr/>
        </p:nvSpPr>
        <p:spPr>
          <a:xfrm>
            <a:off x="6605190" y="5731974"/>
            <a:ext cx="4448908" cy="8352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Huh? Shouldn’t this fix it?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934780-8639-4E9A-813A-F78D1E01D1EF}"/>
              </a:ext>
            </a:extLst>
          </p:cNvPr>
          <p:cNvSpPr/>
          <p:nvPr/>
        </p:nvSpPr>
        <p:spPr>
          <a:xfrm>
            <a:off x="6334797" y="3576046"/>
            <a:ext cx="2209800" cy="955049"/>
          </a:xfrm>
          <a:prstGeom prst="roundRect">
            <a:avLst>
              <a:gd name="adj" fmla="val 1022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Set to 297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Set to 42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Data: 42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0C8B3A-032B-40C5-B7E0-2985A5275EE1}"/>
              </a:ext>
            </a:extLst>
          </p:cNvPr>
          <p:cNvSpPr/>
          <p:nvPr/>
        </p:nvSpPr>
        <p:spPr>
          <a:xfrm>
            <a:off x="8844298" y="3576046"/>
            <a:ext cx="2209800" cy="955049"/>
          </a:xfrm>
          <a:prstGeom prst="roundRect">
            <a:avLst>
              <a:gd name="adj" fmla="val 1114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Set to 42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Set to 297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Data: 297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7AEDFC-3980-4E8E-AD23-ED09227059DD}"/>
              </a:ext>
            </a:extLst>
          </p:cNvPr>
          <p:cNvSpPr/>
          <p:nvPr/>
        </p:nvSpPr>
        <p:spPr>
          <a:xfrm>
            <a:off x="6334797" y="4646798"/>
            <a:ext cx="2209800" cy="6860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Set to 42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Data: 42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4A2016-9351-44E5-A5D0-B8AD4EFEA779}"/>
              </a:ext>
            </a:extLst>
          </p:cNvPr>
          <p:cNvSpPr/>
          <p:nvPr/>
        </p:nvSpPr>
        <p:spPr>
          <a:xfrm>
            <a:off x="8855621" y="4631054"/>
            <a:ext cx="2209800" cy="69408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Set to 297</a:t>
            </a:r>
          </a:p>
          <a:p>
            <a:r>
              <a:rPr lang="en-US" dirty="0">
                <a:solidFill>
                  <a:srgbClr val="01FF19"/>
                </a:solidFill>
                <a:latin typeface="Consolas" panose="020B0609020204030204" pitchFamily="49" charset="0"/>
              </a:rPr>
              <a:t>Data: 297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FEC3607-AAF6-4102-A279-71D129FC0DD2}"/>
                  </a:ext>
                </a:extLst>
              </p14:cNvPr>
              <p14:cNvContentPartPr/>
              <p14:nvPr/>
            </p14:nvContentPartPr>
            <p14:xfrm>
              <a:off x="830520" y="1719360"/>
              <a:ext cx="3698640" cy="1522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FEC3607-AAF6-4102-A279-71D129FC0D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710000"/>
                <a:ext cx="3717360" cy="15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82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CFA4-86CE-4BBE-AB27-1830C3B3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96F5-79FD-4EE7-BB7B-51B51B56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6CC16E87-6873-4CEB-B7F9-ECD54E1C84E7}"/>
              </a:ext>
            </a:extLst>
          </p:cNvPr>
          <p:cNvSpPr/>
          <p:nvPr/>
        </p:nvSpPr>
        <p:spPr bwMode="auto">
          <a:xfrm>
            <a:off x="838200" y="1731475"/>
            <a:ext cx="5280659" cy="4606772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 = new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[SIZE];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index ==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array[index]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array[index+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DE9227E-FA8D-46BF-825E-2AFD4EB79CEA}"/>
              </a:ext>
            </a:extLst>
          </p:cNvPr>
          <p:cNvSpPr/>
          <p:nvPr/>
        </p:nvSpPr>
        <p:spPr bwMode="auto">
          <a:xfrm>
            <a:off x="6518617" y="1731475"/>
            <a:ext cx="5164450" cy="1424963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peek(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FC6C418C-F79E-45DE-B912-7BDC540EE389}"/>
              </a:ext>
            </a:extLst>
          </p:cNvPr>
          <p:cNvSpPr/>
          <p:nvPr/>
        </p:nvSpPr>
        <p:spPr bwMode="auto">
          <a:xfrm>
            <a:off x="6518617" y="3719148"/>
            <a:ext cx="2300067" cy="2619099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 = pop();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push(res);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311B47B5-EA26-489A-8D7B-222A778D9AB8}"/>
              </a:ext>
            </a:extLst>
          </p:cNvPr>
          <p:cNvSpPr/>
          <p:nvPr/>
        </p:nvSpPr>
        <p:spPr bwMode="auto">
          <a:xfrm>
            <a:off x="9383000" y="3719148"/>
            <a:ext cx="2300067" cy="2619099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E36B0-A186-487C-9004-EE2DD8D2DE3C}"/>
              </a:ext>
            </a:extLst>
          </p:cNvPr>
          <p:cNvSpPr txBox="1"/>
          <p:nvPr/>
        </p:nvSpPr>
        <p:spPr>
          <a:xfrm>
            <a:off x="6518617" y="326192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peek()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58D32-58FF-4EB9-941B-796007A6699E}"/>
              </a:ext>
            </a:extLst>
          </p:cNvPr>
          <p:cNvSpPr txBox="1"/>
          <p:nvPr/>
        </p:nvSpPr>
        <p:spPr>
          <a:xfrm>
            <a:off x="9374207" y="3244334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code</a:t>
            </a:r>
          </a:p>
        </p:txBody>
      </p:sp>
    </p:spTree>
    <p:extLst>
      <p:ext uri="{BB962C8B-B14F-4D97-AF65-F5344CB8AC3E}">
        <p14:creationId xmlns:p14="http://schemas.microsoft.com/office/powerpoint/2010/main" val="211594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653E-5DF5-448C-BBC5-4E449904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8ED5-65D9-4390-926D-D541B7FD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threads</a:t>
            </a:r>
          </a:p>
          <a:p>
            <a:pPr lvl="1"/>
            <a:r>
              <a:rPr lang="en-US" dirty="0"/>
              <a:t>Write to an object at the same time</a:t>
            </a:r>
          </a:p>
          <a:p>
            <a:pPr lvl="1"/>
            <a:r>
              <a:rPr lang="en-US" dirty="0"/>
              <a:t>Read an object, when another is writing</a:t>
            </a:r>
          </a:p>
          <a:p>
            <a:r>
              <a:rPr lang="en-US" dirty="0"/>
              <a:t>This causes “nondeterministic behavior”</a:t>
            </a:r>
          </a:p>
          <a:p>
            <a:pPr lvl="1"/>
            <a:r>
              <a:rPr lang="en-US" dirty="0"/>
              <a:t>Basically, we don’t know what’ll happen</a:t>
            </a:r>
          </a:p>
        </p:txBody>
      </p:sp>
    </p:spTree>
    <p:extLst>
      <p:ext uri="{BB962C8B-B14F-4D97-AF65-F5344CB8AC3E}">
        <p14:creationId xmlns:p14="http://schemas.microsoft.com/office/powerpoint/2010/main" val="66865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0083-D552-442C-877E-DE59F1C7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C235D-A02B-43C6-885C-A7ECA34E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2" y="1825625"/>
            <a:ext cx="5679831" cy="4351338"/>
          </a:xfrm>
        </p:spPr>
        <p:txBody>
          <a:bodyPr/>
          <a:lstStyle/>
          <a:p>
            <a:r>
              <a:rPr lang="en-US" dirty="0"/>
              <a:t>Only give permission to one thread to modify the object, and don’t let any else modify it </a:t>
            </a:r>
            <a:r>
              <a:rPr lang="en-US" i="1" dirty="0"/>
              <a:t>until they are done</a:t>
            </a:r>
          </a:p>
          <a:p>
            <a:r>
              <a:rPr lang="en-US" dirty="0"/>
              <a:t>Must be built-in to the language &amp; OS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235AB1-5424-4FCB-A868-6A123D849168}"/>
                  </a:ext>
                </a:extLst>
              </p14:cNvPr>
              <p14:cNvContentPartPr/>
              <p14:nvPr/>
            </p14:nvContentPartPr>
            <p14:xfrm>
              <a:off x="9787486" y="929548"/>
              <a:ext cx="1265400" cy="64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235AB1-5424-4FCB-A868-6A123D8491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9491" y="911558"/>
                <a:ext cx="1301030" cy="678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E9B960A-9DB9-4202-80FB-84CC3B28F8A9}"/>
                  </a:ext>
                </a:extLst>
              </p14:cNvPr>
              <p14:cNvContentPartPr/>
              <p14:nvPr/>
            </p14:nvContentPartPr>
            <p14:xfrm>
              <a:off x="6940246" y="966268"/>
              <a:ext cx="1459080" cy="707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E9B960A-9DB9-4202-80FB-84CC3B28F8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2606" y="948268"/>
                <a:ext cx="149472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880DC29-EDCE-4313-8E5D-9AD6C4B1DBD6}"/>
                  </a:ext>
                </a:extLst>
              </p14:cNvPr>
              <p14:cNvContentPartPr/>
              <p14:nvPr/>
            </p14:nvContentPartPr>
            <p14:xfrm>
              <a:off x="6517246" y="1921708"/>
              <a:ext cx="5287320" cy="4340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880DC29-EDCE-4313-8E5D-9AD6C4B1DB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9606" y="1903708"/>
                <a:ext cx="5322960" cy="43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39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1275</Words>
  <Application>Microsoft Office PowerPoint</Application>
  <PresentationFormat>Widescreen</PresentationFormat>
  <Paragraphs>281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Franklin Gothic Medium</vt:lpstr>
      <vt:lpstr>Times New Roman</vt:lpstr>
      <vt:lpstr>Office Theme</vt:lpstr>
      <vt:lpstr>Multi-Threading III</vt:lpstr>
      <vt:lpstr>Administrivia</vt:lpstr>
      <vt:lpstr>Agenda</vt:lpstr>
      <vt:lpstr>Review: Threads</vt:lpstr>
      <vt:lpstr>Writing at the same time</vt:lpstr>
      <vt:lpstr>Reading/Writing at the same time</vt:lpstr>
      <vt:lpstr>Stack Example</vt:lpstr>
      <vt:lpstr>What is the problem?</vt:lpstr>
      <vt:lpstr>Solution: Locks</vt:lpstr>
      <vt:lpstr>How this works in Java</vt:lpstr>
      <vt:lpstr>What was the problem?</vt:lpstr>
      <vt:lpstr>Solution: Locking the Object </vt:lpstr>
      <vt:lpstr>Thread Overhead</vt:lpstr>
      <vt:lpstr>Thread Pools</vt:lpstr>
      <vt:lpstr>Java: Thread vs Runnable</vt:lpstr>
      <vt:lpstr>Peek Under the Hood</vt:lpstr>
      <vt:lpstr>Peek Under the Hood</vt:lpstr>
      <vt:lpstr>Simultaneous Multi-Threading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Andrew Hu</dc:creator>
  <cp:lastModifiedBy>Andrew Hu</cp:lastModifiedBy>
  <cp:revision>61</cp:revision>
  <dcterms:created xsi:type="dcterms:W3CDTF">2018-03-13T02:10:49Z</dcterms:created>
  <dcterms:modified xsi:type="dcterms:W3CDTF">2018-05-25T03:48:05Z</dcterms:modified>
</cp:coreProperties>
</file>