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0" r:id="rId6"/>
    <p:sldId id="271" r:id="rId7"/>
    <p:sldId id="261" r:id="rId8"/>
    <p:sldId id="263" r:id="rId9"/>
    <p:sldId id="265" r:id="rId10"/>
    <p:sldId id="266" r:id="rId11"/>
    <p:sldId id="267" r:id="rId12"/>
    <p:sldId id="268" r:id="rId13"/>
    <p:sldId id="272" r:id="rId14"/>
    <p:sldId id="269" r:id="rId15"/>
    <p:sldId id="273" r:id="rId16"/>
    <p:sldId id="274" r:id="rId17"/>
    <p:sldId id="264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FF6600"/>
    <a:srgbClr val="01F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8T21:49:47.8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1539 2611,'-1'-41,"0"24,0 0,2 0,0 0,1-1,1-2,-2 15,1-1,-1 1,1 1,0-1,0 0,1 0,0 1,0-1,0 1,0 0,0 0,1 0,0 0,0 1,0-1,0 1,0 0,1 0,1 0,64-32,31-18,145-107,83-49,-126 105,4 8,4 10,71-12,-281 97,1 0,0 1,-1-1,1 1,0-1,-1 1,1 0,0 0,0 0,-1 0,1 0,0 0,0 0,-1 1,1-1,0 0,0 1,-1 0,1-1,-1 1,1 0,-1 0,1 0,-1 0,1 0,-1 0,1 1,15 10,-16-12,0 1,0-1,0 0,0 1,0-1,0 0,0 0,0 1,0-1,0 0,0 0,0 0,0-1,0 1,0 0,0 0,0 0,0-1,0 1,0-1,0 1,0-1,0 1,0-1,0 0,0 1,0-1,1 0,-1 1,0-1,1 1,-1-1,0 1,1-1,-1 1,1 0,-1 0,1 0,0 0,9 2</inkml:trace>
  <inkml:trace contextRef="#ctx0" brushRef="#br0" timeOffset="3024.2352">683 1390,'0'-541,"0"538,0 1,0-1,0 1,0-1,-1 1,1-1,-1 1,0-1,0 1,0 0,0-1,0 1,0 0,-1 0,1 0,-1 0,0 0,1 0,-1 0,0 1,0-1,0 1,0-1,0 1,0 0,-1 0,1-1,0 2,-1-1,1 0,-1 0,1 1,-17-6</inkml:trace>
  <inkml:trace contextRef="#ctx0" brushRef="#br0" timeOffset="3307.2835">1 487,'3'-2,"1"-1,0 1,0 0,0 0,0 1,0-1,0 1,0 0,4-1,12-3,245-79,20-7,-231 73,0 3,1 3,4 1,6 0</inkml:trace>
  <inkml:trace contextRef="#ctx0" brushRef="#br0" timeOffset="3926.4092">976 219,'5'2,"-1"1,0 0,0 0,0 0,-1 0,1 1,-1-1,0 1,0 0,0 0,0 0,1 4,23 56,-23-53,17 55,-3 1,-3 1,-3 1,-2 3,4 88,-5 35,-12-1,10-245,1 0,3 1,2 1,2 0,3 0,-5 12,2 1,2 0,1 1,12-16,-18 33,1 0,1 1,0 1,1 0,0 1,2 0,-1 1,18-10,-28 20,0 1,0 0,0-1,1 2,-1-1,1 1,0 0,-1 0,1 1,0 0,4 0,-8 1,-1 0,1 1,0-1,0 1,0 0,0-1,0 1,0 1,-1-1,1 0,0 1,-1-1,1 1,-1 0,0-1,0 1,1 1,-1-1,0 0,-1 0,1 1,0-1,-1 1,1-1,-1 1,0 0,1 0,5 16,-1 0,-1 0,0 1,-2-1,0 1,-1 0,-1 15,-1 15,-3-1,-5 28,2-42,-3 0,0 0,-14 29,9-23,1 1,1 3,5-11</inkml:trace>
  <inkml:trace contextRef="#ctx0" brushRef="#br0" timeOffset="4372.9156">2125 1292,'-20'0,"0"0,0-2,1-1,-1 0,1-1,-2-2,8 2,0-2,0 1,1-1,0-1,0 0,1-1,0 0,0-1,0-1,-1-1,1-1,0 0,1-1,0 0,1-1,0 0,2 0,-1-1,2 0,0-1,0 1,-1-12,5 17,0 1,0-1,1 1,1-1,0 0,0 1,1-1,0 1,0-1,1 1,0-1,1 1,0 0,1 0,0 0,0 1,1-1,0 1,0 0,1 0,0 1,3-3,-4 6,0 0,0 0,0 0,1 1,0 0,-1 0,1 0,0 1,1 0,-1 0,0 0,0 1,1 0,-1 0,1 1,-1 0,1 0,-1 0,1 1,-1 0,3 1,-5-1,-1-1,1 1,0 1,-1-1,0 0,1 1,-1-1,0 1,0 0,0 0,0 1,0-1,0 1,0-1,-1 1,0 0,1 0,-1 0,0 0,0 0,-1 0,1 1,-1-1,1 1,-1-1,0 1,-1-1,1 1,0 0,-1-1,0 1,0 0,0-1,0 1,-1 0,0-1,0 2,-2 5,0 1,-1-1,0 0,-1-1,-1 1,1-1,-1 0,-1 0,1-1,-2 0,1 0,-5 3,-21 25,33-36,0 1,-1-1,1 0,0 1,-1-1,1 1,0-1,-1 1,1-1,0 0,-1 1,1-1,0 1,0-1,0 1,0-1,0 1,-1-1,1 1,0 0,0-1,0 1,0-1,1 1,-1-1,0 1,0-1,0 1,0-1,0 1,1-1,-1 1,0-1,0 1,1-1,4 3</inkml:trace>
  <inkml:trace contextRef="#ctx0" brushRef="#br0" timeOffset="5061.6438">2711 147,'-3'0,"1"0,0 1,0-1,0 1,0 0,0 0,0 0,0 0,0 0,1 0,-1 1,0-1,0 0,1 1,-1 0,0 0,-26 33,20-23,-18 26,1 1,2 2,1 0,3 1,1 1,3 1,1 1,2 0,2 0,3 1,0 8,5-34,2 0,0 0,1 0,1 0,1 0,0 0,2 0,0-1,1 0,1 0,6 9,-9-19,1 0,0-1,1 1,0-1,0 0,1-1,0 0,0 0,1 0,-1-1,2 0,-1-1,0 1,1-2,0 1,1-1,-1-1,0 1,1-2,0 1,0-1,0-1,8 1,0-2,0-1,-1-1,1 0,-1-2,0 0,0 0,0-2,0 0,-1-1,0-1,-1 0,0-1,0-1,0 0,9-10,1-1,-2 0,-1-2,0-1,-2 0,-1-2,-1 0,-1-1,4-11,-14 26,-2 0,0 0,0-1,-2 1,1-1,-1 0,-1 0,0 0,-1 0,-1-1,0 1,-2-11,1 16,0-1,-1 1,-1 0,1 0,-2 1,1-1,-1 1,0-1,0 1,-1 0,0 1,0-1,0 1,-1 0,0 0,0 1,-1-1,0 2,1-1,-7-2,-3-2,-1 2,0 0,0 1,0 1,-1 0,-4 1,-36-6,-13 2,50 6,-44-4</inkml:trace>
  <inkml:trace contextRef="#ctx0" brushRef="#br0" timeOffset="5606.7074">3369 1245,'52'-1,"1"-1,0-3,-1-2,0-3,11-4,-37 6,0 0,-1-2,0 0,0-2,-1-1,-1-1,0-1,-1-1,-1 0,0-2,-1-1,-10 9,-1-1,0 0,0 0,-1-1,-1 0,0-1,0 0,-2 0,1 0,2-13,-6 17,0 0,0 0,-1-1,0 1,-1 0,0-1,-1 1,0 0,0 0,-1-1,0 1,0 0,-1 0,-1 1,1-1,-1 1,-1-1,-4-5,0 0,-1 1,-1 0,0 0,-1 1,0 0,-1 1,0 1,-14-8,-18-9,-2 2,-25-9,0 0,68 32,1 1,-1-1,1 0,0 0,0-1,0 1,0 0,0-1,1 0,-1 0,1 0,-1 0,1 0,0 0,0 0,0-3,0 1,2 1,-1 0,0 0,1 0,0-1,0 1,0 0,0 0,1-1,0 1,-1 0,2 0,-1 0,0 0,2-3,6-12,0 1,2 0,0 0,1 1,0 1,2 0,0 0,0 1,1 1,2 1,37-31,2 3,20-8,18-10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8T21:49:55.0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0 714,'22'-1,"-1"0,0-2,0-1,0 0,0-1,9-5,32-14,27-15,-66 29,492-247,60-27,-559 277,12-7,0 2,1 1,0 2,0 0,15 0,-37 8,1 1,0 0,-1 1,1 0,-1 0,1 0,-1 1,1 0,-1 1,0-1,6 5,16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8T21:49:56.2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813 744,'-11'10,"0"-1,0 0,-1-1,0-1,-1 1,1-2,-13 5,-20 5,-32 8,39-13,-24 8,-108 30,137-42,-1 0,-1-3,1 0,-1-2,29-2,0 0,1 0,-1 0,1 0,-1-1,1 0,-1 0,1-1,-1 0,1 0,0 0,0 0,0-1,0 0,0 0,1 0,-1 0,1-1,0 0,0 0,0 0,0 0,1-1,0 1,0-1,0 0,0 0,1 0,0 0,0 0,0-1,1 1,0-1,0 1,0-1,1 1,-1-1,1 0,1-2,0-12,1 1,1 0,1 0,0 0,2 1,0 0,1-1,1 2,0-1,2 0,16-26,1 1,3 2,9-9,0 5,1 2,3 2,1 1,2 3,1 1,2 3,1 2,2 2,1 3,26-9,13-1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8T21:49:56.8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92 1229,'-1'0,"0"-1,0 1,0 0,0-1,0 1,0-1,0 0,0 1,0-1,0 0,0 0,0 0,1 1,-1-1,0 0,1 0,-1 0,1 0,-1 0,1 0,-1 0,1 0,0-1,-1 1,1-1,-9-36,8 29,-22-107,5-1,6-1,4 0,6-15,3 94,2 1,2 0,1 0,2 0,7-17,-10 40,1-1,0 1,0 1,2-1,0 1,0 1,2-1,-1 1,2 1,0 0,0 1,1 0,0 0,4-1,-10 8,0 0,0 0,1 1,-1 0,1 1,0-1,-1 1,1 0,0 1,0 0,0 0,1 0,-1 1,0 0,0 1,0-1,0 1,0 1,0-1,0 1,0 0,-1 1,1 0,-1 0,0 0,1 1,-2 0,1 0,0 0,-1 1,3 2,3 3,-2 1,1 0,-1 0,-1 1,0 0,0 0,-1 1,-1-1,0 2,-1-1,-1 1,0 0,0 0,-2 0,1 7,-2 0,-1 0,-1 0,-2 0,0 0,-1 0,0 0,-2-1,-1 0,0 0,-2 0,0-1,-9 13,-1-1,-1-2,-1 0,-1-2,-2 0,0-2,-2 0,-8 3,-49 29,82-56</inkml:trace>
  <inkml:trace contextRef="#ctx0" brushRef="#br0" timeOffset="446.7467">824 203,'-1'1,"0"-1,0 0,0 1,0 0,0-1,0 1,0-1,1 1,-1 0,0 0,0-1,1 1,-1 0,0 0,1 0,-1 0,1 0,-1 0,1 0,-12 25,10-21,-6 17,1 1,1 0,1 0,1 0,1 0,1 1,1 0,1-1,2 14,3 14,2 0,3-1,14 43,-18-71,1-1,1 0,1-1,0 0,2 0,0-1,9 11,-15-24,0 0,1 0,-1 0,1 0,0-1,0 0,1 0,0 0,0-1,0 0,0-1,0 0,1 0,0 0,-1-1,1 0,0 0,0-1,0 0,0-1,0 0,4 0,1-2,-1 0,1-1,0 0,-1-1,0 0,0-1,0-1,0 0,-1 0,0-1,-1-1,1 0,-1 0,-1-1,0 0,2-3,9-11,-1-1,-1 0,-2-2,0 0,-2 0,6-16,-6 9,-3 0,0 0,-2-1,-1 0,-2 0,-2-1,0-18,-3-5,-2 0,-3 0,-3 1,-3-3,-12-56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8T21:50:26.4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2788,'0'0,"1"0,0 0,0 1,-1-1,1 0,0 1,-1-1,1 0,-1 1,1-1,0 1,-1-1,1 1,-1-1,1 1,-1-1,0 1,1 0,-1-1,1 1,-1 0,0-1,0 1,1 0,1 3,28 54,-3 2,9 28,12 31,87 167,-84-187,55 75,-103-169,7 11,1-1,1 0,0-1,0 0,4 1,-14-12,1-1,-1 0,1 1,0-1,0 0,0-1,0 1,0 0,1-1,-1 0,0 0,1 0,-1 0,1 0,-1-1,1 0,-1 1,1-1,-1 0,1-1,-1 1,1-1,-1 0,1 1,-1-1,0-1,1 1,-1 0,1-2,10-7,0 0,-1-1,-1-1,0 0,0-1,-1 0,-1-1,2 0,131-168,-8-6,-8-6,75-158,-187 323,11-19,-3-1,-1-3,-16 38,-2 1,0-1,0 0,-2 0,1 0,-2 0,0 0,-1 0,0 0,-1-5,1 18,0 0,0 0,0 0,0 1,0-1,0 0,-1 0,1 0,0 0,0 0,-1 0,1 1,-1-1,1 0,-1 0,1 1,-1-1,1 0,-1 0,1 1,-1-1,0 1,0-1,1 1,-1-1,0 1,0-1,0 1,1-1,-1 1,0 0,0 0,0-1,0 1,0 0,0 0,1 0,-1 0,0 0,0 0,0 0,0 0,0 1,0-1,0 0,1 0,-1 1,0-1,0 1,0-1,0 1,1-1,-1 1,0 0,-4 2,1 0,-1 0,1 1,0-1,0 1,0 0,1 0,-3 3,-11 25,1 1,1 0,2 1,-7 28,5-16,-229 810,219-747,-8 81,28-147,2 0,2 1,1-1,3 0,7 40,-7-71,0 1,1-1,1 1,0-1,0-1,1 1,1-1,0 0,0 0,1-1,0 0,5 3,12 13</inkml:trace>
  <inkml:trace contextRef="#ctx0" brushRef="#br0" timeOffset="531.0139">2002 3421,'-7'1,"0"0,0 0,0 1,1-1,-1 1,0 1,1 0,-1 0,1 0,0 0,0 1,-2 2,-13 10,0 1,-9 10,8-6,2 1,1 0,0 2,2 0,1 1,1 1,-12 25,19-31,0 0,1 0,0 0,2 1,1 0,0 0,2 1,0-1,1 1,2-1,1 9,-1-19,1 0,1 0,0 0,0-1,1 1,0-1,1 0,0 0,1-1,0 1,0-1,1 0,0-1,1 0,0 0,7 6,-8-9,1 1,0-1,0-1,0 1,0-2,1 1,0-1,-1 0,1-1,0 0,1 0,-1-1,0 0,0 0,1-1,-1-1,0 0,0 0,0 0,2-2,2-1,1 0,-1-1,0-1,0 0,-1-1,1 0,-2-1,1 0,-1-1,9-8,-7 3,0 0,0-1,-2 0,0-1,0 0,-2-1,0 0,-1 0,0-2,-1 1,-1-1,-1 0,0 0,-2 0,0-1,0-16,-3 22,0-1,-1 1,0-1,-2 1,1 0,-2 0,0 0,-1 0,0 0,-4-5,5 10,0 0,-1 1,-1 0,1 0,-1 0,-1 1,1 0,-1 0,-1 0,1 1,-1 0,0 1,0-1,-1 2,1-1,-1 1,0 0,-1 1,1 0,0 1,-1 0,-9-1,-19-1</inkml:trace>
  <inkml:trace contextRef="#ctx0" brushRef="#br0" timeOffset="1316.9938">2246 3519,'2'2,"0"-1,0 0,0 0,0 1,0-1,0 1,0 0,-1 0,1 0,-1-1,1 1,-1 1,0-1,1 0,-1 0,0 0,-1 1,2 0,2 6,13 22,1-1,2-1,1 0,1-2,1 0,24 20,-36-37,-1-1,1-1,1 1,0-2,0 0,0 0,1-1,0-1,0 0,0-1,1 0,-1-1,1-1,0 0,0-1,0 0,0-1,11-1,-16-1,0 0,1 0,-1 0,0-1,-1 0,1-1,0 0,-1-1,0 0,0 0,0 0,5-6,-2 1,-1-1,0 0,-1 0,0-1,-1 0,0-1,5-12,1-7,-1-2,-2 1,-1-1,-2-1,-1 0,1-18,-4 13,-1-1,-3 0,-1 0,-1 0,-3 0,-6-26,29 107,-12-29,13 20,-2 1,-1 0,-12-23,0 0,-1 0,0 1,0-1,-1 1,-1-1,1 1,-2 0,1 8,-13 3,6-11</inkml:trace>
  <inkml:trace contextRef="#ctx0" brushRef="#br0" timeOffset="2061.3628">3223 2983,'1'1,"0"0,1 0,-1 0,0 0,1 0,-1 1,0-1,0 1,0-1,0 1,-1-1,1 1,0-1,-1 1,1 0,-1-1,1 1,-1 0,0 0,0 0,3 5,26 91,-4 1,-5 0,-4 2,-3 12,-13-37,-1-109,2 1,1-1,1 1,1-1,3 1,0 1,2-1,1 1,2 1,0 0,3 1,4-7,4-2,1 1,2 1,19-21,-26 36,1 1,1 1,0 0,2 2,0 0,7-2,-26 16,1 1,0 0,0-1,0 2,0-1,0 1,0-1,1 1,-1 1,0-1,1 1,-1 0,0 0,4 1,7 1</inkml:trace>
  <inkml:trace contextRef="#ctx0" brushRef="#br0" timeOffset="3227.5545">3174 5105,'-27'-576,"23"534,-1 0,-4-6,5 32,0-1,-2 1,0 0,0 0,-2 0,-4-7,-10-10</inkml:trace>
  <inkml:trace contextRef="#ctx0" brushRef="#br0" timeOffset="3581.0084">2198 4374,'4'-4,"0"1,0 1,0-1,0 0,0 1,1 0,-1 0,1 0,2 0,8-4,452-193,-342 139,-2-7,73-54,-152 90</inkml:trace>
  <inkml:trace contextRef="#ctx0" brushRef="#br0" timeOffset="4560.3989">3759 3568,'6'134,"17"95,-7-85,-1 6,10 102,-8 73,-13-294,-4-31,0 0,0 1,0-1,0 0,0 0,0 0,0 0,0 0,0 0,0 0,0 0,0 0,0 1,0-1,0 0,0 0,0 0,0 0,0 0,0 0,0 0,0 0,0 0,0 0,0 1,1-1,-1 0,0 0,0 0,0 0,0 0,0 0,0 0,0 0,0 0,0 0,1 0,-1 0,0 0,0 0,0 0,0 0,0 0,0 0,0 0,0 0,0 0,1 0,-1 0,0 0,0 0,0 0,0 0,0 0,0 0,0 0,0 0,0-1,0 1,1 0,-1 0,0 0,0 0,4-17,-1 2,5-44,3 0,3 1,14-37,-21 77,0 1,1 0,1 0,0 1,2 0,-1 0,2 2,0-1,1 1,0 1,1 0,1 1,11-7,-4 5,1 1,0 1,0 2,1 0,1 1,0 1,0 2,9-1,-32 6,0 1,1-1,-1 1,0 0,1 0,-1 0,0 0,0 0,1 1,-1-1,0 1,0-1,0 1,1 0,-1 0,0 0,0 0,0 0,0 0,-1 1,1-1,0 1,0-1,-1 1,1 0,2 4,-1 0,0 0,0 0,0 1,-1-1,1 1,-1 2,3 8,0-3,1 3,0 0,-1 1,-1 0,0 0,-2 0,0 1,-1 12,-2 39,1-69,-1 1,1-1,-1 0,1 1,-1-1,0 0,1 0,-1 1,0-1,0 0,0 0,0 0,0 0,0 0,0 0,0 0,-1-1,1 1,0 0,-1-1,1 1,0-1,-1 1,0-1,-2 2,-12 5</inkml:trace>
  <inkml:trace contextRef="#ctx0" brushRef="#br0" timeOffset="5148.3157">4859 4251,'-35'-36,"-16"-21,41 45,1 0,1-1,0 0,0-1,1 0,1 0,0-1,4 1,11 29,12 29,4 30,-4 0,2 22,26 91,-46-184,1-10,2-14,-6 21,21-78,3 1,3 1,4 1,3 2,3 2,3 1,47-62,-16 47,-44 55</inkml:trace>
  <inkml:trace contextRef="#ctx0" brushRef="#br0" timeOffset="5679.6336">5738 4446,'-7'0,"1"1,0 0,0 1,0-1,1 1,-1 0,-4 3,-21 5,20-7,0 0,0-1,-1-1,1 0,0 0,-1-1,1-1,0 0,-1 0,1-1,0-1,0 0,0 0,1-1,-1 0,1-1,0 0,0-1,0 0,1-1,0 0,0 0,1-1,0 0,-1-2,-4-5,1 0,1-1,1 0,0-1,1-1,0 1,2-1,0 0,1-1,1 0,1 0,0 0,1-11,2 18,0 0,1 0,0 0,1 0,1 0,0 0,0 0,1 0,1 1,0-1,1 1,0 0,0 0,1 1,1-1,-1 2,2-1,-1 1,2 0,-1 0,1 1,3-2,-8 6,40-27,-41 30,-1-1,1 1,0-1,0 1,-1 0,1 0,0 0,0 1,0-1,0 1,0-1,0 1,0 0,0 0,2 1,-4-1,0 0,-1 1,1-1,0 1,0 0,0-1,0 1,0 0,-1-1,1 1,0 0,-1 0,1 0,-1-1,1 1,-1 0,1 0,-1 0,1 0,-1 0,0 0,0 0,1 0,-1 0,0 0,0 0,0 1,0-1,0 0,-1 0,-4 38,3-32,-29 120,-5-1,-6-2,-8 4,36-95</inkml:trace>
  <inkml:trace contextRef="#ctx0" brushRef="#br0" timeOffset="6265.6401">6006 3812,'-5'0,"0"1,0 0,0-1,0 1,0 1,1-1,-1 1,0 0,1 0,-1 0,1 0,0 1,-2 1,-2 2,0 1,1 0,0 0,0 0,1 1,-4 6,-5 10,1 1,1 0,1 1,-2 8,3-3,0 1,2 0,2 1,-2 15,7-32,0 0,1 1,1-1,1 0,0 0,1 0,1 0,0 0,1 0,1 1,-3-13,-1 0,1 0,0 0,0 0,0-1,0 1,0-1,1 1,0-1,0 0,0 0,0 0,0 0,0-1,1 1,-1-1,1 0,0 0,0 0,0-1,0 1,0-1,0 0,0 0,0 0,0-1,1 1,-1-1,0 0,0 0,0-1,1 1,-1-1,0 0,0 0,0 0,0-1,0 1,0-1,5-4,-1 0,0 0,-1-1,0 0,0 0,0-1,-1 1,0-2,0 1,-1 0,3-7,6-12,-2-1,0-1,0-6,-4 4,-1 0,-1-1,-2 0,-1 0,-2-6,2 28,1 12,8 18,-11-17,40 83,2 6,28 39,-40-86,-29-41,1-1,-1-1,1 1,0 0,0-1,0 1,0-1,0 0,1 0,-1 0,4 1,-6-3,0 1,0-1,1 0,-1 0,0 0,0 0,0 0,0 0,1 0,-1 0,0-1,0 1,0 0,0-1,0 1,1-1,-1 1,0-1,0 1,0-1,0 0,-1 0,1 1,0-1,0 0,0 0,-1 0,1 0,0 0,-1 0,1 0,-1 0,1-1,13-40,-12 37,11-66,-5 1</inkml:trace>
  <inkml:trace contextRef="#ctx0" brushRef="#br0" timeOffset="6761.3776">6348 2543,'11'12,"-1"1,0 0,-1 1,-1 0,0 1,14 22,54 90,-6 4,-5 2,-6 3,7 40,-35-80,-4 1,-4 2,-5 0,-4 1,-4 0,-4 78,-6-175,-1 55,-6 38,5-80,-1 0,0 0,-1-1,-1 0,0 1,-1-2,-1 1,-3 4,9-16,-1 0,0 0,1-1,-1 1,0-1,-1 1,1-1,0 0,-1 0,1 0,-1 0,0 0,0-1,1 1,-1-1,0 0,0 0,0 0,-1 0,1 0,0-1,0 1,0-1,-1 0,1 0,0 0,0 0,0-1,-1 1,1-1,0 0,0 0,0 0,-5-2,0-1,1 0,-1 0,1-1,0 0,0 0,1 0,-1-1,1 0,0 0,1-1,-1-1,-8-13,1-1,1 0,1-1,1 0,2-1,0 0,1 0,-3-23,1-5,3 0,2-1,2-42,4 43,7-49,-7 83,2 0,0 0,1 0,0 1,2 0,0 0,3-4,-6 15,0 1,0-1,0 1,0 0,1 0,0 1,0-1,0 1,0 0,1 1,0-1,0 1,2-1,10-4,1 2,0 0,13-2,-30 8,59-13</inkml:trace>
  <inkml:trace contextRef="#ctx0" brushRef="#br0" timeOffset="8781.7353">5371 3104,'1'-18,"1"1,1 0,0-1,1 1,1 1,0-1,2 1,0-1,4-4,16-29,3 1,7-7,58-75,6 5,6 4,46-37,99-76,25-2,-133 125,3 7,40-14,320-172,-381 221,282-148,150-45,-430 207,176-72,-197 88,94-22,-128 45,0 4,0 3,11 2,48 3,41 6,-142-3,-24-3,-18-7,11 12,0 0,-1 0,1 0,0 0,0 0,-1-1,1 1,0 0,0 0,-1 0,1 0,0 0,-1 0,1 0,0 0,0 0,-1 0,1 0,0 0,-1 0,1 0,0 0,0 0,-1 0,1 1,0-1,0 0,-1 0,1 0,0 0,0 0,-1 1,1-1,0 0,0 0,0 0,0 1,-1-1,1 0,0 0,0 1,0-1,0 0,0 0,0 1,-5 21,5 41,0-45,0 657,-4-659,4-16,0 0,-1 0,1 1,0-1,-1 0,1 0,0 0,-1 0,1 0,0 0,-1 0,1 0,0 0,-1 0,1 0,0 0,0 0,-1-1,1 1,0 0,-1 0,1 0,0 0,0 0,-1-1,1 1,0 0,0 0,-1-1,1 1,-22-27,19 24,-77-111,6-3,4-3,6-3,5-2,-14-57,67 164,-9-23,1-2,-6-38,20 80,0 0,-1 0,1 0,0 0,0 0,0 0,0 0,0 0,0 0,0 0,0 0,0 0,0 0,1 0,-1 0,0 0,1 0,-1 0,1 1,-1-1,1 0,-1 0,1 0,0 0,-1 1,1-1,0 0,-1 1,1-1,0 1,0-1,0 1,0-1,-1 1,1-1,0 1,0 0,0 0,0-1,0 1,0 0,6 0,-1-1,1 1,0 1,-1-1,1 1,1 1,2-1,34 7,-1 2,0 2,-1 1,38 18,-1 5,-2 4,0 4,-5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23:57:43.39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1,'5'1,"1"1,-1 0,1 0,-1 1,0-1,0 1,0 0,0 1,-1-1,1 1,1 2,12 7,26 17,1-2,1-3,2-1,0-2,1-3,40 10,191 30,-82-20,-108-22,1-3,1-5,17-3,277-6,-167-3,1926 3,-1661-25,-18 0,-128 13,15 0,-47 13,231-2,-287-10,82-2,112 15,216-5,-435-8,92-2,29-1,78 4,-368 10,-38 1,-1 1,0 1,16 4,-15-3,1-1,0 0,3-1,-8-1,-6 0,1-1,-1 1,1-2,-1 1,1-1,-1 0,0-1,1 0,-1 0,0-1,0 0,0 0,-1-1,1 0,100-58,-51 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23:57:46.20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1 125,'474'-25,"-3"0,-402 22,0-4,67-14,-99 14,39-2,1 4,-1 3,20 4,0 0,68-10,26-4,0 7,0 9,145 23,101 6,163-20,-526-13,688 14,-417-4,205-25,-16 5,-483 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EBE5-DAD6-4F39-8321-4D97921A065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2C64-EA37-4537-AFFE-D5F98312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2D6E-F638-4D77-BB5F-5E224D1A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71C97-3F48-4551-B510-B62B62DF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68900"/>
          </a:xfrm>
        </p:spPr>
        <p:txBody>
          <a:bodyPr anchor="ctr"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62B1-EB1C-45DA-B546-B5295302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3F7-FE99-4037-AE7D-4F33963D0E1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A7FB-C4C2-4811-8653-1712751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3A9E-BCAC-4FAD-A25C-AF12F33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A51-3282-4DAD-9171-9705160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E2079-82D8-4AE7-B145-C6350161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5142-07E7-4896-A667-F059A44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C9E-3FFA-4315-9F32-61831B3F074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AF75-D3D5-489E-AF63-612958A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F9D5-996A-4EA8-82BD-EF5FE22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3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8E626-94B2-4E32-A690-BADA2972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66AC-3E69-4BF5-9E90-07363B94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962B-9B8A-4A3B-8A09-9041838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E440-1236-46C4-AB39-6D2C6EEF0ED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85F6-2AF5-4E9C-B42B-D8256E5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5D5-47B7-4E35-A671-FFE04847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3265-5EF3-4E7D-9474-AB9047A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B4A-A0E8-4BCE-8596-A9785C5E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9743-FF32-49F3-966F-6A9DEAD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8C7-45ED-460A-AF10-8C16DBF773E3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AB12-8C74-4A50-AA73-5647C37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0994-D223-4245-983F-94788B1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0ED-CF37-4625-BF6D-19A3140F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6BB1-1A9D-4AA8-BF8C-07D1F1D2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6DFD-1DD3-480E-9AE9-95A6C52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0087-5138-4B09-B9C5-7FE3E409AC76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DF70-2FA4-4F2B-AFB6-F693B54C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F409-5896-4BA7-BCC2-39F4464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F4F0-A243-42D9-953B-889BC45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C370-ACD4-492B-92DE-9175715BD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AD21-27EC-49A8-9090-F8047D67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9A5B-A5B6-416D-97AB-7981CE9F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ED3-C3B4-4379-AF50-E1EAEC58283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91589-5E6A-477B-826C-5AEAB44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E4BE-A6DD-4497-A124-C87E2F33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DC3A-2557-4C3F-A120-831724D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0CD2-7A8E-4689-9004-18DC611C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0EF7-EBA6-49E5-B562-9E9C784B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C64ED-81F1-49E9-9F52-920B3E852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45B83-F496-434B-9F3E-2DFDFBBA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4E815-B7D1-416B-9D4D-F7EEF48A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557B-A424-4FF2-9089-E9505D2932B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24AB-4C03-4090-BE2C-79448E89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4468F-C20B-40AB-93C3-4F9D68B3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1539-322F-414D-A0EF-C9C6161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49222-6294-4EAA-A857-B4055A76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B144-C732-4AB5-BC99-71FF73EA492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53187-035F-47BC-9EC4-44ECABF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CF60-052F-4B0C-B01B-9B22A7F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24818-2738-4787-887B-B38B24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9029-1496-4E44-9E61-5B6707AFEF5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9D16-BF19-4D9B-9618-314ECB27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F2B1-A6ED-4C30-8A42-8FECD35C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BF3A-3563-4E40-B69A-1991BAEB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EB37-29AE-4B03-8A6D-B0996DD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3348-72AA-4EC8-8135-1C7A931B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9FC6-D309-4A45-B823-12F469E2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5BE-5848-4B4B-865D-835F1C7AC3A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59C5-5FFB-46EE-B98A-E01D5B1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2174-3EBC-407A-9642-3383BA3C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DF5-0044-43FD-97DB-6846FA92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9512-8B2A-4D45-B5C4-46CDDA4E9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3D4A7-1134-4F2B-9121-53F6EAA6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9DF6-8A78-483E-97FA-38EAD1F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405-7448-4D40-90B9-FBCB733B4CA4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617A-80F5-48A3-AB40-BB0F3446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01AB-93FB-4522-8693-67B2C7D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94945-57FA-4F0F-AF61-70E6B66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AD0E-556D-417A-BA15-097BB111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D190-BD96-4FFF-B31E-DA97C20B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2952-1487-4211-817A-F6BACD28A15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5040-415A-4E70-B525-CB36C00C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02FE-4912-4E1B-86F8-40A8D870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A98C-3152-4FF0-B746-CA5C5C1E6CE5}"/>
              </a:ext>
            </a:extLst>
          </p:cNvPr>
          <p:cNvSpPr/>
          <p:nvPr userDrawn="1"/>
        </p:nvSpPr>
        <p:spPr>
          <a:xfrm>
            <a:off x="-1" y="1"/>
            <a:ext cx="12192001" cy="365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E093A-51C1-44D8-A955-F04FC4BC343F}"/>
              </a:ext>
            </a:extLst>
          </p:cNvPr>
          <p:cNvSpPr txBox="1"/>
          <p:nvPr userDrawn="1"/>
        </p:nvSpPr>
        <p:spPr>
          <a:xfrm>
            <a:off x="4038600" y="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0B5B7-97D9-4446-823D-258ECC63D0F1}"/>
              </a:ext>
            </a:extLst>
          </p:cNvPr>
          <p:cNvSpPr txBox="1"/>
          <p:nvPr userDrawn="1"/>
        </p:nvSpPr>
        <p:spPr>
          <a:xfrm>
            <a:off x="9982201" y="-841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59006-0B8C-4F17-B190-DAD406D44347}"/>
              </a:ext>
            </a:extLst>
          </p:cNvPr>
          <p:cNvSpPr txBox="1"/>
          <p:nvPr userDrawn="1"/>
        </p:nvSpPr>
        <p:spPr>
          <a:xfrm>
            <a:off x="-48735" y="0"/>
            <a:ext cx="2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 297: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5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uwigem/18sp/documents/multithread1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uwigem/18sp/documents/multithread1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uwigem/18sp/attenda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5AB-88CA-4C4F-ABC6-A1F4AA37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Multi-Threading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CD2A-B912-45DC-BB06-9A4A4A5E4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Hu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05ECD-AA0E-403A-9269-316A9BCF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55" y="2720714"/>
            <a:ext cx="6504710" cy="36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2A60-DE67-4F0B-9085-26399085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6687-13A7-45AC-B418-FDF8DC3D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194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Let’s find out!</a:t>
            </a:r>
          </a:p>
          <a:p>
            <a:r>
              <a:rPr lang="en-US" dirty="0"/>
              <a:t>Code is here: </a:t>
            </a:r>
            <a:r>
              <a:rPr lang="en-US" dirty="0">
                <a:hlinkClick r:id="rId2"/>
              </a:rPr>
              <a:t>http://tinyurl.com/uwigem/18sp/documents/multithread1.zip</a:t>
            </a:r>
            <a:endParaRPr lang="en-US" dirty="0"/>
          </a:p>
          <a:p>
            <a:r>
              <a:rPr lang="en-US" dirty="0"/>
              <a:t>Compile from command line with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</a:rPr>
              <a:t> Parent.java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java Parent</a:t>
            </a:r>
          </a:p>
          <a:p>
            <a:r>
              <a:rPr lang="en-US" dirty="0"/>
              <a:t>What did it print out?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232E29-5DC6-4FD1-A772-D18E00444ACD}"/>
              </a:ext>
            </a:extLst>
          </p:cNvPr>
          <p:cNvSpPr/>
          <p:nvPr/>
        </p:nvSpPr>
        <p:spPr>
          <a:xfrm>
            <a:off x="6453553" y="3843215"/>
            <a:ext cx="4448908" cy="24686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Hello from the child: 42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200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300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400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500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Hello from the parent</a:t>
            </a:r>
          </a:p>
        </p:txBody>
      </p:sp>
    </p:spTree>
    <p:extLst>
      <p:ext uri="{BB962C8B-B14F-4D97-AF65-F5344CB8AC3E}">
        <p14:creationId xmlns:p14="http://schemas.microsoft.com/office/powerpoint/2010/main" val="1408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0EA6-6172-4B8C-9F6F-C22C1FA4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Break it down!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7A36E90-6C0A-4329-92AB-E82EDDBD33CC}"/>
              </a:ext>
            </a:extLst>
          </p:cNvPr>
          <p:cNvSpPr/>
          <p:nvPr/>
        </p:nvSpPr>
        <p:spPr bwMode="auto">
          <a:xfrm>
            <a:off x="3793002" y="1258094"/>
            <a:ext cx="8046720" cy="5010821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= 42;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the child thread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childThread = new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childThread.</a:t>
            </a:r>
            <a:r>
              <a:rPr lang="en-US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Twiddle our thumbs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5000; i++)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 % 1000 == 0) System.out.println(i);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from the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from the parent"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43004-AE20-42D1-BAA9-632882F80A59}"/>
              </a:ext>
            </a:extLst>
          </p:cNvPr>
          <p:cNvSpPr/>
          <p:nvPr/>
        </p:nvSpPr>
        <p:spPr>
          <a:xfrm>
            <a:off x="519332" y="2572971"/>
            <a:ext cx="3173437" cy="6450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Load the thread with our message, and start 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5F2AD4-3F8F-4ED5-9566-4044EB5BE0B8}"/>
              </a:ext>
            </a:extLst>
          </p:cNvPr>
          <p:cNvSpPr/>
          <p:nvPr/>
        </p:nvSpPr>
        <p:spPr>
          <a:xfrm>
            <a:off x="519330" y="3679583"/>
            <a:ext cx="3173437" cy="6450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Kill time while printing out some numbers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297CCF-0DA6-4CD5-9079-E6122DB06660}"/>
              </a:ext>
            </a:extLst>
          </p:cNvPr>
          <p:cNvSpPr/>
          <p:nvPr/>
        </p:nvSpPr>
        <p:spPr>
          <a:xfrm>
            <a:off x="519331" y="4786195"/>
            <a:ext cx="3173437" cy="6450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out the parent’s message</a:t>
            </a:r>
          </a:p>
        </p:txBody>
      </p:sp>
    </p:spTree>
    <p:extLst>
      <p:ext uri="{BB962C8B-B14F-4D97-AF65-F5344CB8AC3E}">
        <p14:creationId xmlns:p14="http://schemas.microsoft.com/office/powerpoint/2010/main" val="273635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0EA6-6172-4B8C-9F6F-C22C1FA4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Break it down!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7A36E90-6C0A-4329-92AB-E82EDDBD33CC}"/>
              </a:ext>
            </a:extLst>
          </p:cNvPr>
          <p:cNvSpPr/>
          <p:nvPr/>
        </p:nvSpPr>
        <p:spPr bwMode="auto">
          <a:xfrm>
            <a:off x="3793002" y="1258094"/>
            <a:ext cx="8046720" cy="4527244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args) { ...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this.message = message;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/*THIS IS THE SPECIAL METHOD*/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our message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from the child: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		 		this.message);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381AA9-F392-4EE7-8F99-D9F7FCFDE5D9}"/>
              </a:ext>
            </a:extLst>
          </p:cNvPr>
          <p:cNvSpPr/>
          <p:nvPr/>
        </p:nvSpPr>
        <p:spPr>
          <a:xfrm>
            <a:off x="519331" y="1893525"/>
            <a:ext cx="3173437" cy="6450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Make the child thread class inherit from Thread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B7A854-A28A-4F9B-A7E3-0B8ADB48378D}"/>
              </a:ext>
            </a:extLst>
          </p:cNvPr>
          <p:cNvSpPr/>
          <p:nvPr/>
        </p:nvSpPr>
        <p:spPr>
          <a:xfrm>
            <a:off x="519330" y="3795594"/>
            <a:ext cx="3173437" cy="6450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run() method gets run when we call </a:t>
            </a:r>
            <a:r>
              <a:rPr lang="en-US" sz="2000" dirty="0" err="1">
                <a:solidFill>
                  <a:schemeClr val="tx1"/>
                </a:solidFill>
              </a:rPr>
              <a:t>Thread.start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715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71BF-FE3D-4E5C-A6BF-711A05C8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Processing: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0DDB-1FCD-4A60-995A-F7433229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771ACD6-3A39-4B11-B2DF-59EE7EA943F4}"/>
              </a:ext>
            </a:extLst>
          </p:cNvPr>
          <p:cNvSpPr/>
          <p:nvPr/>
        </p:nvSpPr>
        <p:spPr bwMode="auto">
          <a:xfrm>
            <a:off x="6720254" y="2002937"/>
            <a:ext cx="5020408" cy="4174026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GrammarChecker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Running in a separate thread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(message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checkGrammar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checkGrammar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the grammar check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56677-A6EC-400F-BE64-A0575AE640ED}"/>
              </a:ext>
            </a:extLst>
          </p:cNvPr>
          <p:cNvSpPr/>
          <p:nvPr/>
        </p:nvSpPr>
        <p:spPr bwMode="auto">
          <a:xfrm>
            <a:off x="1038959" y="2457694"/>
            <a:ext cx="4878266" cy="3226044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GrammarChecker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nextKeyPress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it to the file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endParaRPr lang="en-US" sz="160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(input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1FF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‘.’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grammarChecker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41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94B1-9F98-4856-915F-93A7F9DD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A35E-F65A-473E-8B67-451060BE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When is the </a:t>
            </a:r>
            <a:r>
              <a:rPr lang="en-US" i="1" dirty="0"/>
              <a:t>child thread</a:t>
            </a:r>
            <a:r>
              <a:rPr lang="en-US" dirty="0"/>
              <a:t>’s message printed, again?</a:t>
            </a:r>
          </a:p>
          <a:p>
            <a:r>
              <a:rPr lang="en-US" dirty="0"/>
              <a:t>What happens when we remove the for loop that wastes time?</a:t>
            </a:r>
          </a:p>
          <a:p>
            <a:r>
              <a:rPr lang="en-US" dirty="0"/>
              <a:t>What happens when we make the for loop much shorter?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E93B27-9D19-41FE-9E70-17EB7205B288}"/>
              </a:ext>
            </a:extLst>
          </p:cNvPr>
          <p:cNvSpPr/>
          <p:nvPr/>
        </p:nvSpPr>
        <p:spPr>
          <a:xfrm>
            <a:off x="5908430" y="4159738"/>
            <a:ext cx="4448908" cy="24686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Hello from the child: 42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200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300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400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500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Hello from the parent</a:t>
            </a:r>
          </a:p>
        </p:txBody>
      </p:sp>
    </p:spTree>
    <p:extLst>
      <p:ext uri="{BB962C8B-B14F-4D97-AF65-F5344CB8AC3E}">
        <p14:creationId xmlns:p14="http://schemas.microsoft.com/office/powerpoint/2010/main" val="372515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0D91-B0AB-4414-B1A1-B90EA06E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ED97-6C00-438F-A5F5-33BABDD1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0791C9E5-BF5A-4939-BCB9-42215BE778DB}"/>
              </a:ext>
            </a:extLst>
          </p:cNvPr>
          <p:cNvSpPr/>
          <p:nvPr/>
        </p:nvSpPr>
        <p:spPr bwMode="auto">
          <a:xfrm>
            <a:off x="6479931" y="2318849"/>
            <a:ext cx="5020408" cy="3993051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GrammarChecker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Running in a separate thread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(message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checkGrammar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checkGrammar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the grammar check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78CD76-A7A2-460B-B271-C0C196A95971}"/>
              </a:ext>
            </a:extLst>
          </p:cNvPr>
          <p:cNvSpPr/>
          <p:nvPr/>
        </p:nvSpPr>
        <p:spPr bwMode="auto">
          <a:xfrm>
            <a:off x="740021" y="2457694"/>
            <a:ext cx="4878266" cy="3226044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GrammarChecker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nextKeyPress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it to the file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endParaRPr lang="en-US" sz="160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(input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1FF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‘.’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grammarChecker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5E8328-CA2C-41AB-8216-D675770BA7B5}"/>
              </a:ext>
            </a:extLst>
          </p:cNvPr>
          <p:cNvSpPr/>
          <p:nvPr/>
        </p:nvSpPr>
        <p:spPr>
          <a:xfrm>
            <a:off x="1455126" y="5480661"/>
            <a:ext cx="4878266" cy="10122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Both threads already running, but they can communicate!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D940D2-1728-44E2-AB9C-E6C56985B538}"/>
                  </a:ext>
                </a:extLst>
              </p14:cNvPr>
              <p14:cNvContentPartPr/>
              <p14:nvPr/>
            </p14:nvContentPartPr>
            <p14:xfrm>
              <a:off x="1623766" y="4680028"/>
              <a:ext cx="3622680" cy="133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D940D2-1728-44E2-AB9C-E6C56985B5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4126" y="4500388"/>
                <a:ext cx="38023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02DFFD-458D-4A9F-BEDB-4198CE46DC90}"/>
                  </a:ext>
                </a:extLst>
              </p14:cNvPr>
              <p14:cNvContentPartPr/>
              <p14:nvPr/>
            </p14:nvContentPartPr>
            <p14:xfrm>
              <a:off x="7388446" y="3423268"/>
              <a:ext cx="2193120" cy="4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02DFFD-458D-4A9F-BEDB-4198CE46DC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8806" y="3243268"/>
                <a:ext cx="2372760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3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5AE-F6D3-4110-BAC8-868D16DE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FBC7-90A3-42F7-9182-8627AC96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Lucida Sans" panose="020B0602030504020204" pitchFamily="34" charset="0"/>
              </a:rPr>
              <a:t>Code here: </a:t>
            </a:r>
            <a:r>
              <a:rPr lang="en-US" sz="2200" dirty="0">
                <a:latin typeface="Lucida Sans" panose="020B0602030504020204" pitchFamily="34" charset="0"/>
                <a:hlinkClick r:id="rId2"/>
              </a:rPr>
              <a:t>http://tinyurl.com/uwigem/18sp/documents/multithread1.zip</a:t>
            </a:r>
            <a:endParaRPr lang="en-US" sz="2200" dirty="0">
              <a:latin typeface="Lucida Sans" panose="020B0602030504020204" pitchFamily="34" charset="0"/>
            </a:endParaRPr>
          </a:p>
          <a:p>
            <a:r>
              <a:rPr lang="en-US" sz="2200" dirty="0">
                <a:latin typeface="Lucida Sans" panose="020B0602030504020204" pitchFamily="34" charset="0"/>
              </a:rPr>
              <a:t>Creates two threads, and does work in both of them</a:t>
            </a:r>
          </a:p>
          <a:p>
            <a:r>
              <a:rPr lang="en-US" sz="2200" dirty="0">
                <a:latin typeface="Lucida Sans" panose="020B0602030504020204" pitchFamily="34" charset="0"/>
              </a:rPr>
              <a:t>Once the child thread is finished, it sends a message back</a:t>
            </a:r>
          </a:p>
        </p:txBody>
      </p:sp>
    </p:spTree>
    <p:extLst>
      <p:ext uri="{BB962C8B-B14F-4D97-AF65-F5344CB8AC3E}">
        <p14:creationId xmlns:p14="http://schemas.microsoft.com/office/powerpoint/2010/main" val="334970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09CE-3D8B-4ABA-96C8-5F37975F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655D-031E-4D08-AB86-81F181CC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words for using the same thing differently</a:t>
            </a:r>
          </a:p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Using multiple threads to do one operation faster</a:t>
            </a:r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Using multiple threads to do different things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81251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3F89-62F6-4D93-906F-C1A7FB6F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CE62-76C6-48CF-8F0F-1C0B1915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F9460F-A3E3-4717-842C-9D68838AA4CF}"/>
              </a:ext>
            </a:extLst>
          </p:cNvPr>
          <p:cNvSpPr/>
          <p:nvPr/>
        </p:nvSpPr>
        <p:spPr bwMode="auto">
          <a:xfrm>
            <a:off x="1753187" y="3041956"/>
            <a:ext cx="4795918" cy="3269944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Code goes 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C8B675-3DDE-412A-AC2C-4186C8ACEA8A}"/>
              </a:ext>
            </a:extLst>
          </p:cNvPr>
          <p:cNvSpPr/>
          <p:nvPr/>
        </p:nvSpPr>
        <p:spPr>
          <a:xfrm>
            <a:off x="6638192" y="1825626"/>
            <a:ext cx="4448908" cy="768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ucida Sans" panose="020B0602030504020204" pitchFamily="34" charset="0"/>
              </a:rPr>
              <a:t>Hello, there!</a:t>
            </a:r>
          </a:p>
        </p:txBody>
      </p:sp>
    </p:spTree>
    <p:extLst>
      <p:ext uri="{BB962C8B-B14F-4D97-AF65-F5344CB8AC3E}">
        <p14:creationId xmlns:p14="http://schemas.microsoft.com/office/powerpoint/2010/main" val="95219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1241-4338-4E06-AF67-5C9E8B0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D465-2359-46E9-B551-C59C6025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still </a:t>
            </a:r>
            <a:r>
              <a:rPr lang="en-US" dirty="0">
                <a:hlinkClick r:id="rId2"/>
              </a:rPr>
              <a:t>http://tinyurl.com/uwigem/18sp/attendance/</a:t>
            </a:r>
            <a:endParaRPr lang="en-US" dirty="0"/>
          </a:p>
          <a:p>
            <a:r>
              <a:rPr lang="en-US" dirty="0"/>
              <a:t>Pacman projects due tonight</a:t>
            </a:r>
          </a:p>
          <a:p>
            <a:pPr lvl="1"/>
            <a:r>
              <a:rPr lang="en-US" dirty="0"/>
              <a:t>Looking for just a minimum viable product</a:t>
            </a:r>
          </a:p>
          <a:p>
            <a:pPr lvl="1"/>
            <a:r>
              <a:rPr lang="en-US" dirty="0"/>
              <a:t>If a significant amount of progress has been made by deadline, it may be extended</a:t>
            </a:r>
          </a:p>
        </p:txBody>
      </p:sp>
    </p:spTree>
    <p:extLst>
      <p:ext uri="{BB962C8B-B14F-4D97-AF65-F5344CB8AC3E}">
        <p14:creationId xmlns:p14="http://schemas.microsoft.com/office/powerpoint/2010/main" val="20290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E84C-710C-4E72-B4A7-3C050FAB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2254-87D3-44A8-B0C7-A87C1DF2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order of project ideas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DAWGMA Arduino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Chromastat</a:t>
            </a:r>
            <a:r>
              <a:rPr lang="en-US" dirty="0"/>
              <a:t> overhaul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Video Game for outreach</a:t>
            </a:r>
          </a:p>
          <a:p>
            <a:r>
              <a:rPr lang="en-US" dirty="0"/>
              <a:t>Other options</a:t>
            </a:r>
          </a:p>
          <a:p>
            <a:pPr lvl="1"/>
            <a:r>
              <a:rPr lang="en-US" dirty="0"/>
              <a:t>Microfluidics project (whatever shape this takes on)</a:t>
            </a:r>
          </a:p>
          <a:p>
            <a:pPr lvl="1"/>
            <a:r>
              <a:rPr lang="en-US" dirty="0"/>
              <a:t>CS-Research with comp bio labs</a:t>
            </a:r>
          </a:p>
        </p:txBody>
      </p:sp>
    </p:spTree>
    <p:extLst>
      <p:ext uri="{BB962C8B-B14F-4D97-AF65-F5344CB8AC3E}">
        <p14:creationId xmlns:p14="http://schemas.microsoft.com/office/powerpoint/2010/main" val="95476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E63A-C6F8-435E-9C01-C1D2D7CE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multi-threading?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4C9B-D518-477C-BA47-4B9F1450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" panose="020B0602030504020204" pitchFamily="34" charset="0"/>
              </a:rPr>
              <a:t>More cores?</a:t>
            </a:r>
          </a:p>
          <a:p>
            <a:r>
              <a:rPr lang="en-US" dirty="0">
                <a:latin typeface="Lucida Sans" panose="020B0602030504020204" pitchFamily="34" charset="0"/>
              </a:rPr>
              <a:t>More Chrome thingies on Task Manager? </a:t>
            </a:r>
          </a:p>
          <a:p>
            <a:pPr lvl="1"/>
            <a:r>
              <a:rPr lang="en-US" dirty="0">
                <a:latin typeface="Lucida Sans" panose="020B0602030504020204" pitchFamily="34" charset="0"/>
              </a:rPr>
              <a:t>(Seriously what’s up with that???)</a:t>
            </a:r>
          </a:p>
          <a:p>
            <a:r>
              <a:rPr lang="en-US" dirty="0">
                <a:latin typeface="Lucida Sans" panose="020B0602030504020204" pitchFamily="34" charset="0"/>
              </a:rPr>
              <a:t>More windows on screen at once?</a:t>
            </a:r>
          </a:p>
        </p:txBody>
      </p:sp>
    </p:spTree>
    <p:extLst>
      <p:ext uri="{BB962C8B-B14F-4D97-AF65-F5344CB8AC3E}">
        <p14:creationId xmlns:p14="http://schemas.microsoft.com/office/powerpoint/2010/main" val="210440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1E72-C5B0-407C-8E7B-8F87E320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w/o Multiple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CE2E-EA88-499D-85D7-87D8E61E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690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Lucida Sans" panose="020B0602030504020204" pitchFamily="34" charset="0"/>
              </a:rPr>
              <a:t>Multi-threading predates multiple core CPUs</a:t>
            </a:r>
          </a:p>
          <a:p>
            <a:r>
              <a:rPr lang="en-US" sz="2400" dirty="0">
                <a:latin typeface="Lucida Sans" panose="020B0602030504020204" pitchFamily="34" charset="0"/>
              </a:rPr>
              <a:t>A way to force the OS to give “equal” time to different parts of the same program</a:t>
            </a:r>
          </a:p>
          <a:p>
            <a:r>
              <a:rPr lang="en-US" sz="2400" dirty="0">
                <a:latin typeface="Lucida Sans" panose="020B0602030504020204" pitchFamily="34" charset="0"/>
              </a:rPr>
              <a:t>Not actually running at the same time, just fast switching between threads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C742B-C363-477D-A13A-DC132179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69" y="1435712"/>
            <a:ext cx="3683847" cy="34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349C-0551-4789-82E7-0525DCA8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Word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ED49-9759-460D-AC5F-1FDF983A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70" y="1825624"/>
            <a:ext cx="5251938" cy="480218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ucida Sans" panose="020B0602030504020204" pitchFamily="34" charset="0"/>
                <a:ea typeface="Batang" panose="020B0503020000020004" pitchFamily="18" charset="-127"/>
              </a:rPr>
              <a:t>We need to handle keyboard input, plus the rest of the program logic</a:t>
            </a:r>
          </a:p>
          <a:p>
            <a:r>
              <a:rPr lang="en-US" sz="2200" dirty="0">
                <a:latin typeface="Lucida Sans" panose="020B0602030504020204" pitchFamily="34" charset="0"/>
                <a:ea typeface="Batang" panose="020B0503020000020004" pitchFamily="18" charset="-127"/>
              </a:rPr>
              <a:t>What happens when we do a grammar check? What if we keep typing?</a:t>
            </a:r>
          </a:p>
          <a:p>
            <a:pPr lvl="1"/>
            <a:r>
              <a:rPr lang="en-US" sz="1800" dirty="0">
                <a:latin typeface="Lucida Sans" panose="020B0602030504020204" pitchFamily="34" charset="0"/>
                <a:ea typeface="Batang" panose="020B0503020000020004" pitchFamily="18" charset="-127"/>
              </a:rPr>
              <a:t>Note, most input libraries fix this problem, but in designing systems we can’t assume things will just work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172B665-79AF-4D8D-8166-F70FD58579EF}"/>
              </a:ext>
            </a:extLst>
          </p:cNvPr>
          <p:cNvSpPr/>
          <p:nvPr/>
        </p:nvSpPr>
        <p:spPr bwMode="auto">
          <a:xfrm>
            <a:off x="5706207" y="1690688"/>
            <a:ext cx="6031523" cy="480218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Look for keyboard input by waiting until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 key is pressed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nextKeyPress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it to the file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it’s the end of a sentence, grammar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check the last sentence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(input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1FF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‘.’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takes a really long time!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grammarCheck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6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D5A71-C8A7-4442-A5D4-D15B0470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450" y="2388445"/>
            <a:ext cx="3463804" cy="3923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82EDB-CC5D-46B9-84A4-619CD182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C596-9EA8-49F0-8D13-D47FEF61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Lucida Sans" panose="020B0602030504020204" pitchFamily="34" charset="0"/>
              </a:rPr>
              <a:t>Speed gains not </a:t>
            </a:r>
            <a:r>
              <a:rPr lang="en-US" sz="2400" i="1" dirty="0">
                <a:latin typeface="Lucida Sans" panose="020B0602030504020204" pitchFamily="34" charset="0"/>
              </a:rPr>
              <a:t>just</a:t>
            </a:r>
            <a:r>
              <a:rPr lang="en-US" sz="2400" dirty="0">
                <a:latin typeface="Lucida Sans" panose="020B0602030504020204" pitchFamily="34" charset="0"/>
              </a:rPr>
              <a:t> thanks to more cores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" panose="020B0602030504020204" pitchFamily="34" charset="0"/>
              </a:rPr>
              <a:t>Operating system allows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Lucida Sans" panose="020B0602030504020204" pitchFamily="34" charset="0"/>
              </a:rPr>
              <a:t>Creating different “threads” for the same program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Lucida Sans" panose="020B0602030504020204" pitchFamily="34" charset="0"/>
              </a:rPr>
              <a:t>Controlling threads across different cores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Lucida Sans" panose="020B0602030504020204" pitchFamily="34" charset="0"/>
              </a:rPr>
              <a:t>Preventing threads from writing to the same data at once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Lucida Sans" panose="020B0602030504020204" pitchFamily="34" charset="0"/>
              </a:rPr>
              <a:t>Scheduling which threads get time on the CPU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FE4A60-E0C0-427D-951C-9F6F7B392310}"/>
                  </a:ext>
                </a:extLst>
              </p14:cNvPr>
              <p14:cNvContentPartPr/>
              <p14:nvPr/>
            </p14:nvContentPartPr>
            <p14:xfrm>
              <a:off x="8135446" y="1939708"/>
              <a:ext cx="1464480" cy="94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FE4A60-E0C0-427D-951C-9F6F7B392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7806" y="1921708"/>
                <a:ext cx="150012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2E8A30-9FE3-484E-80CF-E8D7A3CA8DB8}"/>
                  </a:ext>
                </a:extLst>
              </p14:cNvPr>
              <p14:cNvContentPartPr/>
              <p14:nvPr/>
            </p14:nvContentPartPr>
            <p14:xfrm>
              <a:off x="11246566" y="2534428"/>
              <a:ext cx="629640" cy="257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2E8A30-9FE3-484E-80CF-E8D7A3CA8D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28566" y="2516428"/>
                <a:ext cx="665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DC00E5-FFB2-4A3C-8143-2EECBC550C73}"/>
                  </a:ext>
                </a:extLst>
              </p14:cNvPr>
              <p14:cNvContentPartPr/>
              <p14:nvPr/>
            </p14:nvContentPartPr>
            <p14:xfrm>
              <a:off x="10874686" y="2005588"/>
              <a:ext cx="294120" cy="343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DC00E5-FFB2-4A3C-8143-2EECBC550C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56686" y="1987948"/>
                <a:ext cx="3297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ED168F1-0009-430A-BE71-BF39897267DD}"/>
                  </a:ext>
                </a:extLst>
              </p14:cNvPr>
              <p14:cNvContentPartPr/>
              <p14:nvPr/>
            </p14:nvContentPartPr>
            <p14:xfrm>
              <a:off x="11389126" y="1954108"/>
              <a:ext cx="517320" cy="442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ED168F1-0009-430A-BE71-BF39897267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71126" y="1936454"/>
                <a:ext cx="552960" cy="478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17008E5-4666-4BAC-951F-AB0FCA95BD1D}"/>
                  </a:ext>
                </a:extLst>
              </p14:cNvPr>
              <p14:cNvContentPartPr/>
              <p14:nvPr/>
            </p14:nvContentPartPr>
            <p14:xfrm>
              <a:off x="5868166" y="4783708"/>
              <a:ext cx="3620520" cy="183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17008E5-4666-4BAC-951F-AB0FCA95BD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0524" y="4765712"/>
                <a:ext cx="3656164" cy="18734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93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993-9BA9-49E4-B2DB-E6E6B12D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4C30-15A1-48FD-96CD-849900A1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72"/>
            <a:ext cx="10515600" cy="4351338"/>
          </a:xfrm>
        </p:spPr>
        <p:txBody>
          <a:bodyPr/>
          <a:lstStyle/>
          <a:p>
            <a:r>
              <a:rPr lang="en-US" dirty="0"/>
              <a:t>What does a multi-threaded program even look like?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95A5B9F-DBE0-43AE-8079-09A8B92B68A2}"/>
              </a:ext>
            </a:extLst>
          </p:cNvPr>
          <p:cNvSpPr>
            <a:spLocks/>
          </p:cNvSpPr>
          <p:nvPr/>
        </p:nvSpPr>
        <p:spPr bwMode="auto">
          <a:xfrm>
            <a:off x="516096" y="3199372"/>
            <a:ext cx="245799" cy="459256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6369F-73F3-45AA-8C49-A81CAFA10587}"/>
              </a:ext>
            </a:extLst>
          </p:cNvPr>
          <p:cNvSpPr txBox="1"/>
          <p:nvPr/>
        </p:nvSpPr>
        <p:spPr>
          <a:xfrm>
            <a:off x="838201" y="2121138"/>
            <a:ext cx="4824046" cy="3166824"/>
          </a:xfrm>
          <a:prstGeom prst="roundRect">
            <a:avLst>
              <a:gd name="adj" fmla="val 83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//Program start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//Create data to tell your new //thread what to do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int message = 42; 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//Create a new child thread 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//with this message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runChild</a:t>
            </a:r>
            <a:r>
              <a:rPr lang="en-US" sz="2000" dirty="0">
                <a:latin typeface="Consolas" panose="020B0609020204030204" pitchFamily="49" charset="0"/>
              </a:rPr>
              <a:t>(message);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print(“Hello from the parent”);</a:t>
            </a:r>
          </a:p>
        </p:txBody>
      </p:sp>
    </p:spTree>
    <p:extLst>
      <p:ext uri="{BB962C8B-B14F-4D97-AF65-F5344CB8AC3E}">
        <p14:creationId xmlns:p14="http://schemas.microsoft.com/office/powerpoint/2010/main" val="3267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3.75E-6 0.1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993-9BA9-49E4-B2DB-E6E6B12D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4C30-15A1-48FD-96CD-849900A1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72"/>
            <a:ext cx="10515600" cy="4351338"/>
          </a:xfrm>
        </p:spPr>
        <p:txBody>
          <a:bodyPr/>
          <a:lstStyle/>
          <a:p>
            <a:r>
              <a:rPr lang="en-US" dirty="0"/>
              <a:t>What does a multi-threaded program even look like?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65F69-57E1-4FD2-B8B9-728583A708F2}"/>
              </a:ext>
            </a:extLst>
          </p:cNvPr>
          <p:cNvSpPr txBox="1"/>
          <p:nvPr/>
        </p:nvSpPr>
        <p:spPr>
          <a:xfrm>
            <a:off x="838201" y="2121138"/>
            <a:ext cx="4824046" cy="3166824"/>
          </a:xfrm>
          <a:prstGeom prst="roundRect">
            <a:avLst>
              <a:gd name="adj" fmla="val 83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//Program start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//Create data to tell your new //thread what to do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int message = 42; 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//Create a new child thread 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//with this message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runChild</a:t>
            </a:r>
            <a:r>
              <a:rPr lang="en-US" sz="2000" dirty="0">
                <a:latin typeface="Consolas" panose="020B0609020204030204" pitchFamily="49" charset="0"/>
              </a:rPr>
              <a:t>(message);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print(“Hello from the parent”);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4F1D851-6BC1-43C3-8AE7-C8653DCBB3F2}"/>
              </a:ext>
            </a:extLst>
          </p:cNvPr>
          <p:cNvSpPr>
            <a:spLocks/>
          </p:cNvSpPr>
          <p:nvPr/>
        </p:nvSpPr>
        <p:spPr bwMode="auto">
          <a:xfrm>
            <a:off x="516096" y="4775578"/>
            <a:ext cx="245799" cy="459256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8A90B18-E776-4186-9A57-6C5083C931EA}"/>
              </a:ext>
            </a:extLst>
          </p:cNvPr>
          <p:cNvSpPr>
            <a:spLocks/>
          </p:cNvSpPr>
          <p:nvPr/>
        </p:nvSpPr>
        <p:spPr bwMode="auto">
          <a:xfrm>
            <a:off x="6207649" y="4775578"/>
            <a:ext cx="245799" cy="459256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92D05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C7F346-A986-453C-AA6E-26BBFF327BD5}"/>
              </a:ext>
            </a:extLst>
          </p:cNvPr>
          <p:cNvSpPr/>
          <p:nvPr/>
        </p:nvSpPr>
        <p:spPr>
          <a:xfrm>
            <a:off x="6708111" y="2121138"/>
            <a:ext cx="4994310" cy="3166824"/>
          </a:xfrm>
          <a:prstGeom prst="roundRect">
            <a:avLst>
              <a:gd name="adj" fmla="val 726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/*DOESN’T START UP HERE*/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//Goes from fork();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print(“Hello from the child: ” + 	message);</a:t>
            </a:r>
          </a:p>
        </p:txBody>
      </p:sp>
    </p:spTree>
    <p:extLst>
      <p:ext uri="{BB962C8B-B14F-4D97-AF65-F5344CB8AC3E}">
        <p14:creationId xmlns:p14="http://schemas.microsoft.com/office/powerpoint/2010/main" val="125615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</TotalTime>
  <Words>1033</Words>
  <Application>Microsoft Office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Batang</vt:lpstr>
      <vt:lpstr>Arial</vt:lpstr>
      <vt:lpstr>Calibri</vt:lpstr>
      <vt:lpstr>Calibri Light</vt:lpstr>
      <vt:lpstr>Consolas</vt:lpstr>
      <vt:lpstr>Courier New</vt:lpstr>
      <vt:lpstr>Franklin Gothic Medium</vt:lpstr>
      <vt:lpstr>Lucida Sans</vt:lpstr>
      <vt:lpstr>Times New Roman</vt:lpstr>
      <vt:lpstr>Office Theme</vt:lpstr>
      <vt:lpstr>Multi-Threading I</vt:lpstr>
      <vt:lpstr>Administrivia</vt:lpstr>
      <vt:lpstr>Project Updates</vt:lpstr>
      <vt:lpstr>What is multi-threading?</vt:lpstr>
      <vt:lpstr>Multi-Threading w/o Multiple Cores</vt:lpstr>
      <vt:lpstr>Motivating Example: Word Processing</vt:lpstr>
      <vt:lpstr>Operating System</vt:lpstr>
      <vt:lpstr>Software Interface</vt:lpstr>
      <vt:lpstr>Software Interface</vt:lpstr>
      <vt:lpstr>What gets printed?</vt:lpstr>
      <vt:lpstr>Break it down!</vt:lpstr>
      <vt:lpstr>Break it down!</vt:lpstr>
      <vt:lpstr>Word Processing: Fixed</vt:lpstr>
      <vt:lpstr>Multi-Threading Experiment</vt:lpstr>
      <vt:lpstr>Message Passing</vt:lpstr>
      <vt:lpstr>Message Passing Experiment</vt:lpstr>
      <vt:lpstr>Parallelism vs Concurrency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Software</dc:title>
  <dc:creator>Andrew Hu</dc:creator>
  <cp:lastModifiedBy>Andrew Hu</cp:lastModifiedBy>
  <cp:revision>71</cp:revision>
  <dcterms:created xsi:type="dcterms:W3CDTF">2018-03-13T02:10:49Z</dcterms:created>
  <dcterms:modified xsi:type="dcterms:W3CDTF">2018-05-11T00:02:09Z</dcterms:modified>
</cp:coreProperties>
</file>