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62" r:id="rId4"/>
    <p:sldId id="263" r:id="rId5"/>
    <p:sldId id="264" r:id="rId6"/>
    <p:sldId id="267" r:id="rId7"/>
    <p:sldId id="265" r:id="rId8"/>
    <p:sldId id="266" r:id="rId9"/>
    <p:sldId id="268" r:id="rId10"/>
    <p:sldId id="269" r:id="rId11"/>
    <p:sldId id="270" r:id="rId12"/>
    <p:sldId id="271" r:id="rId13"/>
    <p:sldId id="259" r:id="rId14"/>
    <p:sldId id="261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EBE5-DAD6-4F39-8321-4D97921A0651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52C64-EA37-4537-AFFE-D5F98312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2D6E-F638-4D77-BB5F-5E224D1A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71C97-3F48-4551-B510-B62B62DF7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68900"/>
          </a:xfrm>
        </p:spPr>
        <p:txBody>
          <a:bodyPr anchor="ctr"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562B1-EB1C-45DA-B546-B5295302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03F7-FE99-4037-AE7D-4F33963D0E1F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0A7FB-C4C2-4811-8653-1712751D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63A9E-BCAC-4FAD-A25C-AF12F333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CA51-3282-4DAD-9171-9705160C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E2079-82D8-4AE7-B145-C6350161C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5142-07E7-4896-A667-F059A44C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C9E-3FFA-4315-9F32-61831B3F074F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AF75-D3D5-489E-AF63-612958A7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F9D5-996A-4EA8-82BD-EF5FE222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3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8E626-94B2-4E32-A690-BADA29724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066AC-3E69-4BF5-9E90-07363B948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962B-9B8A-4A3B-8A09-90418383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E440-1236-46C4-AB39-6D2C6EEF0EDA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685F6-2AF5-4E9C-B42B-D8256E5B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15D5-47B7-4E35-A671-FFE04847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4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3265-5EF3-4E7D-9474-AB9047A5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3B4A-A0E8-4BCE-8596-A9785C5E2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49743-FF32-49F3-966F-6A9DEADD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78C7-45ED-460A-AF10-8C16DBF773E3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AB12-8C74-4A50-AA73-5647C37C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60994-D223-4245-983F-94788B18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1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50ED-CF37-4625-BF6D-19A3140F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46BB1-1A9D-4AA8-BF8C-07D1F1D2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6DFD-1DD3-480E-9AE9-95A6C523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0087-5138-4B09-B9C5-7FE3E409AC76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5DF70-2FA4-4F2B-AFB6-F693B54C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F409-5896-4BA7-BCC2-39F44641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9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F4F0-A243-42D9-953B-889BC45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6C370-ACD4-492B-92DE-9175715BD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2AD21-27EC-49A8-9090-F8047D674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F9A5B-A5B6-416D-97AB-7981CE9F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0ED3-C3B4-4379-AF50-E1EAEC58283D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91589-5E6A-477B-826C-5AEAB44C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CE4BE-A6DD-4497-A124-C87E2F33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3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DC3A-2557-4C3F-A120-831724DC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00CD2-7A8E-4689-9004-18DC611CB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F0EF7-EBA6-49E5-B562-9E9C784B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C64ED-81F1-49E9-9F52-920B3E852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45B83-F496-434B-9F3E-2DFDFBBA3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4E815-B7D1-416B-9D4D-F7EEF48A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557B-A424-4FF2-9089-E9505D2932BB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D24AB-4C03-4090-BE2C-79448E89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4468F-C20B-40AB-93C3-4F9D68B3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3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1539-322F-414D-A0EF-C9C61614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49222-6294-4EAA-A857-B4055A76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B144-C732-4AB5-BC99-71FF73EA492D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53187-035F-47BC-9EC4-44ECABF5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FCF60-052F-4B0C-B01B-9B22A7F7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24818-2738-4787-887B-B38B2444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9029-1496-4E44-9E61-5B6707AFEF57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9D16-BF19-4D9B-9618-314ECB27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8F2B1-A6ED-4C30-8A42-8FECD35C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3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BF3A-3563-4E40-B69A-1991BAEB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EB37-29AE-4B03-8A6D-B0996DD18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A3348-72AA-4EC8-8135-1C7A931B8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39FC6-D309-4A45-B823-12F469E2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25BE-5848-4B4B-865D-835F1C7AC3AF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559C5-5FFB-46EE-B98A-E01D5B1D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72174-3EBC-407A-9642-3383BA3C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7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7DF5-0044-43FD-97DB-6846FA92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79512-8B2A-4D45-B5C4-46CDDA4E9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3D4A7-1134-4F2B-9121-53F6EAA6E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99DF6-8A78-483E-97FA-38EAD1FF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7405-7448-4D40-90B9-FBCB733B4CA4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5617A-80F5-48A3-AB40-BB0F3446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201AB-93FB-4522-8693-67B2C7DD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9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94945-57FA-4F0F-AF61-70E6B66C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AD0E-556D-417A-BA15-097BB111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7D190-BD96-4FFF-B31E-DA97C20BF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32952-1487-4211-817A-F6BACD28A150}" type="datetime1">
              <a:rPr lang="en-US" smtClean="0"/>
              <a:t>5/14/2018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E5040-415A-4E70-B525-CB36C00C2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02FE-4912-4E1B-86F8-40A8D870B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9A98C-3152-4FF0-B746-CA5C5C1E6CE5}"/>
              </a:ext>
            </a:extLst>
          </p:cNvPr>
          <p:cNvSpPr/>
          <p:nvPr userDrawn="1"/>
        </p:nvSpPr>
        <p:spPr>
          <a:xfrm>
            <a:off x="-1" y="1"/>
            <a:ext cx="12192001" cy="3651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E093A-51C1-44D8-A955-F04FC4BC343F}"/>
              </a:ext>
            </a:extLst>
          </p:cNvPr>
          <p:cNvSpPr txBox="1"/>
          <p:nvPr userDrawn="1"/>
        </p:nvSpPr>
        <p:spPr>
          <a:xfrm>
            <a:off x="4038600" y="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II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0B5B7-97D9-4446-823D-258ECC63D0F1}"/>
              </a:ext>
            </a:extLst>
          </p:cNvPr>
          <p:cNvSpPr txBox="1"/>
          <p:nvPr userDrawn="1"/>
        </p:nvSpPr>
        <p:spPr>
          <a:xfrm>
            <a:off x="9982201" y="-841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 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59006-0B8C-4F17-B190-DAD406D44347}"/>
              </a:ext>
            </a:extLst>
          </p:cNvPr>
          <p:cNvSpPr txBox="1"/>
          <p:nvPr userDrawn="1"/>
        </p:nvSpPr>
        <p:spPr>
          <a:xfrm>
            <a:off x="-48735" y="0"/>
            <a:ext cx="225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ENGR 297: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iGEM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5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uwigem/attendan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CFdJ-A9cic&amp;feature=youtu.b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2017.igem.org/Team:Wageningen_UR/Hardwa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E5AB-88CA-4C4F-ABC6-A1F4AA37E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Multi-Threading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3CD2A-B912-45DC-BB06-9A4A4A5E4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Hu</a:t>
            </a:r>
          </a:p>
        </p:txBody>
      </p:sp>
    </p:spTree>
    <p:extLst>
      <p:ext uri="{BB962C8B-B14F-4D97-AF65-F5344CB8AC3E}">
        <p14:creationId xmlns:p14="http://schemas.microsoft.com/office/powerpoint/2010/main" val="166681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FEB4-1FF4-4878-8AE4-547D2F0C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3FEC-C08D-437E-B251-B8BA30DF0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Nobody has started development on this</a:t>
            </a:r>
          </a:p>
          <a:p>
            <a:r>
              <a:rPr lang="en-US" dirty="0"/>
              <a:t>But, tons of freedom and very little time constraint</a:t>
            </a:r>
          </a:p>
          <a:p>
            <a:r>
              <a:rPr lang="en-US" dirty="0"/>
              <a:t>I have some ideas, and we can start brainstorming</a:t>
            </a:r>
          </a:p>
        </p:txBody>
      </p:sp>
    </p:spTree>
    <p:extLst>
      <p:ext uri="{BB962C8B-B14F-4D97-AF65-F5344CB8AC3E}">
        <p14:creationId xmlns:p14="http://schemas.microsoft.com/office/powerpoint/2010/main" val="125957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9449-3CEA-426B-82D0-2565F55D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Subteam 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2661-70A5-461E-861D-D18367E5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I’ll have less time to spend on iGEM over the summer</a:t>
            </a:r>
          </a:p>
          <a:p>
            <a:r>
              <a:rPr lang="en-US" dirty="0"/>
              <a:t>We have three teams that each will need their own leads or co-leads</a:t>
            </a:r>
          </a:p>
        </p:txBody>
      </p:sp>
    </p:spTree>
    <p:extLst>
      <p:ext uri="{BB962C8B-B14F-4D97-AF65-F5344CB8AC3E}">
        <p14:creationId xmlns:p14="http://schemas.microsoft.com/office/powerpoint/2010/main" val="135631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7D1A-F237-4D1C-AECD-60B3D81A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Subteam 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A3A7-A1A3-41E1-AB9B-81323E3E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 (co)lead’s job </a:t>
            </a:r>
            <a:r>
              <a:rPr lang="en-US" i="1" dirty="0"/>
              <a:t>is</a:t>
            </a:r>
            <a:endParaRPr lang="en-US" dirty="0"/>
          </a:p>
          <a:p>
            <a:pPr lvl="1"/>
            <a:r>
              <a:rPr lang="en-US" dirty="0"/>
              <a:t>Figure out where the project needs to go</a:t>
            </a:r>
          </a:p>
          <a:p>
            <a:pPr lvl="1"/>
            <a:r>
              <a:rPr lang="en-US" dirty="0"/>
              <a:t>Do research about the viability of these directions</a:t>
            </a:r>
          </a:p>
          <a:p>
            <a:pPr lvl="1"/>
            <a:r>
              <a:rPr lang="en-US" dirty="0"/>
              <a:t>Organize what tasks need to be done so they can be easily taken on</a:t>
            </a:r>
          </a:p>
          <a:p>
            <a:pPr lvl="1"/>
            <a:r>
              <a:rPr lang="en-US" dirty="0"/>
              <a:t>Talking to each of the team members about what tasks they plan on doing</a:t>
            </a:r>
          </a:p>
          <a:p>
            <a:r>
              <a:rPr lang="en-US" dirty="0"/>
              <a:t>What a (co)lead’s job </a:t>
            </a:r>
            <a:r>
              <a:rPr lang="en-US" i="1" dirty="0"/>
              <a:t>is not</a:t>
            </a:r>
            <a:endParaRPr lang="en-US" dirty="0"/>
          </a:p>
          <a:p>
            <a:pPr lvl="1"/>
            <a:r>
              <a:rPr lang="en-US" dirty="0"/>
              <a:t>Doing most of the work</a:t>
            </a:r>
          </a:p>
          <a:p>
            <a:pPr lvl="1"/>
            <a:r>
              <a:rPr lang="en-US" dirty="0"/>
              <a:t>Not doing any of the “normal” work</a:t>
            </a:r>
          </a:p>
        </p:txBody>
      </p:sp>
    </p:spTree>
    <p:extLst>
      <p:ext uri="{BB962C8B-B14F-4D97-AF65-F5344CB8AC3E}">
        <p14:creationId xmlns:p14="http://schemas.microsoft.com/office/powerpoint/2010/main" val="138079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1E2D-38D4-42CD-A60F-ADFC4716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C432C-5A85-4E6B-8BBC-33D500866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True or False?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Multi-threading depends on having multiple cores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 core is a physical component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With multiple cores, multiple threads can be executed at the same time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Java programs can be multi-threaded without changing the code</a:t>
            </a:r>
          </a:p>
        </p:txBody>
      </p:sp>
    </p:spTree>
    <p:extLst>
      <p:ext uri="{BB962C8B-B14F-4D97-AF65-F5344CB8AC3E}">
        <p14:creationId xmlns:p14="http://schemas.microsoft.com/office/powerpoint/2010/main" val="198191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FA52-BF99-4AEA-BF67-3019A063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1A1E-6444-4BF2-BD7C-12C56891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Credit to </a:t>
            </a:r>
            <a:r>
              <a:rPr lang="en-US" dirty="0"/>
              <a:t>the CSE333 staff for the inspiration here</a:t>
            </a:r>
          </a:p>
        </p:txBody>
      </p:sp>
    </p:spTree>
    <p:extLst>
      <p:ext uri="{BB962C8B-B14F-4D97-AF65-F5344CB8AC3E}">
        <p14:creationId xmlns:p14="http://schemas.microsoft.com/office/powerpoint/2010/main" val="2398790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3F89-62F6-4D93-906F-C1A7FB6F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CE62-76C6-48CF-8F0F-1C0B1915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84B6111-325B-4F3C-8D41-EA05878A60A1}"/>
              </a:ext>
            </a:extLst>
          </p:cNvPr>
          <p:cNvSpPr/>
          <p:nvPr/>
        </p:nvSpPr>
        <p:spPr bwMode="auto">
          <a:xfrm>
            <a:off x="1753187" y="3041956"/>
            <a:ext cx="4795918" cy="3269944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Code goes 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2897D8-4E70-4E56-BA8D-46C759A670BA}"/>
              </a:ext>
            </a:extLst>
          </p:cNvPr>
          <p:cNvSpPr/>
          <p:nvPr/>
        </p:nvSpPr>
        <p:spPr>
          <a:xfrm>
            <a:off x="6638192" y="1825625"/>
            <a:ext cx="4448908" cy="8352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Hello, there!</a:t>
            </a:r>
          </a:p>
        </p:txBody>
      </p:sp>
    </p:spTree>
    <p:extLst>
      <p:ext uri="{BB962C8B-B14F-4D97-AF65-F5344CB8AC3E}">
        <p14:creationId xmlns:p14="http://schemas.microsoft.com/office/powerpoint/2010/main" val="95219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87EC-4A02-4990-A9CC-922233B4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EB19-8569-45C5-B3E3-3490C75D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>
                <a:hlinkClick r:id="rId2"/>
              </a:rPr>
              <a:t>http://tinyurl.com/uwigem/attendance/</a:t>
            </a:r>
            <a:endParaRPr lang="en-US" dirty="0"/>
          </a:p>
          <a:p>
            <a:r>
              <a:rPr lang="en-US" dirty="0"/>
              <a:t>Pacman Project grades will be released eventually</a:t>
            </a:r>
          </a:p>
          <a:p>
            <a:r>
              <a:rPr lang="en-US" dirty="0"/>
              <a:t>Project survey out soon, fill it out once you get your grade</a:t>
            </a:r>
          </a:p>
          <a:p>
            <a:r>
              <a:rPr lang="en-US" dirty="0"/>
              <a:t>Opportunity to </a:t>
            </a:r>
            <a:r>
              <a:rPr lang="en-US" u="sng" dirty="0"/>
              <a:t>tell me</a:t>
            </a:r>
            <a:r>
              <a:rPr lang="en-US" dirty="0"/>
              <a:t> if you feel like you didn’t get the grade you deserved</a:t>
            </a:r>
          </a:p>
        </p:txBody>
      </p:sp>
    </p:spTree>
    <p:extLst>
      <p:ext uri="{BB962C8B-B14F-4D97-AF65-F5344CB8AC3E}">
        <p14:creationId xmlns:p14="http://schemas.microsoft.com/office/powerpoint/2010/main" val="359651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DFDD-B32B-4CE7-BC87-5E5973A1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3A4E-7EDE-485B-AEEA-6F04A0BB5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projects</a:t>
            </a:r>
          </a:p>
          <a:p>
            <a:r>
              <a:rPr lang="en-US" dirty="0"/>
              <a:t>Software </a:t>
            </a:r>
            <a:r>
              <a:rPr lang="en-US" dirty="0" err="1"/>
              <a:t>subteams</a:t>
            </a:r>
            <a:endParaRPr lang="en-US" dirty="0"/>
          </a:p>
          <a:p>
            <a:r>
              <a:rPr lang="en-US" dirty="0"/>
              <a:t>Thread review</a:t>
            </a:r>
          </a:p>
          <a:p>
            <a:pPr lvl="1"/>
            <a:r>
              <a:rPr lang="en-US" dirty="0"/>
              <a:t>No new content, hopefully new content on Thursday</a:t>
            </a:r>
          </a:p>
        </p:txBody>
      </p:sp>
    </p:spTree>
    <p:extLst>
      <p:ext uri="{BB962C8B-B14F-4D97-AF65-F5344CB8AC3E}">
        <p14:creationId xmlns:p14="http://schemas.microsoft.com/office/powerpoint/2010/main" val="357283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4A6F-C334-4E2A-B83F-1D4F93B7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Team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352C-E85F-4B77-BA0B-309E24BB5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Chromastat</a:t>
            </a:r>
            <a:r>
              <a:rPr lang="en-US" dirty="0"/>
              <a:t> Overhaul</a:t>
            </a:r>
          </a:p>
          <a:p>
            <a:r>
              <a:rPr lang="en-US" dirty="0"/>
              <a:t>DAWGMA Arduino Project</a:t>
            </a:r>
          </a:p>
          <a:p>
            <a:r>
              <a:rPr lang="en-US" dirty="0"/>
              <a:t>Outreach Video Game </a:t>
            </a:r>
          </a:p>
        </p:txBody>
      </p:sp>
    </p:spTree>
    <p:extLst>
      <p:ext uri="{BB962C8B-B14F-4D97-AF65-F5344CB8AC3E}">
        <p14:creationId xmlns:p14="http://schemas.microsoft.com/office/powerpoint/2010/main" val="314707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D166-24F4-43CF-B298-372CF871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Chromastat</a:t>
            </a:r>
            <a:r>
              <a:rPr lang="en-US" dirty="0"/>
              <a:t> Overhaul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8B0E-6091-47E4-BE72-F0A665DA2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machine to autonomously regulate a cell culture based on the production of colored pigment</a:t>
            </a:r>
          </a:p>
          <a:p>
            <a:pPr lvl="1"/>
            <a:r>
              <a:rPr lang="en-US" dirty="0"/>
              <a:t>Giving the culture media (food), removing waste, and heating it</a:t>
            </a:r>
          </a:p>
          <a:p>
            <a:pPr lvl="1"/>
            <a:r>
              <a:rPr lang="en-US" dirty="0"/>
              <a:t>Mixing the culture and aerating it</a:t>
            </a:r>
          </a:p>
          <a:p>
            <a:pPr lvl="1"/>
            <a:r>
              <a:rPr lang="en-US" dirty="0"/>
              <a:t>Measure the color of the culture</a:t>
            </a:r>
          </a:p>
          <a:p>
            <a:pPr lvl="1"/>
            <a:r>
              <a:rPr lang="en-US" dirty="0"/>
              <a:t>Make decisions about how to change the culture based on that input</a:t>
            </a:r>
          </a:p>
        </p:txBody>
      </p:sp>
    </p:spTree>
    <p:extLst>
      <p:ext uri="{BB962C8B-B14F-4D97-AF65-F5344CB8AC3E}">
        <p14:creationId xmlns:p14="http://schemas.microsoft.com/office/powerpoint/2010/main" val="182474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31D0-943A-4EB9-85CD-C4E1292F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Chromastat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B928-CE91-4489-8549-2929E5D8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it’s at now</a:t>
            </a:r>
          </a:p>
          <a:p>
            <a:pPr lvl="1"/>
            <a:r>
              <a:rPr lang="en-US" dirty="0"/>
              <a:t>William already got a head start</a:t>
            </a:r>
          </a:p>
          <a:p>
            <a:pPr lvl="1"/>
            <a:r>
              <a:rPr lang="en-US" dirty="0">
                <a:hlinkClick r:id="rId2"/>
              </a:rPr>
              <a:t>https://www.youtube.com/watch?v=dCFdJ-A9cic&amp;feature=youtu.be</a:t>
            </a:r>
            <a:endParaRPr lang="en-US" dirty="0"/>
          </a:p>
          <a:p>
            <a:pPr lvl="1"/>
            <a:r>
              <a:rPr lang="en-US" dirty="0"/>
              <a:t>Pumps can be manually controlled</a:t>
            </a:r>
          </a:p>
          <a:p>
            <a:pPr lvl="1"/>
            <a:r>
              <a:rPr lang="en-US" dirty="0"/>
              <a:t>Multithreading partially implemented</a:t>
            </a:r>
          </a:p>
          <a:p>
            <a:r>
              <a:rPr lang="en-US" dirty="0"/>
              <a:t>What we need to do</a:t>
            </a:r>
          </a:p>
          <a:p>
            <a:pPr lvl="1"/>
            <a:r>
              <a:rPr lang="en-US" dirty="0"/>
              <a:t>Implement the control loop</a:t>
            </a:r>
          </a:p>
          <a:p>
            <a:pPr lvl="1"/>
            <a:r>
              <a:rPr lang="en-US" dirty="0"/>
              <a:t>Test it to make sure it actually works well</a:t>
            </a:r>
          </a:p>
        </p:txBody>
      </p:sp>
    </p:spTree>
    <p:extLst>
      <p:ext uri="{BB962C8B-B14F-4D97-AF65-F5344CB8AC3E}">
        <p14:creationId xmlns:p14="http://schemas.microsoft.com/office/powerpoint/2010/main" val="401288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B107-6065-4F5A-BB7E-D86E0EE6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DAWGMA Arduino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299A-C8F3-4B2C-9F9D-5E69AA77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Replicating the “Mantis” IGEM 2017 project</a:t>
            </a:r>
          </a:p>
          <a:p>
            <a:pPr lvl="1"/>
            <a:r>
              <a:rPr lang="en-US" dirty="0">
                <a:hlinkClick r:id="rId2"/>
              </a:rPr>
              <a:t>http://2017.igem.org/Team:Wageningen_UR/Hardware</a:t>
            </a:r>
            <a:endParaRPr lang="en-US" dirty="0"/>
          </a:p>
          <a:p>
            <a:r>
              <a:rPr lang="en-US" dirty="0"/>
              <a:t>Sensing fluorescence in a yeast cell culture</a:t>
            </a:r>
          </a:p>
          <a:p>
            <a:pPr lvl="1"/>
            <a:r>
              <a:rPr lang="en-US" dirty="0"/>
              <a:t>Shoot UV light in, measure change in visible spectrum light</a:t>
            </a:r>
          </a:p>
          <a:p>
            <a:pPr lvl="1"/>
            <a:r>
              <a:rPr lang="en-US" dirty="0"/>
              <a:t>Two control samples for 0% and 100%, and one test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64CFD-7F08-4C5E-94DD-7027B82D3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446" y="4682636"/>
            <a:ext cx="7833946" cy="195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8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A808-15AE-4CE2-A0C0-01A4D088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DAWGMA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6B28-7F5D-4503-9ED5-E00BBC38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it’s at now</a:t>
            </a:r>
          </a:p>
          <a:p>
            <a:pPr lvl="1"/>
            <a:r>
              <a:rPr lang="en-US" dirty="0"/>
              <a:t>Arduino has some code to read from a light sensor</a:t>
            </a:r>
          </a:p>
          <a:p>
            <a:pPr lvl="1"/>
            <a:r>
              <a:rPr lang="en-US" dirty="0"/>
              <a:t>3D printed box with a light sensor and source of illumination</a:t>
            </a:r>
          </a:p>
          <a:p>
            <a:r>
              <a:rPr lang="en-US" dirty="0"/>
              <a:t>Results so far</a:t>
            </a:r>
          </a:p>
          <a:p>
            <a:pPr lvl="1"/>
            <a:r>
              <a:rPr lang="en-US" dirty="0"/>
              <a:t>Not very accurate, trying to diagnose why</a:t>
            </a:r>
          </a:p>
        </p:txBody>
      </p:sp>
    </p:spTree>
    <p:extLst>
      <p:ext uri="{BB962C8B-B14F-4D97-AF65-F5344CB8AC3E}">
        <p14:creationId xmlns:p14="http://schemas.microsoft.com/office/powerpoint/2010/main" val="325874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4683-1322-4E5A-A016-8678577A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Outreach Video Game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398D-1B18-4FE1-B946-6664B33F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video game that teaches the player about biology or synthetic biology through gameplay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Make it fun to play</a:t>
            </a:r>
          </a:p>
          <a:p>
            <a:pPr lvl="1"/>
            <a:r>
              <a:rPr lang="en-US" dirty="0"/>
              <a:t>Game mechanics highlight the science</a:t>
            </a:r>
          </a:p>
          <a:p>
            <a:pPr lvl="2"/>
            <a:r>
              <a:rPr lang="en-US" dirty="0"/>
              <a:t>i.e. No walls of text in between unrelated gameplay</a:t>
            </a:r>
          </a:p>
          <a:p>
            <a:pPr lvl="1"/>
            <a:r>
              <a:rPr lang="en-US" dirty="0"/>
              <a:t>Accessible for the target demographic</a:t>
            </a:r>
          </a:p>
        </p:txBody>
      </p:sp>
    </p:spTree>
    <p:extLst>
      <p:ext uri="{BB962C8B-B14F-4D97-AF65-F5344CB8AC3E}">
        <p14:creationId xmlns:p14="http://schemas.microsoft.com/office/powerpoint/2010/main" val="208932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4472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531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Franklin Gothic Medium</vt:lpstr>
      <vt:lpstr>Lucida Sans</vt:lpstr>
      <vt:lpstr>Times New Roman</vt:lpstr>
      <vt:lpstr>Office Theme</vt:lpstr>
      <vt:lpstr>Multi-Threading II</vt:lpstr>
      <vt:lpstr>Administrivia</vt:lpstr>
      <vt:lpstr>Agenda</vt:lpstr>
      <vt:lpstr>Software Team Projects</vt:lpstr>
      <vt:lpstr>Chromastat Overhaul</vt:lpstr>
      <vt:lpstr>Chromastat (cont.)</vt:lpstr>
      <vt:lpstr>DAWGMA Arduino Project</vt:lpstr>
      <vt:lpstr>DAWGMA (cont.)</vt:lpstr>
      <vt:lpstr>Outreach Video Game </vt:lpstr>
      <vt:lpstr>Video Game (cont.)</vt:lpstr>
      <vt:lpstr>Software Subteam Leadership</vt:lpstr>
      <vt:lpstr>Subteam Leadership</vt:lpstr>
      <vt:lpstr>Thread Review</vt:lpstr>
      <vt:lpstr>Handling Multiple Tasks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Software</dc:title>
  <dc:creator>Andrew Hu</dc:creator>
  <cp:lastModifiedBy>Andrew Hu</cp:lastModifiedBy>
  <cp:revision>24</cp:revision>
  <dcterms:created xsi:type="dcterms:W3CDTF">2018-03-13T02:10:49Z</dcterms:created>
  <dcterms:modified xsi:type="dcterms:W3CDTF">2018-05-15T02:40:47Z</dcterms:modified>
</cp:coreProperties>
</file>