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267" r:id="rId4"/>
    <p:sldId id="266" r:id="rId5"/>
    <p:sldId id="259" r:id="rId6"/>
    <p:sldId id="261" r:id="rId7"/>
    <p:sldId id="268" r:id="rId8"/>
    <p:sldId id="262" r:id="rId9"/>
    <p:sldId id="270" r:id="rId10"/>
    <p:sldId id="264" r:id="rId11"/>
    <p:sldId id="263" r:id="rId12"/>
    <p:sldId id="271" r:id="rId13"/>
    <p:sldId id="272" r:id="rId14"/>
    <p:sldId id="273" r:id="rId15"/>
    <p:sldId id="269" r:id="rId16"/>
    <p:sldId id="276" r:id="rId17"/>
    <p:sldId id="277" r:id="rId18"/>
    <p:sldId id="278" r:id="rId19"/>
    <p:sldId id="279" r:id="rId20"/>
    <p:sldId id="280" r:id="rId21"/>
    <p:sldId id="275" r:id="rId22"/>
    <p:sldId id="282" r:id="rId23"/>
    <p:sldId id="281" r:id="rId24"/>
    <p:sldId id="274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78152" units="1/cm"/>
          <inkml:channelProperty channel="Y" name="resolution" value="55.78513" units="1/cm"/>
          <inkml:channelProperty channel="T" name="resolution" value="1" units="1/dev"/>
        </inkml:channelProperties>
      </inkml:inkSource>
      <inkml:timestamp xml:id="ts0" timeString="2018-05-01T01:41:59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14640 6862 0,'0'0'0,"0"0"0,0 0 0,0 0 0,0 0 0,0 0 0,0 0 0,0 0 0,0 0 0,0 0 0,0 0 0,0 0 0,0 0 0,0 0 0,0 0 0,0 0 0,0 0 0,0 0 0,0 0 0,0 0 0,0 0 0,0 0 0,0 0 0,0 0 31,0 0-31,0 0 0,0 0 0,0 0 0,0 0 16,0 0-16,0 0 15,0 0 1,0 0-16,0 0 15,0 0 1,0 0-16,0 0 16,0 0-16,0 0 15,0 0 1,0 0-16,0 0 16,0 0-1,0 0-15,0 0 16,0 0-16,0 0 15,0 0 1,27 0-16,28 0 16,55 28-1,27-28-15,1 0 0,82 27 32,219 55-32,-192-54 15,165 54-15,-27-54 16,-166-1-1,139 1-15,-1-28 16,0 0 0,82 54-16,-192-54 0,193 0 15,-193 28 1,-55-28 0,193 0-16,-56 0 15,-164 0-15,27 0 16,-27 0-1,28 27-15,-84 1 16,1-28-16,-55 27 0,0-27 31,0 0-15,0 0-16,0 0 16,27 0-16,1 0 15,-1 0 1,1 0-16,-1 28 15,-27-28 1,0 0-16,0 0 16,-28 0-1,1 0-15,-28 0 16,27 0-16,-27 0 16,0 0-1,0 0-15,0 0 16,-27 0-16,-56-28 15,-81 28 1,26 0 0,-109-27-16,0-1 15,-28 28-15,0-27 0,-219 27 32,247 0-32,27-28 15,-192 1 1,28 0-16,26-1 15,1 28-15,193 0 16,-1 0 0,-220-27-16,166 27 0,81 0 15,-82 27 1,1-27 0,-28 0-16,27 0 15,28 28-15,82-28 16,0 0-1,0 27 1,28-27-16,27 27 16,27-27-1,1 0-15,27-27 16,-28 27-16,28 0 16,0 0-16,0 0 15,28 0 1,27 27-1,27 1-15,83-28 16,0 0-16,247 0 16,-55 0-1,0 0-15,0-55 16,-55-82 0,82 109-16,-26 28 15,-139 0-15,221-55 16,-221 55-16,1-54 15,192 54 1,-55 0 0,-164-28-16,191-27 15,-164 28 1,-83-1-16,-27 1 16,-28 27-16,1 0 15,-56 0-15,28 0 16,-55 0-1,28 0 1,-28 0-16,0 0 0,27 0 0,-27 0 31,0 0-15,0 0-16,0 0 16,-27 0-16,27-28 15,0 28 1,0 0-1,-28 0-15,-109-55 16,137 55-16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4T00:47:41.901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2439 7940,'18'33,"1"0,1-1,2-1,1 0,17 16,5-1,1-2,47 35,-61-54,1-2,2-1,0-2,1-1,36 12,-45-21,1-1,-1-2,1 0,1-2,-1-2,1 0,-1-2,26-2,-24-1,-1-2,1-1,-1-2,-1-1,1-1,-1-1,-1-1,0-2,-1-1,0 0,-1-2,8-8,-15 10,1-2,-2 0,0-1,-1-1,-1 0,-1-1,0-1,-2 0,0-1,-1 0,-1-1,-1 0,-1 0,-1-1,2-14,-6 21,-1-1,0 0,-1 0,-1 1,-1-1,0 0,-2 0,1 1,-2-1,0 1,-1 0,-1 0,0 0,-1 1,-1 0,-1 0,0 1,0 0,-1 1,-1 0,-11-10,6 7,-1 1,-1 1,0 1,-1 0,0 2,-1 0,-1 1,1 1,-1 1,-1 0,1 2,-1 1,0 0,-1 2,1 1,-3 0,-13 3,0 1,0 2,0 2,-14 5,21-5,24-4,0-1,-1 0,0-1,1 1,-1-1,1-1,-1 1,1-1,-1-1,-4-1,7 1,0 0,0 0,0-1,1 1,-1-1,1 0,0-1,-1 1,2-1,-1 0,0 0,1 0,0 0,0-1,-2-2,-3-9,0-1,0 0,2 0,0-1,1 0,1 0,0 0,2 0,0 0,1-3,0-27,2-1,2 1,4-17,7-19,3 2,3 0,4 1,4 2,6-7,-30 77,-1 1,0 0,1 1,0-1,1 1,1-3,-5 9,0-1,0 1,1 0,-1 0,0-1,0 1,1 0,-1 0,0 0,1 1,-1-1,1 0,-1 0,1 1,-1-1,1 1,0 0,-1-1,1 1,0 0,-1 0,1 0,0 0,-1 0,1 0,0 0,-1 1,1-1,0 1,9 4,-1 0,0 1,0 0,0 0,-1 1,3 4,19 12,-6-6,1-2,1 0,0-2,0-1,2-1,21 5,-6-5,0-1,1-3,1-2,7-1,70-4,0-5,98-17,-203 20,142-18</inkml:trace>
  <inkml:trace contextRef="#ctx0" brushRef="#br0" timeOffset="2383.6707">8932 7061,'0'-1028,"-3"1010,-6 14,5 6,1-1,0 1,-1-1,1 1,0 0,0 0,-2 3,-4 1,-40 27,0-2,-2-3,-1-2,-1-2,-1-2,-29 6,50-19,-1 0,0-2,0-2,-1-1,1-2,-1-1,1-2,-1-1,0-2,1-1,-20-6,40 7,-1-1,1 0,0-1,0-1,0 0,1-1,-9-7,17 12,1-1,0 1,0-1,0 0,0 0,0-1,1 1,0-1,0 0,0 0,0 0,1 0,0 0,0 0,0-1,1 1,0-1,0 1,0-1,1 0,-1 1,2-1,0-5,1 1,0-1,1 1,0 0,0 0,1 0,1 1,0-1,0 1,1 0,0 0,0 1,1-1,13-13,1 0,1 1,1 1,1 0,22-14,1 3,2 1,1 2,1 3,51-18,3 6,2 5,59-8,-65 19</inkml:trace>
  <inkml:trace contextRef="#ctx0" brushRef="#br0" timeOffset="3630.6155">7175 12210,'5'-2,"1"1,-1-1,0 0,1-1,-1 1,0-1,0 0,-1 0,1-1,-1 1,1-1,-1 0,0 0,1-3,10-7,66-63,-3-4,35-51,128-183,-135 170,-5-5,17-47,-110 182,0 0,-1 0,-1-1,0 0,-1 0,2-15,-6 28,0-1,-1 1,0-1,0 0,0 1,0-1,-1 1,1-1,-1 0,0 1,0 0,0-1,-1 1,1 0,-1-1,0 1,0 0,0 0,0 0,0 0,-1 1,1-1,-1 1,1-1,-1 1,0 0,0 0,0 0,-1 1,1-1,0 1,-1 0,1-1,-1 1,-13-3,1-1,-1 2,0 1,0 0,-1 1,1 0,-4 2,-42 3,-20 6,68-8,-600 88,582-81,24-4</inkml:trace>
  <inkml:trace contextRef="#ctx0" brushRef="#br0" timeOffset="7947.4536">15327 7501,'-1'0,"1"0,-1 0,1-1,-1 1,1 0,-1 0,1-1,-1 1,1 0,-1-1,1 1,0 0,-1-1,1 1,-1-1,1 1,0-1,-1 1,1-1,0 1,0-1,-1 1,1-1,0 1,0-1,0 1,0-1,-4-22,2 16,-43-334,13-16,1-346,29 597,0-21,-6 1,-5-3,13 126,-1-1,1 0,-1 0,0 0,0 1,0-1,-1 1,1-1,-1 1,0-1,0 1,0 0,0 0,-1 0,1 0,-2-1,2 3,0 0,0 0,0 1,-1-1,1 0,0 1,-1-1,1 1,0 0,-1 0,1 0,0 0,-1 0,1 1,-1-1,1 1,0-1,0 1,-1 0,1 0,0 0,0 0,0 0,0 0,0 1,0-1,0 1,-14 9,2 0,-1 1,1 0,1 1,-7 9,-58 78,59-74,-438 638,395-571,36-54,1 1,-10 26,33-62,0 0,0 0,1-1,0 1,-1 0,1 0,1 0,-1 1,1-1,-1 0,1 0,0 0,1 0,-1 1,1-3,0 0,0 0,0 0,1 0,-1 0,0 0,1 0,0-1,-1 1,1 0,0-1,0 0,-1 1,1-1,0 0,0 0,1 0,-1 0,0 0,0-1,0 1,1 0,-1-1,0 0,1 0,-1 0,36 4,0-2,1-2,-1-1,0-2,-1-2,6-2,25-2,287-42,42-5,-230 38,64 7,-163 11</inkml:trace>
  <inkml:trace contextRef="#ctx0" brushRef="#br0" timeOffset="9666.8036">13789 5158,'1'0,"0"1,0-1,0 1,0 0,1-1,-1 1,-1 0,1 0,0 0,0 0,0 0,0 0,-1 0,1 0,0 0,-1 0,1 0,-1 0,1 0,-1 1,0-1,1 0,-1 0,0 1,0-1,0 1,1 1,7 34,-1 1,0 21,21 364,-23 6,-4-293,-2 171,6 266,-4-528,2 1,2-1,2 0,12 38,-16-71,1 0,0 1,1-1,0-1,1 1,1-1,0 0,0 0,1-1,0 0,1-1,0 0,0 0,1 0,0-2,1 1,0-1,0-1,5 3,34 8,1-1,0-3,1-2,23 1,-44-7,341 49,335 2,-587-52,37-6,-115-1,-1-1,-1-2,1-2,-1-2,26-10,-49 13,0 0,0-1,-1-1,0-1,-1 0,0-1,-1-1,0 0,-1-1,-1-1,1 0,-2 0,0-1,-1 0,-1-1,0-1,-1 1,0-4,19-44,-4-2,-2-1,9-57,28-216,-42 233,9-58,144-841,-157 943,1 7,-3-1,-2 0,-2 0,-4-1,-1 1,-2 49,1 0,-1 0,-1 0,1 0,-1 1,-1-1,0 1,0-1,0 1,-1 0,0 0,0 0,-1 1,-1-2,3 4,-1 1,0-1,0 1,0 0,-1 0,1 1,-1-1,1 1,-1 0,0 0,0 0,0 1,0 0,0 0,0 0,0 1,0-1,-1 1,1 0,0 1,0-1,-1 1,-103 17,32-4,-17-3,-36-4,-80-7,-133-19,171 7,-514-23,-2 32,544 13,91-5</inkml:trace>
  <inkml:trace contextRef="#ctx0" brushRef="#br0" timeOffset="11114.8458">7394 4793,'8'36,"-2"1,-2 0,0 37,-2-42,3 186,-10 0,-16 72,-71 436,-12 139,102-838,-3 96,5-108,1 0,1-1,0 1,1 0,0-1,5 12,-6-22,1 1,-1-1,1 0,0 0,0 0,0-1,0 1,1-1,0 1,-1-1,1 0,0-1,1 1,-1-1,0 0,1 0,-1 0,1 0,0-1,-1 0,1 0,0 0,0 0,3-1,18 2,0-2,0 0,-1-2,8-2,-14 3,856-51,-768 50,678 8,-627 7,-1 8,0 6,48 19,-190-42,-6-1,0 0,0-2,1 1,6 0,-15-2,1 0,0 0,0 0,-1 0,1 0,0-1,0 1,-1 0,1-1,0 1,-1-1,1 0,-1 0,1 1,-1-1,1 0,-1 0,1 0,-1-1,0 1,0 0,1 0,-1-1,0 1,0-1,0-1,4-7,-2-1,0 0,0 0,-1-1,0 1,-1-1,0 0,1-4,21-316,-14-72,-7 196,10-271,4-507,-16 951,1 12,-2 1,0 0,-1 0,-1 0,-1 0,-5-16,7 34,1-1,-2 1,1 0,0 1,-1-1,1 0,-1 1,0-1,0 1,-1 0,1 0,-1 0,1 1,-1-1,0 1,0 0,0 0,0 0,0 0,-1 1,1-1,0 1,-1 0,-15-2,0 1,1 0,-1 1,-15 2,12-1,-269-8,0-12,2-14,-195-50,322 50,-264-49,284 62,-1 6,-1 6,92 10,-1 2,1 2,0 2,0 3,1 2,-21 9,-25 10</inkml:trace>
  <inkml:trace contextRef="#ctx0" brushRef="#br0" timeOffset="12533.6136">1608 5963,'1'0,"0"1,-1 0,1-1,0 1,-1 0,1-1,0 1,-1 0,1 0,-1 0,0 0,1-1,-1 1,1 0,-1 0,0 0,0 0,0 0,0 0,1 0,-1 0,0 0,0 0,-1 0,2 5,13 80,-5 2,15 285,-17 1,-26 182,-37 28,19-249,10 133,27-441,-1 4,1 0,2 0,1 1,3 6,-5-31,1 1,0-1,0 0,0 0,1 0,0 0,1 0,-1-1,1 1,1-1,-1 0,1 0,0-1,0 1,1-1,0 0,0-1,0 1,0-1,1 0,7 2,0-1,1 0,0-1,0 0,0-1,1-1,-1 0,1-1,-1-1,5-1,37-3,0-2,9-5,-33 6,190-23,1 10,1 9,0 10,-1 10,100 23,122 29,-51-7,85-11,-432-41,-9-1,-1-2,1-1,11-3,-40 3,-1-2,1 1,-1-1,1-1,-1 0,0 0,0-1,0 0,0 0,-1-1,0 0,0-1,0 0,0 0,1-2,-1-2,1 0,-2-1,0 0,0 0,-1 0,0-1,2-6,3-14,-1-1,3-16,7-49,-4-1,-1-46,2-209,-17 337,6-1424,-9 1076,3 238,1 1,-5 1,-17-100,19 213,-1 0,1 0,-2 1,0-1,0 1,-1 0,-1 0,1 0,-6-7,5 11,0 0,-1 0,1 1,-1-1,0 1,-1 1,1-1,-1 2,0-1,-1 1,1 0,-8-2,-5-1,-1 1,0 1,0 2,0 0,-1 1,1 1,-1 1,-12 2,-42 6,-64 16,140-24,-190 38,-174 30,-277 4,1-30,215-16,353-21,-58 14,100-13,0 2,0 1,1 1,1 2,-8 4,-17 13</inkml:trace>
  <inkml:trace contextRef="#ctx0" brushRef="#br0" timeOffset="13848.8151">6100 9868,'-51'1543,"25"-1241,-15 193,39-471,1 0,0-1,2 1,1 0,4 16,-4-33,0 0,0 0,1 0,0 0,0-1,0 1,1-1,0 0,1 0,-1 0,1-1,0 1,0-1,1 0,0-1,-1 0,2 1,-1-2,0 1,4 1,21 7,-1-2,2 0,-1-2,1-2,0-1,22 1,-8-1,469 52,-89-11,5 20,-10 27,-8-1,-407-91,18 4,0-1,1-1,18-1,-36-2,-1 0,1-1,-1 0,1 0,-1 0,0-1,0 0,1 0,-1 0,0-1,-1 0,1 0,0-1,-1 1,0-1,3-3,-1-1,1-1,-1 0,0 0,-1-1,0 0,-1 0,0 0,-1-1,0 1,0-1,0-4,5-26,-2-1,1-20,-7 53,12-146,-6-97,-17-156,9 385,-8-189,-10 1,-9 1,-43-157,58 317,-2 0,-2 1,-3 1,-2-2,12 30,-1 1,-1 0,0 0,-2 1,0 1,-1 0,0 1,-1 1,-1 1,-12-9,-6 2,0 2,-2 1,0 1,0 2,-2 2,0 2,0 1,-1 2,-32-2,-56-1,1 6,-59 7,-814 21,876-17,-62 13,118-10</inkml:trace>
  <inkml:trace contextRef="#ctx0" brushRef="#br0" timeOffset="5750.7903">11617 10550,'-28'23,"24"-21,1 0,0 0,1 0,-1 0,0 0,0 0,1 1,0 0,-1-1,1 1,0 0,0 0,1 0,-1 0,1 0,-1 0,1 1,0-1,0 1,0-1,1 0,-1 1,1-1,0 1,1 11,0 0,1-1,1 1,0-1,1 1,0-1,1 0,1-1,5 9,8 13,1 0,2-2,2 1,-5-9,2-1,0-1,1-1,2-1,0-1,1-1,1-1,5 1,-14-9,1 0,-1-2,2 0,-1-1,1 0,0-2,0 0,0-2,1 0,-1-1,1-1,0 0,9-2,-16-1,0 0,-1-1,1-1,-1 0,0 0,0-1,0-1,-1 0,0 0,0-1,8-6,-5 1,-1-1,0 0,-1 0,0-1,-1-1,-1 0,9-16,-4 2,-2 0,-1-1,-1 0,-2-1,-1 0,-1 0,-2-1,-1 0,-1-11,-2 10,-2 0,-1 0,-2 0,-1 0,-1 0,-2 1,-1 0,-2 1,-1 0,-1 1,-2 0,-9-12,8 16,-1 1,-2 1,0 0,-2 2,0 0,-2 1,0 2,-1 0,-1 1,-1 2,0 0,-2 2,-16-6,35 16,1 1,0-1,0 0,1-1,-1 0,1 0,0 0,-2-3,5 3,0 0,0-1,0 1,1-1,-1 1,2-1,-1 0,0 0,1 0,0-1,0-2,-3-11,-1-9,-2 0,-2 0,-11-24,16 43,0 1,-1-1,0 1,-1 0,0 0,0 1,-1 0,0 1,0-1,-1 1,0 1,-6-4,-12-4,0 0,-1 1,-1 2,0 1,-20-4,-45-6,-16 1,-44-8,149 26,1 0,0 1,0-1,-1-1,1 1,0-1,0 0,0 1,1-2,-1 1,0 0,1-1,0 0,-1 1,1-1,0-1,0 1,1 0,-1-1,1 1,0-1,0 0,-2-3,-2-16</inkml:trace>
  <inkml:trace contextRef="#ctx0" brushRef="#br0" timeOffset="15165.1311">10518 8647,'17'370,"-1"-97,-24 359,-32 0,23-402,15-197,-4 28,4 1,1-1,4 0,6 32,-6-74,2 0,0 0,1-1,0 0,2 0,0 0,5 5,-6-11,1 0,1-1,0 0,1 0,0-1,0 0,1-1,0 0,1-1,8 5,13 4,0-1,1-2,1-1,0-2,0-2,19 3,68 8,30-3,-119-13,32 3,584 72,-528-61,488 86,-449-68,-2 6,115 49,-243-78,-18-8,0 0,1 0,-1-1,1-1,0 0,13 1,-22-3,0-2,0 1,0 0,0-1,0 0,0 0,0 0,0 0,-1-1,1 1,0-1,-1 0,1 0,-1 0,0-1,0 1,0-1,0 0,0 0,0 0,-1 0,1 0,-1 0,0-1,1-1,8-19,0 0,-2-1,-1 0,-1-1,-1 1,-1-1,1-17,-4 31,23-182,0-148,-17-203,-8 509,1-120,-21-730,12 799,-14-62,16 122,-1 0,0 0,-3 0,0 1,-1 0,-2 1,-5-6,10 19,-1 1,0 0,0 1,-2 0,1 0,-1 1,0 0,-1 1,0 1,0 0,-1 0,0 1,0 1,0 0,-1 1,0 0,-9 0,-29-4,-2 2,1 2,0 3,-4 2,15-1,-716 31,149-2,43-26,32-2,360 8,109-4</inkml:trace>
  <inkml:trace contextRef="#ctx0" brushRef="#br1" timeOffset="29956.9365">1438 4060,'-8'7,"0"-1,-1 0,1 0,-1 0,-4 1,-15 9,-23 20,2 3,1 1,2 3,2 1,3 2,1 2,-7 15,-66 103,-52 107,149-244,-244 449,195-342,7 3,-24 93,21-15,11 4,8 1,4 61,12 16,13 2,15 59,19 46,17-1,19-2,84 299,-93-522,7-2,7-2,78 149,-66-179,7-4,5-3,7-5,64 70,-72-104,4-3,4-5,5-3,3-5,4-5,19 7,233 123,80 20,-16-10,-120-61,187 106,-376-195,-3 4,-3 6,19 23,64 78,107 137,37 39,-243-269,4-4,94 63,-115-96,2-4,2-4,1-2,2-4,2-4,1-3,1-4,1-4,2-3,-1-4,2-4,-1-4,1-3,0-5,13-4,31-11,-1-5,-2-6,55-22,376-141,-321 105,667-211,-475 174,64 6,445-65,-460 93,-217 44,2 12,1 11,38 11,155 18,-367 0,0 4,0 4,83 25,-69-8,-26-7,1-4,75 11,-112-28,0-3,0-1,0-2,41-7,174-40,-229 42,26-6,-1-3,-1-2,-1-2,0-2,-2-3,0-2,-2-3,-2-1,21-19,16-18,-4-3,-2-3,-4-4,51-70,-85 94,-3-1,-2-2,-2-1,-3-2,-3 0,-3-2,-2-1,4-25,2-42,-5-2,-2-47,5-267,-22 306,31-633,-32 735,1 1,3-1,1 1,1 0,3 1,0 0,3 1,0 1,3 0,1 1,1 1,1 0,23-24,5 2,2 2,3 2,2 2,1 3,3 2,1 3,2 3,2 3,54-21,168-62,5 12,15 10,-249 79,0-3,0-2,-2-3,-1-2,-1-2,-2-3,0-2,38-34,-37 23,-2-3,-2-2,-3-1,-1-3,-3-2,-2-2,-3-1,-3-2,-2-1,-2-2,-4-1,-2 0,-3-2,-1-12,1-28,-4 0,-6-1,-3-1,-6 0,-4 1,-9-35,-5 0,-7 1,-6 1,-6 1,-29-67,23 93,-6 1,-4 3,-17-19,25 54,-4 2,-3 2,-3 2,-54-53,28 44,-4 4,-10-2,-183-127,-79-39,-341-170,453 292,-4 10,-76-14,174 72,-79-12,143 44,0 4,-2 3,-45 2,-50 7,0 7,0 8,1 8,-13 10,-385 94,-8 1,376-89,-171 5,255-34,0-6,-93-11,160 3,1-2,1-3,0-2,1-3,1-2,-53-26,-9-16,-74-53,-106-85,170 111,13 10,-303-197,277 191,-3 5,-10 5,-22 2,-4 8,-2 7,-187-32,257 69,-1 5,-1 4,0 6,-73 7,50 7,0 7,1 5,-91 29,-96 34,4 15,-77 45,299-104,-274 105,290-118,-1-5,-1-3,-60 6,17-12,-1-4,0-6,-27-8,-22-3,-158-13,269 13,0-3,1-3,0-2,-5-6,-17-10,1-5,-5-7,-158-91,245 133,-30-16,0 2,-1 1,-1 2,-1 1,1 2,-2 1,1 2,-1 1,0 2,0 2,-1 2,-19 2,-34 6,0 4,1 5,1 3,0 4,-48 22,74-22,2 3,0 3,-53 36,-161 122,263-179,-11 8,0 1,1 0,1 2,1 1,0 0,2 2,1 0,0 1,-1 6,-19 44,5-5</inkml:trace>
  <inkml:trace contextRef="#ctx0" brushRef="#br1" timeOffset="458745.9668">15816 2328,'8'1,"0"0,-1 0,1 1,0 0,-1 0,0 1,0 0,3 2,12 4,-15-6,191 67,-161-59,0-3,1-1,-1-1,26-1,27-4,0-5,0-3,-1-4,-1-4,0-4,-1-4,-1-3,-1-5,1-4,-48 19,-1-2,-1-1,-1-2,28-21,-52 33,0-1,0 0,-1 0,-1-1,0 0,-1-1,2-2,-6 6,1 0,-2-1,1 1,-1-1,0 0,-1 0,0 0,0 0,-1 0,0 0,0-6,-2 1,-1-1,0 1,-1-1,0 1,-1 0,-1 0,0 0,-1 1,0-1,-1 2,0-1,-3-1,-11-17,-2 2,-1 0,-2 2,-9-7,-14-10,-2 2,-48-29,-119-66,118 78,2-5,-73-63,149 108,1-1,0-1,2-1,0 0,1-2,2 0,1-1,-9-18,18 31,1-1,0 1,1-1,0-1,1 1,1-1,0 1,0-1,2 1,0-1,0 0,1 1,1-1,0 0,1 1,0 0,1 0,1 0,3-7,2 1,1 1,1-1,1 2,0 0,1 0,1 1,1 1,0 1,1 0,0 1,1 0,0 2,1 0,1 1,11-3,11-4,0 2,1 2,1 2,-1 2,2 2,-1 2,6 1,5 3,0 2,0 2,0 3,20 6,28 11</inkml:trace>
  <inkml:trace contextRef="#ctx0" brushRef="#br1" timeOffset="459266.6007">17866 1791,'2'123,"11"69,-8-143,3 0,2-1,3 0,1 0,7 10,-17-46,2 0,0 0,0 0,1-1,1 0,0 0,8 7,-12-13,0-1,0-1,1 1,0-1,-1 1,1-2,1 1,-1 0,0-1,0 0,1 0,0-1,-1 1,1-1,0 0,-1-1,1 1,4-1,3-2,0 0,0-1,0 0,-1-1,1 0,-1-1,0-1,-1 1,1-2,-1 0,0 0,-1-1,1 0,1-3,15-15,0-1,-2-2,0 0,5-12,17-31,-4-2,-2-2,-4-2,10-36,-16 34</inkml:trace>
  <inkml:trace contextRef="#ctx0" brushRef="#br1" timeOffset="459967.9344">18696 1742,'2'1,"0"-1,0 1,-1 0,1 0,0 0,-1 0,1 0,0 0,-1 1,0-1,1 0,-1 1,0-1,0 1,1 0,3 3,6 8,0 0,0 1,-1 0,-1 1,-1 0,0 0,0 1,-2 0,0 0,-1 0,0 4,2 12,-2 1,-2-1,0 1,-3 0,-1 13,-18 230,16-255,5-53,3-12,1-1,3 1,1 0,3 1,1 1,2 0,2 0,2 2,1 1,2 0,4-2,-18 29,1 0,0 1,1 1,0-1,1 1,0 1,0 0,1 1,0 1,0 0,1 0,3 0,-10 4,0 1,-1 0,1 1,0-1,0 1,0 0,0 1,0 0,0 0,0 1,0-1,0 2,0-1,0 1,-1 0,1 0,-1 1,1-1,-1 2,0-1,0 1,0 0,0 0,-1 0,0 1,5 5,-1 0,0 1,-1 0,0 1,-1 0,0 0,-1 1,-1-1,3 11,1 5,-2 0,-1 1,1 18,-6-43,5 23,-6-27,0 1,1-1,-1 1,0-1,1 0,-1 1,0-1,1 1,-1-1,0 0,1 1,-1-1,1 0,-1 1,1-1,-1 0,1 0,-1 1,1-1,-1 0,1 0,-1 0,1 0,-1 0,1 0,-1 0,1 0,-1 0,1 0,0 0,-1 0,1 0,-1 0,1 0,-1-1,1 1,-1 0,1 0,-1-1,0 1,1 0,-1-1,1 1,-1 0,1-1,12-10,1 0,-2 0,12-14,-11 10,2 1,-1 1,2 0,-14 11,-1 1,0 0,1 0,-1 0,1 0,-1 0,1 0,0 1,-1-1,1 0,0 1,-1-1,1 1,0 0,0 0,-1-1,1 1,0 0,0 0,-1 1,1-1,0 0,0 1,-1-1,1 1,0-1,-1 1,1 0,0 0,-1-1,1 1,-1 0,1 1,-1-1,0 0,0 0,1 1,-1-1,0 0,0 2,4 4,-1 1,0-1,0 1,-1 0,0 0,0 1,-1-1,0 1,8 53,-2 1,-3 1,-3 35,3 35,-1-69</inkml:trace>
  <inkml:trace contextRef="#ctx0" brushRef="#br1" timeOffset="461234.4013">20771 2401,'49'0,"387"-12,-365 6,0-4,-1-3,-1-3,-1-3,2-4,-38 11,0-1,-1-2,-1-1,-1-1,0-2,-1-1,19-18,-35 28,-1-1,-1 0,1 0,-2-1,1-1,-2 1,0-1,0-1,-1 1,-1-1,0-1,-1 1,-1-1,0 0,-1 0,0 0,-2 0,1-6,-2 13,-1 0,1 1,-2-1,1 0,-1 0,0 1,0 0,-1-1,0 1,-1 0,1 0,-2-1,-4-4,0 0,0 1,-2 0,1 0,-1 1,-5-3,-34-25,-3 1,-1 3,-16-5,-180-86,221 111,-360-158,181 83,207 88,-13-5,-1 0,2-1,-1 0,1-1,0 0,1-1,-6-5,16 11,-1 0,1 0,0 0,0 0,0 0,0 0,0-1,1 1,-1-1,1 1,0-1,0 1,0-1,1 0,0-1,0 0,0-1,0 1,1 0,0 0,0 0,0 0,1 0,-1 0,1 0,1 1,1-4,7-12,2 2,0 0,1 0,0 2,14-12,16-14,2 3,36-23,40-19,4 4,30-8,276-116,-240 123,4 8,133-26,-186 62</inkml:trace>
  <inkml:trace contextRef="#ctx0" brushRef="#br1" timeOffset="461945.7045">23432 2449,'-42'-3,"1"-2,0-1,0-2,1-3,-7-3,39 12,-24-8,1-1,0-2,1-1,1-1,0-1,1-2,1-1,-24-22,33 26,1-2,0 0,2 0,0-2,0 0,2-1,0 0,2-1,0 0,1-1,2 0,-6-21,10 25,1 0,1 0,1 0,1 0,0 0,2 0,0 0,0 0,2 0,0 0,1 1,1 0,1 0,0 0,1 1,10-14,-1 2,2 1,1 2,1 0,1 1,1 1,1 0,1 3,27-19,-34 27,1 1,0 0,14-5,-29 14,0 0,0 0,1 1,-1 0,0 0,0 0,1 0,-1 0,1 1,-1 0,0 0,1 0,-1 0,1 1,-1 0,0 0,0 0,1 0,-1 1,2 1,-4-2,0 1,-1-1,1 1,-1-1,1 1,-1 0,0 0,0 0,0 0,0 0,0 0,0 0,-1 0,1 0,-1 0,1 1,-1-1,0 0,0 0,0 0,0 1,0-1,0 0,-1 0,1 0,-1 1,1-1,-2 2,-1 7,-1 0,-1-1,0 1,-5 8,-15 20,-22 27,29-43,1 1,1 1,0 0,2 1,-5 15,6-4</inkml:trace>
  <inkml:trace contextRef="#ctx0" brushRef="#br1" timeOffset="462348.6552">24042 2474,'-4'-421,"3"-276,11 464,38-219,-27 333,5 0,21-48,-5 46</inkml:trace>
  <inkml:trace contextRef="#ctx0" brushRef="#br1" timeOffset="462600.1049">23577 1328,'52'-2,"22"-4,-31 2,1085-76,-963 74</inkml:trace>
  <inkml:trace contextRef="#ctx0" brushRef="#br1" timeOffset="464081.67">16255 2986,'6'0,"1"-1,-1 0,0 0,1-1,-1 0,5-2,34-8,79-7,65 0,138 3,-95 6,635-57,-12 0,847 6,-971 40,694-14,-3 58,-803 16,-130 3,-126-5</inkml:trace>
  <inkml:trace contextRef="#ctx0" brushRef="#br1" timeOffset="468313.2381">16767 12722,'3'1,"0"0,0 0,0 0,0 0,0 0,0 1,0 0,0-1,-1 1,1 0,-1 0,1 1,9 6,1 0,15 11,1-1,0-1,1-2,1-1,1-1,8 1,6-3,0-2,1-2,0-2,0-3,0-1,32-3,-40-2,1-1,0-2,-1-2,-1-1,1-2,-1-2,-1-1,3-4,-20 8,-1 0,1-1,-1-2,-1 0,-1 0,0-2,0 0,-1-1,-2-1,1 0,-2-1,0 0,-1-1,-1-1,-1 0,-1 0,0-1,-2 0,0-1,-2 1,0-1,-1 0,-2 0,0-1,-1 1,-1-1,-3-15,0 16,0 1,-2-1,0 1,-1 0,-2 1,0-1,-1 2,-8-14,0 4,-2 1,-1 0,-2 2,0 0,-9-6,-33-26,-3 3,-3 2,-71-39,-116-65,249 151,1 1,-1-1,1 0,0 0,0-1,1 0,-6-8,9 11,1 0,-1-1,1 0,0 1,1-1,-1 0,1 0,0 0,0 0,0 0,1 0,0 0,0 0,0 0,0-2,3-8,0 0,1 0,1 0,0 1,1-1,0 1,1 1,1-1,0 1,1 1,0-1,1 2,3-3,20-20,1 1,2 2,27-19,12-2,3 4,1 3,2 4,3 3,24-9</inkml:trace>
  <inkml:trace contextRef="#ctx0" brushRef="#br1" timeOffset="468847.1349">18549 12088,'-8'9,"1"0,0 1,1-1,0 1,0 0,1 1,1-1,0 1,0 0,1 0,0 0,0 6,-1 9,1 0,1 0,1 0,3 23,1-16,1 0,2-1,1 1,2-1,3 6,-6-21,0-1,2 0,0 0,0 0,2-1,0 0,0-1,2 0,0-1,6 6,-15-17,0 1,0 0,0-1,0 1,1-1,-1 0,0 0,1 0,0-1,0 1,-1-1,1 0,0 0,0 0,0 0,0-1,0 0,0 0,0 0,0 0,0 0,0-1,0 0,0 0,0 0,0 0,0-1,-1 1,1-1,-1 0,1 0,-1 0,0-1,3-2,5-5,0-1,-1 0,0-1,-1 0,-1-1,0 0,0 0,-2-1,1 0,32-82,6-29,-12 25</inkml:trace>
  <inkml:trace contextRef="#ctx0" brushRef="#br1" timeOffset="469649.7813">19526 12015,'13'291,"-1"-25,-10-252,3-19,6-30,-9 28,17-56,39-127,-42 145,2 2,2 0,7-8,-19 37,0 1,1 0,0 0,1 1,12-11,-19 20,0 0,0 1,1-1,-1 0,1 1,0 0,-1 0,1 0,0 0,0 1,0 0,1-1,-1 1,0 1,0-1,1 1,-1 0,0-1,1 2,-1-1,0 1,0-1,4 2,0 1,0 1,0 0,0 1,-1 0,0 0,0 0,0 1,-1 0,1 0,-1 0,-1 1,1 0,-1 1,3 5,8 16,0 0,-3 0,4 11,11 41,-3 2,3 25,-28-106,0-1,0 0,0 0,1 0,-1 0,0 0,0 0,1 0,-1 0,1 0,-1 0,1 0,0 0,-1 0,1 0,0 0,-1-1,1 1,0 0,0 0,0-1,0 1,0-1,0 1,0-1,0 0,0 0,0-1,0 1,0 0,0 0,0-1,0 1,0-1,0 1,0-1,0 1,0-1,0 0,-1 1,1-1,0 0,-1 0,1 1,0-2,7-9,0-1,-1 0,6-12,-7 12,36-67,-22 38,2 0,2 2,1 0,25-27,-43 58,0 1,1 0,-1 0,1 0,1 1,0 1,-7 3,1 1,-1-1,1 1,-1 0,1 0,0 0,-1 0,1 0,0 1,0 0,0-1,-1 1,1 0,0 0,0 0,0 1,0-1,-1 1,1-1,0 1,0 0,-1 0,3 1,1 2,-1 0,0 1,0-1,0 1,-1 0,1 0,-1 1,0-1,-1 1,1 0,-1 0,0 0,-1 0,1 1,-1 2,6 17,-2 0,0 0,-1 10,1 23,-2 0,-3 0,-3 0,-2 4,-12 71,-10 28,9-71</inkml:trace>
  <inkml:trace contextRef="#ctx0" brushRef="#br1" timeOffset="470102.5481">21088 12234,'144'-1,"-1"-6,0-6,133-31,-180 22</inkml:trace>
  <inkml:trace contextRef="#ctx0" brushRef="#br1" timeOffset="470365.8324">20990 11576,'248'-3,"182"-28,-310 16</inkml:trace>
  <inkml:trace contextRef="#ctx0" brushRef="#br1" timeOffset="479302.4082">24163 12454,'-121'-8,"18"1,-31 8,0 5,0 5,2 7,0 6,1 5,2 5,1 7,2 5,-93 50,160-69,58-26,0-1,-1 1,1 0,0-1,-1 1,1-1,0 0,-1 1,1-1,-1 0,1 0,-1 0,1 0,0 0,-1 0,1 0,-1-1,1 1,-1 0,2-1,-1 0,1 0,0 0,-1 0,1 0,0-1,0 1,0 0,0 0,0 0,0 0,0 0,0 0,0 0,0 0,1 0,-1 0,0 0,1 0,-1 0,1 0,-1 0,1 0,-1 0,2 0,11-22,1 1,1 0,1 1,0 1,6-4,-12 13,186-206,47-54,-159 169,53-87,-78 96,-4-3,-4-1,20-61,-46 92,-2 0,-3-1,-4-1,-2-1,-3 0,-2-11,-7 45,-1 0,-2 0,-1 0,-4-12,4 32,-1 1,0 0,-2 0,1 1,-2-1,0 1,0 0,-1 0,-1 1,0 0,-7-7,1 5,1 1,-2 0,1 1,-2 1,0 0,0 1,-1 1,0 1,0 0,-1 1,-19-6,-1 2,-1 1,0 2,-15-1,1 4,1 2,-1 2,0 3,0 1,0 4,1 1,0 3,1 2,0 2,1 2,1 3,1 2,1 1,0 3,2 2,2 2,0 1,-26 28,-22 33,26-14</inkml:trace>
  <inkml:trace contextRef="#ctx0" brushRef="#br1" timeOffset="480350.7716">25042 12381,'185'9,"-18"0,-108-9,0-3,-1-2,1-3,-2-3,1-1,7-6,-31 7,1-2,-2-1,0-1,0-2,-2-1,0-2,-1 0,-1-3,-1 0,11-14,-26 24,-1-1,0 0,-1-1,-1-1,0 0,-1 0,-1-1,0 0,-2 0,0-1,0 1,0-9,-4 11,0-1,-1 1,-1-1,0 1,-1 0,-1-1,0 1,-1 0,0 0,-2 0,0 0,0 1,-1 0,-1 0,-1-2,-8-9,-1 0,-1 0,-1 2,-2 0,0 2,-1 0,-15-10,-26-17,-3 2,-23-8,-76-37,-23-1,-100-54,259 130,1-1,0-1,2-2,-9-8,27 21,0 0,1-1,0 0,1 0,0 0,0-1,0 0,1 0,1 0,0-1,0 0,1 0,0 0,0 0,0-9,2 5,1 0,1 1,0-1,0 0,2 1,0-1,0 1,1 0,1 0,4-9,9-14,1 1,1 0,8-7,23-27,2 3,4 1,2 4,3 1,51-35,45-24,157-89,-188 130,4 5,2 6,4 6,37-7,-173 68,45-16,1 3,0 2,-35 8,0 1,-1 1,1 0,0 0,-1 1,1 1,0 0,0 1,-1 0,5 2,-12-3,0 0,0 1,0-1,-1 1,1 0,-1 0,1 1,-1-1,0 1,0-1,0 1,0 0,-1 0,1 0,-1 1,1-1,-1 1,0-1,-1 1,1 0,-1-1,1 1,-1 0,0 3,1 5,-1 1,0 0,-1 0,-1 0,0-1,0 1,-4 11,-6 23,-2-1,-2 0,-6 8,-48 109,-26 34,-98 161,117-218,-266 526,230-420,-58 202,79-150,30-63,22-61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4T01:08:04.2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1421 2,'-143'-1,"-152"3,276-1,1 1,0 1,0 0,0 1,0 1,1 1,0 1,0 0,-12 8,17-8,1 0,0 1,0 1,1 0,0 1,0 0,1 0,0 1,1 0,1 0,-1 1,2 0,-3 6,-1 9,0 1,2 0,1 1,1 0,2 0,0 0,2 0,2 1,1 4,4 63,6 0,4 8,64 308,-76-394,0 1,-1-1,-1 1,-1-1,-1 1,-1 0,-1-1,0 0,-1 1,-1-2,-1 1,-1 0,0-1,-2 0,0-1,0 0,-2 0,0-1,-1-1,-1 0,0 0,-1-1,0-1,-1 0,-1-2,0 1,-1-2,-4 2,-16 6,0-3,-2-1,0-1,0-3,-1-1,-1-2,1-2,-1-1,0-2,-39-4,79 2,0 0,0 0,0 0,0 0,0 0,1 0,-1 0,0-1,0 1,0 0,0-1,0 1,0-1,0 1,0-1,1 1,-1-1,0 1,0-1,1 0,0 1,0-1,-1 1,1-1,0 1,0-1,0 1,0-1,0 1,0-1,0 0,0 1,0-1,0 1,0-1,0 1,0-1,0 1,0-1,1 1,-1-1,0 1,1-1,0-2,1 1,-1 0,1-1,0 1,0 0,0 0,0 0,0 0,1 1,-1-1,2 0,9-4,-1 1,1 0,1 1,-1 1,1 0,-1 1,1 0,8 1,21 0,0 2,4 2,-19-1,-1 1,0 1,0 1,0 2,-1 1,0 0,0 2,-1 2,0 0,8 6,-22-10,-1 0,0 1,-1 0,0 1,-1 0,1 0,-2 1,0 0,0 0,-1 0,0 1,-1 0,0 0,1 8,4 15,-1 1,-2 0,-2 0,1 24,0 37,13 138,-12-178,4 0,1-1,5 5,82 271,-94-319,1-1,0 0,0 0,1 0,0-1,1 0,1 0,0-1,0 0,1-1,0 1,0-2,1 0,1 0,-1-1,1 0,0-1,1-1,12 5,8 0,2 0,0-2,0-2,0-1,0-2,1-1,2-2,-10-1,0 0,-1-2,1-1,-1-1,0-1,0-1,-1-2,0-1,0-1,4-3,9-8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4T01:08:14.65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1430 925,'-153'-1,"-33"-1,-15 10,167-4,1 1,-1 3,2 0,-1 2,1 1,0 2,1 1,1 1,0 2,1 1,1 1,1 2,1 0,-21 23,5-1,2 2,2 2,2 2,2 1,2 1,3 2,-23 56,30-54,2 1,3 0,2 1,3 1,3 1,1-1,4 1,2 0,3 1,2-1,3 5,1-16,1 0,3 0,1-1,3 0,1-2,3 0,1 0,3-2,1-1,2-1,2-1,2-1,21 21,-34-43,1 0,1-2,0 0,0-1,2 0,0-2,0-1,1 0,1-2,-1 0,1-2,1 0,16 2,-13-6,0 0,1-1,-1-2,1-1,-1-1,0-2,0 0,0-2,0 0,-1-2,24-11,-15 3,0-1,-1-1,-1-2,-1-1,-1-2,-1-1,-1-2,10-12,-7 4,-2-2,-2-1,-1-1,-2-1,-1-2,10-27,-7 6,-3-2,-3-1,-3 0,-3-2,-3 1,-2-2,-4 1,-2-1,-5-47,-1 69,-2 0,-2 1,-2-1,-2 1,-2 1,-2 0,-13-27,13 42,0 0,-2 1,-1 0,-1 2,-2 0,0 1,-2 1,0 0,-2 2,-1 1,-8-5,-5 0,-1 1,-1 2,-1 2,-1 1,0 3,-2 1,0 2,0 2,-1 3,-20-2,52 9,-1 2,1-1,-1 2,1-1,-1 2,1 0,0 1,0 0,0 1,0 0,0 1,1 0,0 1,0 1,-11 8,-18 17</inkml:trace>
  <inkml:trace contextRef="#ctx0" brushRef="#br0" timeOffset="503.653">2553 3072,'-3'0,"1"-1,0 0,-1 1,1-1,0 0,0 0,0 0,0-1,0 1,0 0,0-1,0 1,0-1,0 0,1 0,-1 1,-4-5,-59-62,2-3,-47-69,56 69,-46-62,-33-64,90 125,2-3,4-1,-21-63,31 57,3-2,3 0,4-2,-2-52,14 71,2-1,3 1,3-1,3 1,2 0,6-9,-6 41,1 0,2 0,2 2,0-1,3 2,9-15,-17 33,2 0,-1 0,2 0,0 2,0-1,2 1,-1 1,1 0,1 1,0 1,0 0,1 0,0 2,9-4,53-12,-10 11</inkml:trace>
  <inkml:trace contextRef="#ctx0" brushRef="#br0" timeOffset="1101.6629">2430 1657,'1'16,"0"1,2-1,-1 1,2-1,4 27,-3-11,24 168,-7 22,-21-212,0-12,1-26,0 2,12-91,22-87,-19 134,3 0,2 1,19-34,-32 84,0 0,1 1,1 0,0 0,2 1,3-3,-13 16,0 0,0 1,1-1,0 1,-1 0,1 0,0 0,1 0,-1 1,0 0,1 0,-1 0,1 0,0 1,0-1,0 1,-1 1,1-1,0 1,0-1,0 1,0 1,0-1,0 1,0 0,0 0,-1 0,5 2,0 2,0 0,0 1,-1 0,0 0,0 1,0 0,-1 1,0-1,-1 1,1 1,-1-1,-1 1,0 0,0 0,-1 1,11 21,-2 1,-2 1,7 29,-1 16,-4 1,-3 0,-1 38,-7-78</inkml:trace>
  <inkml:trace contextRef="#ctx0" brushRef="#br0" timeOffset="1469.0661">3456 2632,'7'-7,"-1"-1,0 0,0 0,-1 0,0-1,0-1,4-6,18-37,-2-1,-3-1,-2-1,2-17,12-60,2-44,-19 74,-4 0,-5-1,-5-93,-6 131,-3 2,-3-1,-3 1,-2 0,-3 2,-22-51,2 27,-4 1,-4 1,-4 3,-42-52,0 13,-6 5,-61-54,78 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BEBE5-DAD6-4F39-8321-4D97921A065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52C64-EA37-4537-AFFE-D5F98312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2D6E-F638-4D77-BB5F-5E224D1A6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71C97-3F48-4551-B510-B62B62DF7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68900"/>
          </a:xfrm>
        </p:spPr>
        <p:txBody>
          <a:bodyPr anchor="ctr"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562B1-EB1C-45DA-B546-B5295302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03F7-FE99-4037-AE7D-4F33963D0E1F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0A7FB-C4C2-4811-8653-1712751D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63A9E-BCAC-4FAD-A25C-AF12F333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CA51-3282-4DAD-9171-9705160C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E2079-82D8-4AE7-B145-C6350161C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5142-07E7-4896-A667-F059A44C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BC9E-3FFA-4315-9F32-61831B3F074F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AF75-D3D5-489E-AF63-612958A7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AF9D5-996A-4EA8-82BD-EF5FE222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3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8E626-94B2-4E32-A690-BADA29724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066AC-3E69-4BF5-9E90-07363B948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6962B-9B8A-4A3B-8A09-90418383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E440-1236-46C4-AB39-6D2C6EEF0EDA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685F6-2AF5-4E9C-B42B-D8256E5B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515D5-47B7-4E35-A671-FFE04847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4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3265-5EF3-4E7D-9474-AB9047A5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C3B4A-A0E8-4BCE-8596-A9785C5E2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49743-FF32-49F3-966F-6A9DEADD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78C7-45ED-460A-AF10-8C16DBF773E3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6AB12-8C74-4A50-AA73-5647C37C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60994-D223-4245-983F-94788B18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1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50ED-CF37-4625-BF6D-19A3140F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46BB1-1A9D-4AA8-BF8C-07D1F1D23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56DFD-1DD3-480E-9AE9-95A6C523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0087-5138-4B09-B9C5-7FE3E409AC76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5DF70-2FA4-4F2B-AFB6-F693B54C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AF409-5896-4BA7-BCC2-39F44641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9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F4F0-A243-42D9-953B-889BC45C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6C370-ACD4-492B-92DE-9175715BD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2AD21-27EC-49A8-9090-F8047D674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F9A5B-A5B6-416D-97AB-7981CE9F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0ED3-C3B4-4379-AF50-E1EAEC58283D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91589-5E6A-477B-826C-5AEAB44C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CE4BE-A6DD-4497-A124-C87E2F33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3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DC3A-2557-4C3F-A120-831724DC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00CD2-7A8E-4689-9004-18DC611CB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F0EF7-EBA6-49E5-B562-9E9C784B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C64ED-81F1-49E9-9F52-920B3E852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45B83-F496-434B-9F3E-2DFDFBBA3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4E815-B7D1-416B-9D4D-F7EEF48A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557B-A424-4FF2-9089-E9505D2932BB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D24AB-4C03-4090-BE2C-79448E89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4468F-C20B-40AB-93C3-4F9D68B3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3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1539-322F-414D-A0EF-C9C61614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49222-6294-4EAA-A857-B4055A76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B144-C732-4AB5-BC99-71FF73EA492D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53187-035F-47BC-9EC4-44ECABF5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FCF60-052F-4B0C-B01B-9B22A7F7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24818-2738-4787-887B-B38B2444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9029-1496-4E44-9E61-5B6707AFEF57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29D16-BF19-4D9B-9618-314ECB27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8F2B1-A6ED-4C30-8A42-8FECD35C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3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BF3A-3563-4E40-B69A-1991BAEB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6EB37-29AE-4B03-8A6D-B0996DD18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A3348-72AA-4EC8-8135-1C7A931B8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39FC6-D309-4A45-B823-12F469E2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25BE-5848-4B4B-865D-835F1C7AC3AF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559C5-5FFB-46EE-B98A-E01D5B1D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72174-3EBC-407A-9642-3383BA3C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7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7DF5-0044-43FD-97DB-6846FA92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79512-8B2A-4D45-B5C4-46CDDA4E9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3D4A7-1134-4F2B-9121-53F6EAA6E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99DF6-8A78-483E-97FA-38EAD1FF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7405-7448-4D40-90B9-FBCB733B4CA4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5617A-80F5-48A3-AB40-BB0F3446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201AB-93FB-4522-8693-67B2C7DD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9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94945-57FA-4F0F-AF61-70E6B66C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AD0E-556D-417A-BA15-097BB111F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7D190-BD96-4FFF-B31E-DA97C20BF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32952-1487-4211-817A-F6BACD28A150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E5040-415A-4E70-B525-CB36C00C2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A02FE-4912-4E1B-86F8-40A8D870B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9A98C-3152-4FF0-B746-CA5C5C1E6CE5}"/>
              </a:ext>
            </a:extLst>
          </p:cNvPr>
          <p:cNvSpPr/>
          <p:nvPr userDrawn="1"/>
        </p:nvSpPr>
        <p:spPr>
          <a:xfrm>
            <a:off x="-1" y="1"/>
            <a:ext cx="12192001" cy="3651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E093A-51C1-44D8-A955-F04FC4BC343F}"/>
              </a:ext>
            </a:extLst>
          </p:cNvPr>
          <p:cNvSpPr txBox="1"/>
          <p:nvPr userDrawn="1"/>
        </p:nvSpPr>
        <p:spPr>
          <a:xfrm>
            <a:off x="4038600" y="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0B5B7-97D9-4446-823D-258ECC63D0F1}"/>
              </a:ext>
            </a:extLst>
          </p:cNvPr>
          <p:cNvSpPr txBox="1"/>
          <p:nvPr userDrawn="1"/>
        </p:nvSpPr>
        <p:spPr>
          <a:xfrm>
            <a:off x="9982201" y="-841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 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59006-0B8C-4F17-B190-DAD406D44347}"/>
              </a:ext>
            </a:extLst>
          </p:cNvPr>
          <p:cNvSpPr txBox="1"/>
          <p:nvPr userDrawn="1"/>
        </p:nvSpPr>
        <p:spPr>
          <a:xfrm>
            <a:off x="-48735" y="0"/>
            <a:ext cx="225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ENGR 297: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iGEM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15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uwigem/18sp/attendanc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E5AB-88CA-4C4F-ABC6-A1F4AA37E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3CD2A-B912-45DC-BB06-9A4A4A5E4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Hu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68D1F-7CD7-4E77-B169-30641E65F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679" y="528638"/>
            <a:ext cx="4024164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1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0E27-D28B-461F-91D9-365B9DE7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an entire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1A68-0764-43CB-9E86-C35AB0272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a video game?</a:t>
            </a:r>
          </a:p>
          <a:p>
            <a:r>
              <a:rPr lang="en-US" dirty="0"/>
              <a:t>Testing a utility, like Word?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AFE2E-5A96-4C65-BB79-E983294CBA50}"/>
              </a:ext>
            </a:extLst>
          </p:cNvPr>
          <p:cNvSpPr txBox="1"/>
          <p:nvPr/>
        </p:nvSpPr>
        <p:spPr>
          <a:xfrm>
            <a:off x="5937736" y="4293985"/>
            <a:ext cx="5672831" cy="10556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Have a person try to use the software?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194A2-D9B3-4004-93BC-D94AD71F903B}"/>
              </a:ext>
            </a:extLst>
          </p:cNvPr>
          <p:cNvSpPr txBox="1"/>
          <p:nvPr/>
        </p:nvSpPr>
        <p:spPr>
          <a:xfrm>
            <a:off x="5937737" y="2470516"/>
            <a:ext cx="5672831" cy="10556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Write internal tests that chain together multiple methods?</a:t>
            </a:r>
          </a:p>
        </p:txBody>
      </p:sp>
    </p:spTree>
    <p:extLst>
      <p:ext uri="{BB962C8B-B14F-4D97-AF65-F5344CB8AC3E}">
        <p14:creationId xmlns:p14="http://schemas.microsoft.com/office/powerpoint/2010/main" val="53124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48A7-B19A-439E-A212-0BD77B5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EF47B-F189-4427-BE07-69EA1D556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method calls one after another</a:t>
            </a:r>
          </a:p>
          <a:p>
            <a:r>
              <a:rPr lang="en-US" dirty="0"/>
              <a:t>Then verify that the state is as expected</a:t>
            </a:r>
          </a:p>
        </p:txBody>
      </p:sp>
    </p:spTree>
    <p:extLst>
      <p:ext uri="{BB962C8B-B14F-4D97-AF65-F5344CB8AC3E}">
        <p14:creationId xmlns:p14="http://schemas.microsoft.com/office/powerpoint/2010/main" val="171028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F5E1-ADCF-4765-875B-2F44192B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2268C-99EA-4EA2-8840-FFA7F7C3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human use the system</a:t>
            </a:r>
          </a:p>
          <a:p>
            <a:r>
              <a:rPr lang="en-US" dirty="0"/>
              <a:t>Write down if anything weird happens</a:t>
            </a:r>
          </a:p>
          <a:p>
            <a:r>
              <a:rPr lang="en-US" dirty="0"/>
              <a:t>Often called “play testing” </a:t>
            </a:r>
            <a:r>
              <a:rPr lang="en-US"/>
              <a:t>in video game </a:t>
            </a:r>
            <a:r>
              <a:rPr lang="en-US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760668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4CC7-35C9-412D-A2B8-14CEE075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Pre &amp; Postconditions?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40F2-BF57-4B29-8271-FE30C5D72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 assumes the precondition is true when the method is called</a:t>
            </a:r>
          </a:p>
          <a:p>
            <a:r>
              <a:rPr lang="en-US" dirty="0"/>
              <a:t>User assumes the postcondition is true after the method is called</a:t>
            </a:r>
          </a:p>
          <a:p>
            <a:r>
              <a:rPr lang="en-US" dirty="0"/>
              <a:t>Some things often show up as both pre and postconditions</a:t>
            </a:r>
          </a:p>
        </p:txBody>
      </p:sp>
    </p:spTree>
    <p:extLst>
      <p:ext uri="{BB962C8B-B14F-4D97-AF65-F5344CB8AC3E}">
        <p14:creationId xmlns:p14="http://schemas.microsoft.com/office/powerpoint/2010/main" val="307334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EDBD-880B-45E4-A73D-6D2DEA01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B3599-A4B0-4A58-B420-29E0E1065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something is true before and after every method call it is invariant</a:t>
            </a:r>
          </a:p>
          <a:p>
            <a:r>
              <a:rPr lang="en-US" dirty="0"/>
              <a:t>E.g. </a:t>
            </a:r>
          </a:p>
          <a:p>
            <a:pPr lvl="1"/>
            <a:r>
              <a:rPr lang="en-US" dirty="0"/>
              <a:t>The array field is never null</a:t>
            </a:r>
          </a:p>
          <a:p>
            <a:pPr lvl="1"/>
            <a:r>
              <a:rPr lang="en-US" dirty="0"/>
              <a:t>The sum field always represents the sum of the elements in the array</a:t>
            </a:r>
          </a:p>
          <a:p>
            <a:r>
              <a:rPr lang="en-US" dirty="0"/>
              <a:t>Since these things relate to the representation of your data, it is called the representation invariants</a:t>
            </a:r>
          </a:p>
        </p:txBody>
      </p:sp>
    </p:spTree>
    <p:extLst>
      <p:ext uri="{BB962C8B-B14F-4D97-AF65-F5344CB8AC3E}">
        <p14:creationId xmlns:p14="http://schemas.microsoft.com/office/powerpoint/2010/main" val="2486261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8B2C-1D76-49B4-90FE-E1174AB5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51F43-2BE6-47B7-A093-FB1230628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representation invariant should </a:t>
            </a:r>
            <a:r>
              <a:rPr lang="en-US" i="1" dirty="0"/>
              <a:t>never</a:t>
            </a:r>
            <a:r>
              <a:rPr lang="en-US" dirty="0"/>
              <a:t> be false</a:t>
            </a:r>
          </a:p>
          <a:p>
            <a:pPr lvl="1"/>
            <a:r>
              <a:rPr lang="en-US" dirty="0"/>
              <a:t>We can just call a method to check that the invariant is true, at the end of every method</a:t>
            </a:r>
          </a:p>
          <a:p>
            <a:r>
              <a:rPr lang="en-US" dirty="0"/>
              <a:t>This is the “check rep”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47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CB2E-1DD9-4DFA-B0B8-99FBA172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DF12450-FBA9-418E-8AEE-AF75FE67D401}"/>
                  </a:ext>
                </a:extLst>
              </p14:cNvPr>
              <p14:cNvContentPartPr/>
              <p14:nvPr/>
            </p14:nvContentPartPr>
            <p14:xfrm>
              <a:off x="1607206" y="750268"/>
              <a:ext cx="9723960" cy="53780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DF12450-FBA9-418E-8AEE-AF75FE67D4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9206" y="732269"/>
                <a:ext cx="9759600" cy="54136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2649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8258-160F-4DE8-AB14-5D8C1EC7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“Sum Set”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07117-621A-4D3F-B083-D68F4C2C8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do two operations: add to the set, and get the sum</a:t>
            </a:r>
          </a:p>
          <a:p>
            <a:r>
              <a:rPr lang="en-US" dirty="0"/>
              <a:t>Example implementation: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D0994-C050-47AE-A03D-D0BF3084C04D}"/>
              </a:ext>
            </a:extLst>
          </p:cNvPr>
          <p:cNvSpPr txBox="1"/>
          <p:nvPr/>
        </p:nvSpPr>
        <p:spPr>
          <a:xfrm>
            <a:off x="1855178" y="3261947"/>
            <a:ext cx="6887308" cy="34392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class </a:t>
            </a:r>
            <a:r>
              <a:rPr lang="en-US" sz="2800" dirty="0" err="1">
                <a:latin typeface="Consolas" panose="020B0609020204030204" pitchFamily="49" charset="0"/>
              </a:rPr>
              <a:t>SumSet</a:t>
            </a:r>
            <a:r>
              <a:rPr lang="en-US" sz="28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private List&lt;Integer&gt; </a:t>
            </a:r>
            <a:r>
              <a:rPr lang="en-US" sz="2800" dirty="0" err="1">
                <a:latin typeface="Consolas" panose="020B0609020204030204" pitchFamily="49" charset="0"/>
              </a:rPr>
              <a:t>nums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public void add(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nums.add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public 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sum();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416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1C40-D0EC-4A2B-8E4B-BE7CDFC1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SumSet</a:t>
            </a:r>
            <a:r>
              <a:rPr lang="en-US" dirty="0"/>
              <a:t> Sum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38C46-8C96-46A6-BFFC-83899DA10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629517"/>
          </a:xfrm>
        </p:spPr>
        <p:txBody>
          <a:bodyPr/>
          <a:lstStyle/>
          <a:p>
            <a:r>
              <a:rPr lang="en-US" dirty="0"/>
              <a:t>How to efficiently return the sum? (the simple answer please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CC466-9577-4888-A0AA-D380A3DEE116}"/>
              </a:ext>
            </a:extLst>
          </p:cNvPr>
          <p:cNvSpPr txBox="1"/>
          <p:nvPr/>
        </p:nvSpPr>
        <p:spPr>
          <a:xfrm>
            <a:off x="3059725" y="2576909"/>
            <a:ext cx="6887308" cy="35073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</a:rPr>
              <a:t>SumSet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private List&lt;Integer&gt; </a:t>
            </a:r>
            <a:r>
              <a:rPr lang="en-US" sz="2000" dirty="0" err="1">
                <a:latin typeface="Consolas" panose="020B0609020204030204" pitchFamily="49" charset="0"/>
              </a:rPr>
              <a:t>nums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public void add(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nums.add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public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sum()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// What goes here?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4186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1C40-D0EC-4A2B-8E4B-BE7CDFC1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4648"/>
            <a:ext cx="10515600" cy="1164737"/>
          </a:xfrm>
        </p:spPr>
        <p:txBody>
          <a:bodyPr/>
          <a:lstStyle/>
          <a:p>
            <a:r>
              <a:rPr lang="en-US" dirty="0" err="1"/>
              <a:t>SumSet</a:t>
            </a:r>
            <a:r>
              <a:rPr lang="en-US" dirty="0"/>
              <a:t> Sum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CC466-9577-4888-A0AA-D380A3DEE116}"/>
              </a:ext>
            </a:extLst>
          </p:cNvPr>
          <p:cNvSpPr txBox="1"/>
          <p:nvPr/>
        </p:nvSpPr>
        <p:spPr>
          <a:xfrm>
            <a:off x="4774226" y="1433146"/>
            <a:ext cx="6887308" cy="48694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</a:rPr>
              <a:t>SumSet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private List&lt;Integer&gt; </a:t>
            </a:r>
            <a:r>
              <a:rPr lang="en-US" sz="2000" dirty="0" err="1">
                <a:latin typeface="Consolas" panose="020B0609020204030204" pitchFamily="49" charset="0"/>
              </a:rPr>
              <a:t>nums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public void add(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nums.add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public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sum()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result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: </a:t>
            </a:r>
            <a:r>
              <a:rPr lang="en-US" sz="2000" dirty="0" err="1">
                <a:latin typeface="Consolas" panose="020B0609020204030204" pitchFamily="49" charset="0"/>
              </a:rPr>
              <a:t>nums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result +=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ECB5091-3F27-4D1E-A137-8E5077A1FD43}"/>
                  </a:ext>
                </a:extLst>
              </p14:cNvPr>
              <p14:cNvContentPartPr/>
              <p14:nvPr/>
            </p14:nvContentPartPr>
            <p14:xfrm>
              <a:off x="4126486" y="4222828"/>
              <a:ext cx="622440" cy="1187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ECB5091-3F27-4D1E-A137-8E5077A1FD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8846" y="4205188"/>
                <a:ext cx="658080" cy="12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3D4CCE6-6ED1-4C77-9A52-7B69A225FFA6}"/>
                  </a:ext>
                </a:extLst>
              </p14:cNvPr>
              <p14:cNvContentPartPr/>
              <p14:nvPr/>
            </p14:nvContentPartPr>
            <p14:xfrm>
              <a:off x="2488846" y="4294828"/>
              <a:ext cx="1343520" cy="1122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3D4CCE6-6ED1-4C77-9A52-7B69A225FF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0851" y="4276828"/>
                <a:ext cx="1379150" cy="11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915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2D8-1C96-4F7B-8C41-76F87D0B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04C4C-C15B-43ED-8B47-9DE5ECC84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Attendance: </a:t>
            </a:r>
            <a:r>
              <a:rPr lang="en-US" dirty="0">
                <a:hlinkClick r:id="rId2"/>
              </a:rPr>
              <a:t>http://tinyurl.com/uwigem/18sp/attendance/</a:t>
            </a:r>
            <a:endParaRPr lang="en-US" dirty="0"/>
          </a:p>
          <a:p>
            <a:r>
              <a:rPr lang="en-US" dirty="0"/>
              <a:t>Spec meetings</a:t>
            </a:r>
          </a:p>
          <a:p>
            <a:pPr lvl="1"/>
            <a:r>
              <a:rPr lang="en-US" dirty="0"/>
              <a:t>Adjust spec based on feedback</a:t>
            </a:r>
          </a:p>
          <a:p>
            <a:pPr lvl="1"/>
            <a:r>
              <a:rPr lang="en-US" dirty="0"/>
              <a:t>Go implement! </a:t>
            </a:r>
          </a:p>
          <a:p>
            <a:pPr lvl="2"/>
            <a:r>
              <a:rPr lang="en-US" dirty="0"/>
              <a:t>Have until next week, since the deadline was extended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2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1C40-D0EC-4A2B-8E4B-BE7CDFC1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4648"/>
            <a:ext cx="10515600" cy="1164737"/>
          </a:xfrm>
        </p:spPr>
        <p:txBody>
          <a:bodyPr/>
          <a:lstStyle/>
          <a:p>
            <a:r>
              <a:rPr lang="en-US" dirty="0" err="1"/>
              <a:t>SumSet</a:t>
            </a:r>
            <a:r>
              <a:rPr lang="en-US" dirty="0"/>
              <a:t> Sum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CC466-9577-4888-A0AA-D380A3DEE116}"/>
              </a:ext>
            </a:extLst>
          </p:cNvPr>
          <p:cNvSpPr txBox="1"/>
          <p:nvPr/>
        </p:nvSpPr>
        <p:spPr>
          <a:xfrm>
            <a:off x="4774226" y="1433146"/>
            <a:ext cx="6887308" cy="48694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</a:rPr>
              <a:t>SumSet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private List&lt;Integer&gt; </a:t>
            </a:r>
            <a:r>
              <a:rPr lang="en-US" sz="2000" dirty="0" err="1">
                <a:latin typeface="Consolas" panose="020B0609020204030204" pitchFamily="49" charset="0"/>
              </a:rPr>
              <a:t>nums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public void add(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nums.add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public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sum()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result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: </a:t>
            </a:r>
            <a:r>
              <a:rPr lang="en-US" sz="2000" dirty="0" err="1">
                <a:latin typeface="Consolas" panose="020B0609020204030204" pitchFamily="49" charset="0"/>
              </a:rPr>
              <a:t>nums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result +=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5EB7D-08E7-45EE-8F3F-532AFFDF9004}"/>
              </a:ext>
            </a:extLst>
          </p:cNvPr>
          <p:cNvSpPr txBox="1"/>
          <p:nvPr/>
        </p:nvSpPr>
        <p:spPr>
          <a:xfrm>
            <a:off x="413238" y="1433146"/>
            <a:ext cx="4053254" cy="41517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SumSet</a:t>
            </a:r>
            <a:r>
              <a:rPr lang="en-US" sz="2000" dirty="0">
                <a:latin typeface="Consolas" panose="020B0609020204030204" pitchFamily="49" charset="0"/>
              </a:rPr>
              <a:t> s = new </a:t>
            </a:r>
            <a:r>
              <a:rPr lang="en-US" sz="2000" dirty="0" err="1">
                <a:latin typeface="Consolas" panose="020B0609020204030204" pitchFamily="49" charset="0"/>
              </a:rPr>
              <a:t>Sumset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// Add some elements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for(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=0;i&lt;10;i++){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s.add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// Print the sum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s.sum</a:t>
            </a:r>
            <a:r>
              <a:rPr lang="en-US" sz="2000" dirty="0">
                <a:latin typeface="Consolas" panose="020B0609020204030204" pitchFamily="49" charset="0"/>
              </a:rPr>
              <a:t>());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// Print the same sum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s.sum</a:t>
            </a:r>
            <a:r>
              <a:rPr lang="en-US" sz="2000" dirty="0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352886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3F61-2A38-4D4E-888B-EB2C3B7A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“Memo-</a:t>
            </a:r>
            <a:r>
              <a:rPr lang="en-US" dirty="0" err="1"/>
              <a:t>ization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1493-D12F-4D11-8EB9-E7BDCBA1B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6190"/>
          </a:xfrm>
        </p:spPr>
        <p:txBody>
          <a:bodyPr>
            <a:normAutofit/>
          </a:bodyPr>
          <a:lstStyle/>
          <a:p>
            <a:r>
              <a:rPr lang="en-US" dirty="0"/>
              <a:t>Use “memo-</a:t>
            </a:r>
            <a:r>
              <a:rPr lang="en-US" dirty="0" err="1"/>
              <a:t>ization</a:t>
            </a:r>
            <a:r>
              <a:rPr lang="en-US" dirty="0"/>
              <a:t>” to return the sum this efficiently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After traversing the list, save the sum into a variable (</a:t>
            </a:r>
            <a:r>
              <a:rPr lang="en-US" dirty="0" err="1">
                <a:latin typeface="Consolas" panose="020B0609020204030204" pitchFamily="49" charset="0"/>
              </a:rPr>
              <a:t>currSum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As long as nothing is added, our sum is still added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When we add another </a:t>
            </a:r>
            <a:r>
              <a:rPr lang="en-US" dirty="0" err="1"/>
              <a:t>int</a:t>
            </a:r>
            <a:r>
              <a:rPr lang="en-US" dirty="0"/>
              <a:t>, recalculate the sum</a:t>
            </a:r>
          </a:p>
        </p:txBody>
      </p:sp>
    </p:spTree>
    <p:extLst>
      <p:ext uri="{BB962C8B-B14F-4D97-AF65-F5344CB8AC3E}">
        <p14:creationId xmlns:p14="http://schemas.microsoft.com/office/powerpoint/2010/main" val="2780614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1C40-D0EC-4A2B-8E4B-BE7CDFC1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4648"/>
            <a:ext cx="10515600" cy="1164737"/>
          </a:xfrm>
        </p:spPr>
        <p:txBody>
          <a:bodyPr/>
          <a:lstStyle/>
          <a:p>
            <a:r>
              <a:rPr lang="en-US" dirty="0" err="1"/>
              <a:t>SumSet</a:t>
            </a:r>
            <a:r>
              <a:rPr lang="en-US" dirty="0"/>
              <a:t> Sum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CC466-9577-4888-A0AA-D380A3DEE116}"/>
              </a:ext>
            </a:extLst>
          </p:cNvPr>
          <p:cNvSpPr txBox="1"/>
          <p:nvPr/>
        </p:nvSpPr>
        <p:spPr>
          <a:xfrm>
            <a:off x="6096000" y="464648"/>
            <a:ext cx="5547944" cy="62314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</a:rPr>
              <a:t>SumSet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private List&lt;Integer&gt; </a:t>
            </a:r>
            <a:r>
              <a:rPr lang="en-US" sz="2000" dirty="0" err="1">
                <a:latin typeface="Consolas" panose="020B0609020204030204" pitchFamily="49" charset="0"/>
              </a:rPr>
              <a:t>nums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private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currSum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public void add(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nums.add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calcSum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public void </a:t>
            </a:r>
            <a:r>
              <a:rPr lang="en-US" sz="2000" dirty="0" err="1">
                <a:latin typeface="Consolas" panose="020B0609020204030204" pitchFamily="49" charset="0"/>
              </a:rPr>
              <a:t>calcSum</a:t>
            </a:r>
            <a:r>
              <a:rPr lang="en-US" sz="20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currSum</a:t>
            </a:r>
            <a:r>
              <a:rPr lang="en-US" sz="20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: </a:t>
            </a:r>
            <a:r>
              <a:rPr lang="en-US" sz="2000" dirty="0" err="1">
                <a:latin typeface="Consolas" panose="020B0609020204030204" pitchFamily="49" charset="0"/>
              </a:rPr>
              <a:t>nums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</a:rPr>
              <a:t>currSum</a:t>
            </a:r>
            <a:r>
              <a:rPr lang="en-US" sz="2000" dirty="0">
                <a:latin typeface="Consolas" panose="020B0609020204030204" pitchFamily="49" charset="0"/>
              </a:rPr>
              <a:t> +=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public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sum()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</a:rPr>
              <a:t>currSum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5EB7D-08E7-45EE-8F3F-532AFFDF9004}"/>
              </a:ext>
            </a:extLst>
          </p:cNvPr>
          <p:cNvSpPr txBox="1"/>
          <p:nvPr/>
        </p:nvSpPr>
        <p:spPr>
          <a:xfrm>
            <a:off x="413238" y="1433146"/>
            <a:ext cx="4053254" cy="41517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SumSet</a:t>
            </a:r>
            <a:r>
              <a:rPr lang="en-US" sz="2000" dirty="0">
                <a:latin typeface="Consolas" panose="020B0609020204030204" pitchFamily="49" charset="0"/>
              </a:rPr>
              <a:t> s = new </a:t>
            </a:r>
            <a:r>
              <a:rPr lang="en-US" sz="2000" dirty="0" err="1">
                <a:latin typeface="Consolas" panose="020B0609020204030204" pitchFamily="49" charset="0"/>
              </a:rPr>
              <a:t>SumSet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// Add some elements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for(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=0;i&lt;10;i++){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s.add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// Print the sum: O(n)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s.sum</a:t>
            </a:r>
            <a:r>
              <a:rPr lang="en-US" sz="2000" dirty="0">
                <a:latin typeface="Consolas" panose="020B0609020204030204" pitchFamily="49" charset="0"/>
              </a:rPr>
              <a:t>());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// Print the sum: O(1)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s.sum</a:t>
            </a:r>
            <a:r>
              <a:rPr lang="en-US" sz="2000" dirty="0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559109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1160-F644-4EC9-BB6C-4D5ADE31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SumSet</a:t>
            </a:r>
            <a:r>
              <a:rPr lang="en-US" dirty="0"/>
              <a:t> Representation 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A832-59BD-413B-9D44-E4CCB00F5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things are always true about the </a:t>
            </a:r>
            <a:r>
              <a:rPr lang="en-US" dirty="0" err="1"/>
              <a:t>SumSet</a:t>
            </a:r>
            <a:endParaRPr lang="en-US" dirty="0"/>
          </a:p>
          <a:p>
            <a:r>
              <a:rPr lang="en-US" dirty="0"/>
              <a:t>The list (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/>
              <a:t>) is never null</a:t>
            </a:r>
          </a:p>
          <a:p>
            <a:r>
              <a:rPr lang="en-US" dirty="0" err="1">
                <a:latin typeface="Consolas" panose="020B0609020204030204" pitchFamily="49" charset="0"/>
              </a:rPr>
              <a:t>currSum</a:t>
            </a:r>
            <a:r>
              <a:rPr lang="en-US" dirty="0"/>
              <a:t> is always equal to the sum of all the elements</a:t>
            </a:r>
          </a:p>
        </p:txBody>
      </p:sp>
    </p:spTree>
    <p:extLst>
      <p:ext uri="{BB962C8B-B14F-4D97-AF65-F5344CB8AC3E}">
        <p14:creationId xmlns:p14="http://schemas.microsoft.com/office/powerpoint/2010/main" val="788731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7C4D-9BFB-4549-A7D3-F8C1A685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SumSet</a:t>
            </a:r>
            <a:r>
              <a:rPr lang="en-US" dirty="0"/>
              <a:t> Check 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2920B-48C5-4116-9A48-FEB7BCA9D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method called </a:t>
            </a:r>
            <a:r>
              <a:rPr lang="en-US" dirty="0" err="1">
                <a:latin typeface="Consolas" panose="020B0609020204030204" pitchFamily="49" charset="0"/>
              </a:rPr>
              <a:t>checkRep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that checks that these two things are true after every method call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35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8ED3-A21B-45E0-A583-2EFB2001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3827F-0ADE-4F71-AEC6-E53C50EC1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that we’ve actually tested all of our code?</a:t>
            </a:r>
          </a:p>
          <a:p>
            <a:r>
              <a:rPr lang="en-US" dirty="0"/>
              <a:t>Not just all the methods, but all the possible different inputs</a:t>
            </a:r>
          </a:p>
          <a:p>
            <a:r>
              <a:rPr lang="en-US" dirty="0"/>
              <a:t>Coverage testing tells you how many times each line was run after a series of tests</a:t>
            </a:r>
          </a:p>
        </p:txBody>
      </p:sp>
    </p:spTree>
    <p:extLst>
      <p:ext uri="{BB962C8B-B14F-4D97-AF65-F5344CB8AC3E}">
        <p14:creationId xmlns:p14="http://schemas.microsoft.com/office/powerpoint/2010/main" val="262473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8475-01C6-4879-939C-51C2270C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When will we work on a real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27BC3-FC92-4316-819B-1927B5BA8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low-risk</a:t>
            </a:r>
          </a:p>
          <a:p>
            <a:r>
              <a:rPr lang="en-US" dirty="0"/>
              <a:t>Experience we gain from practice/“toy projects”</a:t>
            </a:r>
          </a:p>
          <a:p>
            <a:pPr lvl="1"/>
            <a:r>
              <a:rPr lang="en-US" dirty="0"/>
              <a:t>Code collaboration</a:t>
            </a:r>
          </a:p>
          <a:p>
            <a:pPr lvl="1"/>
            <a:r>
              <a:rPr lang="en-US" dirty="0"/>
              <a:t>Teamwork</a:t>
            </a:r>
          </a:p>
          <a:p>
            <a:pPr lvl="1"/>
            <a:r>
              <a:rPr lang="en-US" dirty="0"/>
              <a:t>Software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A2C8A-B149-4D0B-8861-3699F98B6152}"/>
              </a:ext>
            </a:extLst>
          </p:cNvPr>
          <p:cNvSpPr txBox="1"/>
          <p:nvPr/>
        </p:nvSpPr>
        <p:spPr>
          <a:xfrm>
            <a:off x="5680969" y="3847856"/>
            <a:ext cx="5672831" cy="15323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 will start working as a team after Pacman and the EE lab has been completed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550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A523-791A-4303-B044-ACD0C601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B31E0-44B1-488A-8F61-334CB901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get good code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Project Meeting</a:t>
            </a:r>
          </a:p>
        </p:txBody>
      </p:sp>
    </p:spTree>
    <p:extLst>
      <p:ext uri="{BB962C8B-B14F-4D97-AF65-F5344CB8AC3E}">
        <p14:creationId xmlns:p14="http://schemas.microsoft.com/office/powerpoint/2010/main" val="381427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2FE3-811A-4700-A54C-68278F21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bugs?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F7FA1-317E-4165-8296-F1BDB97B5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46008-DACB-4FE3-9DC3-118AB8C11423}"/>
              </a:ext>
            </a:extLst>
          </p:cNvPr>
          <p:cNvSpPr txBox="1"/>
          <p:nvPr/>
        </p:nvSpPr>
        <p:spPr>
          <a:xfrm>
            <a:off x="5937738" y="2080602"/>
            <a:ext cx="5672831" cy="5788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 a language with types (like Java)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0776D9-F819-4EAC-8447-FA0461773A48}"/>
              </a:ext>
            </a:extLst>
          </p:cNvPr>
          <p:cNvSpPr txBox="1"/>
          <p:nvPr/>
        </p:nvSpPr>
        <p:spPr>
          <a:xfrm>
            <a:off x="5937737" y="3683977"/>
            <a:ext cx="5672831" cy="5788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Test your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843669-4F17-4BF4-8B9A-8BC842A30888}"/>
              </a:ext>
            </a:extLst>
          </p:cNvPr>
          <p:cNvSpPr txBox="1"/>
          <p:nvPr/>
        </p:nvSpPr>
        <p:spPr>
          <a:xfrm>
            <a:off x="5937736" y="5287352"/>
            <a:ext cx="5672831" cy="5788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Ask other people to look at your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FEC56D-393D-40FD-83B3-E9802A9C2856}"/>
              </a:ext>
            </a:extLst>
          </p:cNvPr>
          <p:cNvSpPr txBox="1"/>
          <p:nvPr/>
        </p:nvSpPr>
        <p:spPr>
          <a:xfrm>
            <a:off x="1383324" y="5287352"/>
            <a:ext cx="3856892" cy="1055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These 3 things prevent &gt;90% of all bugs </a:t>
            </a:r>
          </a:p>
        </p:txBody>
      </p:sp>
    </p:spTree>
    <p:extLst>
      <p:ext uri="{BB962C8B-B14F-4D97-AF65-F5344CB8AC3E}">
        <p14:creationId xmlns:p14="http://schemas.microsoft.com/office/powerpoint/2010/main" val="191269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2FB7-3B78-447C-BCA6-AB97D863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simple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9799F-83D0-441B-BF2E-36ADDF30E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D6BB3-4173-4109-86A3-F70E2BD16EF0}"/>
              </a:ext>
            </a:extLst>
          </p:cNvPr>
          <p:cNvSpPr txBox="1"/>
          <p:nvPr/>
        </p:nvSpPr>
        <p:spPr>
          <a:xfrm>
            <a:off x="5937738" y="2080602"/>
            <a:ext cx="5672831" cy="5788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Call a method with one set of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31966-3E84-4FB7-B0EC-6AD375A781DD}"/>
              </a:ext>
            </a:extLst>
          </p:cNvPr>
          <p:cNvSpPr txBox="1"/>
          <p:nvPr/>
        </p:nvSpPr>
        <p:spPr>
          <a:xfrm>
            <a:off x="3490547" y="4302839"/>
            <a:ext cx="8577223" cy="20090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result = </a:t>
            </a:r>
            <a:r>
              <a:rPr lang="en-US" sz="2800" dirty="0" err="1">
                <a:latin typeface="Consolas" panose="020B0609020204030204" pitchFamily="49" charset="0"/>
              </a:rPr>
              <a:t>o.mapOnto</a:t>
            </a:r>
            <a:r>
              <a:rPr lang="en-US" sz="2800" dirty="0">
                <a:latin typeface="Consolas" panose="020B0609020204030204" pitchFamily="49" charset="0"/>
              </a:rPr>
              <a:t>(input);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if(result != expected){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print(“</a:t>
            </a:r>
            <a:r>
              <a:rPr lang="en-US" sz="2800" dirty="0" err="1">
                <a:latin typeface="Consolas" panose="020B0609020204030204" pitchFamily="49" charset="0"/>
              </a:rPr>
              <a:t>mapOnto</a:t>
            </a:r>
            <a:r>
              <a:rPr lang="en-US" sz="2800" dirty="0">
                <a:latin typeface="Consolas" panose="020B0609020204030204" pitchFamily="49" charset="0"/>
              </a:rPr>
              <a:t>() failed with ”+result);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390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5F7E-E102-420C-8664-1819B8DF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a test fails?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37A8F-F212-4878-90CC-960066DE0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go look inside the code, but your method calls several other methods</a:t>
            </a:r>
          </a:p>
          <a:p>
            <a:r>
              <a:rPr lang="en-US" dirty="0"/>
              <a:t>What is causing the problem?</a:t>
            </a:r>
          </a:p>
          <a:p>
            <a:pPr lvl="1"/>
            <a:r>
              <a:rPr lang="en-US" dirty="0"/>
              <a:t>Your code?</a:t>
            </a:r>
          </a:p>
          <a:p>
            <a:pPr lvl="1"/>
            <a:r>
              <a:rPr lang="en-US" dirty="0"/>
              <a:t>The methods you are calling?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6CA6B-F1F4-43FE-AC08-9F3298D94A16}"/>
              </a:ext>
            </a:extLst>
          </p:cNvPr>
          <p:cNvSpPr txBox="1"/>
          <p:nvPr/>
        </p:nvSpPr>
        <p:spPr>
          <a:xfrm>
            <a:off x="6096000" y="2758400"/>
            <a:ext cx="5632938" cy="29625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mapOnto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[] input){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for(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 : input){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input +=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</a:rPr>
              <a:t>this.updateFields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4EE5DD-0196-45FA-9C8E-B43A0B83771A}"/>
              </a:ext>
            </a:extLst>
          </p:cNvPr>
          <p:cNvCxnSpPr/>
          <p:nvPr/>
        </p:nvCxnSpPr>
        <p:spPr>
          <a:xfrm flipV="1">
            <a:off x="3112477" y="3648808"/>
            <a:ext cx="3490546" cy="615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494A5C-7112-40E2-BCF3-1552323589D8}"/>
              </a:ext>
            </a:extLst>
          </p:cNvPr>
          <p:cNvCxnSpPr/>
          <p:nvPr/>
        </p:nvCxnSpPr>
        <p:spPr>
          <a:xfrm>
            <a:off x="5512777" y="4844562"/>
            <a:ext cx="10990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50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446D-03FD-46A3-AC72-1F75D42C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DA0B-347D-49BE-85E2-1B5E14E6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this by making sure that every single method has its own test</a:t>
            </a:r>
          </a:p>
          <a:p>
            <a:r>
              <a:rPr lang="en-US" dirty="0"/>
              <a:t>Unit tests build on top of each other</a:t>
            </a:r>
          </a:p>
          <a:p>
            <a:r>
              <a:rPr lang="en-US" dirty="0"/>
              <a:t>When every method called inside another method is tested, we know where the problem is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3EF805-3962-47D2-A05C-09EFFC4F212B}"/>
                  </a:ext>
                </a:extLst>
              </p14:cNvPr>
              <p14:cNvContentPartPr/>
              <p14:nvPr/>
            </p14:nvContentPartPr>
            <p14:xfrm>
              <a:off x="5270400" y="2410920"/>
              <a:ext cx="2739240" cy="247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3EF805-3962-47D2-A05C-09EFFC4F21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1040" y="2401560"/>
                <a:ext cx="2757960" cy="2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333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95BE1-FC84-4985-BA8E-439947B7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5489-28BE-4216-84D5-691750BC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19ED8-A9F4-42A4-A1A2-FE8DAC54A078}"/>
              </a:ext>
            </a:extLst>
          </p:cNvPr>
          <p:cNvSpPr txBox="1"/>
          <p:nvPr/>
        </p:nvSpPr>
        <p:spPr>
          <a:xfrm>
            <a:off x="334108" y="2141967"/>
            <a:ext cx="5673969" cy="29625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mapOnto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[] input){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for(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 : input){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input +=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</a:rPr>
              <a:t>this.updateFields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4E120-5595-4FCC-96EA-3F24B4D3FF0E}"/>
              </a:ext>
            </a:extLst>
          </p:cNvPr>
          <p:cNvSpPr txBox="1"/>
          <p:nvPr/>
        </p:nvSpPr>
        <p:spPr>
          <a:xfrm>
            <a:off x="6529754" y="2520037"/>
            <a:ext cx="5460023" cy="39159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void tests(){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testUpdateFields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 //^^This passes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testMapOnto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 //^^This fails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 /*Which part of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mapOnto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 is causing a problem?*/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19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4472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4493</TotalTime>
  <Words>1131</Words>
  <Application>Microsoft Office PowerPoint</Application>
  <PresentationFormat>Widescreen</PresentationFormat>
  <Paragraphs>197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Franklin Gothic Medium</vt:lpstr>
      <vt:lpstr>Times New Roman</vt:lpstr>
      <vt:lpstr>Wingdings</vt:lpstr>
      <vt:lpstr>Office Theme</vt:lpstr>
      <vt:lpstr>Testing I</vt:lpstr>
      <vt:lpstr>Administrivia</vt:lpstr>
      <vt:lpstr>Aside: When will we work on a real project?</vt:lpstr>
      <vt:lpstr>Agenda</vt:lpstr>
      <vt:lpstr>How to avoid bugs?</vt:lpstr>
      <vt:lpstr>How to write a simple test?</vt:lpstr>
      <vt:lpstr>What happens when a test fails?</vt:lpstr>
      <vt:lpstr>Unit test</vt:lpstr>
      <vt:lpstr>Unit Tests</vt:lpstr>
      <vt:lpstr>How to test an entire system?</vt:lpstr>
      <vt:lpstr>Integration test</vt:lpstr>
      <vt:lpstr>System Testing</vt:lpstr>
      <vt:lpstr>Remember Pre &amp; Postconditions?</vt:lpstr>
      <vt:lpstr>Invariant</vt:lpstr>
      <vt:lpstr>Check Rep</vt:lpstr>
      <vt:lpstr>Toy Example</vt:lpstr>
      <vt:lpstr>“Sum Set” Example</vt:lpstr>
      <vt:lpstr>SumSet Sum Method</vt:lpstr>
      <vt:lpstr>SumSet Sum Method</vt:lpstr>
      <vt:lpstr>SumSet Sum Method</vt:lpstr>
      <vt:lpstr>“Memo-ization”</vt:lpstr>
      <vt:lpstr>SumSet Sum Method</vt:lpstr>
      <vt:lpstr>SumSet Representation Invariants</vt:lpstr>
      <vt:lpstr>SumSet Check Rep</vt:lpstr>
      <vt:lpstr>Coverage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Software</dc:title>
  <dc:creator>Andrew Hu</dc:creator>
  <cp:lastModifiedBy>Andrew Hu</cp:lastModifiedBy>
  <cp:revision>67</cp:revision>
  <dcterms:created xsi:type="dcterms:W3CDTF">2018-03-13T02:10:49Z</dcterms:created>
  <dcterms:modified xsi:type="dcterms:W3CDTF">2018-05-04T03:03:32Z</dcterms:modified>
</cp:coreProperties>
</file>