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4" r:id="rId3"/>
    <p:sldId id="267" r:id="rId4"/>
    <p:sldId id="270" r:id="rId5"/>
    <p:sldId id="260" r:id="rId6"/>
    <p:sldId id="258" r:id="rId7"/>
    <p:sldId id="263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F3963-A197-4809-BF82-976C1A2DD68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C35B08-5EC0-4E78-93C2-924202273562}">
      <dgm:prSet phldrT="[Text]"/>
      <dgm:spPr/>
      <dgm:t>
        <a:bodyPr/>
        <a:lstStyle/>
        <a:p>
          <a:r>
            <a:rPr lang="en-US" dirty="0"/>
            <a:t>User Registration/School Registration</a:t>
          </a:r>
        </a:p>
      </dgm:t>
    </dgm:pt>
    <dgm:pt modelId="{12B7F8E4-670F-47F7-B5BB-4F6732E74DD1}" type="parTrans" cxnId="{030C7107-8158-4BB1-9606-6ED41B1E6123}">
      <dgm:prSet/>
      <dgm:spPr/>
      <dgm:t>
        <a:bodyPr/>
        <a:lstStyle/>
        <a:p>
          <a:endParaRPr lang="en-US"/>
        </a:p>
      </dgm:t>
    </dgm:pt>
    <dgm:pt modelId="{08717C48-2C04-4C3E-B49D-78BFEE92EA4A}" type="sibTrans" cxnId="{030C7107-8158-4BB1-9606-6ED41B1E6123}">
      <dgm:prSet/>
      <dgm:spPr/>
      <dgm:t>
        <a:bodyPr/>
        <a:lstStyle/>
        <a:p>
          <a:endParaRPr lang="en-US"/>
        </a:p>
      </dgm:t>
    </dgm:pt>
    <dgm:pt modelId="{C059F329-C27A-4DC8-AECD-86B2268E7E70}">
      <dgm:prSet phldrT="[Text]"/>
      <dgm:spPr/>
      <dgm:t>
        <a:bodyPr/>
        <a:lstStyle/>
        <a:p>
          <a:r>
            <a:rPr lang="en-US" dirty="0"/>
            <a:t>Create Exchange by Entering User Information</a:t>
          </a:r>
        </a:p>
      </dgm:t>
    </dgm:pt>
    <dgm:pt modelId="{C3CED12E-BF08-475F-A0A0-9CDA5CB1D2A7}" type="parTrans" cxnId="{667AB0F4-EEBA-4C0B-AC70-3A925B0F48A9}">
      <dgm:prSet/>
      <dgm:spPr/>
      <dgm:t>
        <a:bodyPr/>
        <a:lstStyle/>
        <a:p>
          <a:endParaRPr lang="en-US"/>
        </a:p>
      </dgm:t>
    </dgm:pt>
    <dgm:pt modelId="{88BCD9A1-182C-4325-ACA8-2314E66D86DB}" type="sibTrans" cxnId="{667AB0F4-EEBA-4C0B-AC70-3A925B0F48A9}">
      <dgm:prSet/>
      <dgm:spPr/>
      <dgm:t>
        <a:bodyPr/>
        <a:lstStyle/>
        <a:p>
          <a:endParaRPr lang="en-US"/>
        </a:p>
      </dgm:t>
    </dgm:pt>
    <dgm:pt modelId="{1B38BBA6-1E7A-4640-8C0D-B2A88217743A}">
      <dgm:prSet phldrT="[Text]"/>
      <dgm:spPr/>
      <dgm:t>
        <a:bodyPr/>
        <a:lstStyle/>
        <a:p>
          <a:r>
            <a:rPr lang="en-US" dirty="0"/>
            <a:t>Receives Exchange Number &amp; </a:t>
          </a:r>
        </a:p>
      </dgm:t>
    </dgm:pt>
    <dgm:pt modelId="{AE41A048-E20B-43E2-B5FD-40E6A8E7F7B4}" type="parTrans" cxnId="{69FC639F-7856-4E94-B87A-F9497E863187}">
      <dgm:prSet/>
      <dgm:spPr/>
      <dgm:t>
        <a:bodyPr/>
        <a:lstStyle/>
        <a:p>
          <a:endParaRPr lang="en-US"/>
        </a:p>
      </dgm:t>
    </dgm:pt>
    <dgm:pt modelId="{99073838-0049-4233-AA16-14B7052ACDC4}" type="sibTrans" cxnId="{69FC639F-7856-4E94-B87A-F9497E863187}">
      <dgm:prSet/>
      <dgm:spPr/>
      <dgm:t>
        <a:bodyPr/>
        <a:lstStyle/>
        <a:p>
          <a:endParaRPr lang="en-US"/>
        </a:p>
      </dgm:t>
    </dgm:pt>
    <dgm:pt modelId="{33AE2FE7-0564-4BC7-897B-85F4D49FFCFF}">
      <dgm:prSet phldrT="[Text]"/>
      <dgm:spPr/>
      <dgm:t>
        <a:bodyPr/>
        <a:lstStyle/>
        <a:p>
          <a:r>
            <a:rPr lang="en-US" dirty="0"/>
            <a:t>View List of Possible exchanges &amp; select exchange Number</a:t>
          </a:r>
        </a:p>
      </dgm:t>
    </dgm:pt>
    <dgm:pt modelId="{27E8E100-CE5F-41B7-A75E-BBCE24C4552A}" type="parTrans" cxnId="{C1EAD7F8-188A-4E12-831B-BA45CAF6F617}">
      <dgm:prSet/>
      <dgm:spPr/>
      <dgm:t>
        <a:bodyPr/>
        <a:lstStyle/>
        <a:p>
          <a:endParaRPr lang="en-US"/>
        </a:p>
      </dgm:t>
    </dgm:pt>
    <dgm:pt modelId="{4C3E15CB-4996-4D87-968C-87D716E08186}" type="sibTrans" cxnId="{C1EAD7F8-188A-4E12-831B-BA45CAF6F617}">
      <dgm:prSet/>
      <dgm:spPr/>
      <dgm:t>
        <a:bodyPr/>
        <a:lstStyle/>
        <a:p>
          <a:endParaRPr lang="en-US"/>
        </a:p>
      </dgm:t>
    </dgm:pt>
    <dgm:pt modelId="{BFF369EE-E29F-4C51-A405-EF7E13EB2E09}">
      <dgm:prSet phldrT="[Text]"/>
      <dgm:spPr/>
      <dgm:t>
        <a:bodyPr/>
        <a:lstStyle/>
        <a:p>
          <a:r>
            <a:rPr lang="en-US" dirty="0"/>
            <a:t>Create a Shipping Manifest</a:t>
          </a:r>
        </a:p>
      </dgm:t>
    </dgm:pt>
    <dgm:pt modelId="{C7252522-C083-446A-99A8-B1D607A206A3}" type="parTrans" cxnId="{264E88B3-9042-4B5F-BBD0-A7484AFACA72}">
      <dgm:prSet/>
      <dgm:spPr/>
      <dgm:t>
        <a:bodyPr/>
        <a:lstStyle/>
        <a:p>
          <a:endParaRPr lang="en-US"/>
        </a:p>
      </dgm:t>
    </dgm:pt>
    <dgm:pt modelId="{6ADD186D-3D5D-44AF-B2CE-E6F3D2444F80}" type="sibTrans" cxnId="{264E88B3-9042-4B5F-BBD0-A7484AFACA72}">
      <dgm:prSet/>
      <dgm:spPr/>
      <dgm:t>
        <a:bodyPr/>
        <a:lstStyle/>
        <a:p>
          <a:endParaRPr lang="en-US"/>
        </a:p>
      </dgm:t>
    </dgm:pt>
    <dgm:pt modelId="{1E17376D-5411-41F5-8296-46BDEADD23E5}">
      <dgm:prSet phldrT="[Text]"/>
      <dgm:spPr/>
      <dgm:t>
        <a:bodyPr/>
        <a:lstStyle/>
        <a:p>
          <a:r>
            <a:rPr lang="en-US" dirty="0"/>
            <a:t>User Login</a:t>
          </a:r>
        </a:p>
      </dgm:t>
    </dgm:pt>
    <dgm:pt modelId="{18E2F2D8-E667-402B-ADD2-AE40BCCDC94B}" type="parTrans" cxnId="{4A7CD27F-6B29-4D39-A759-9E4917BFB017}">
      <dgm:prSet/>
      <dgm:spPr/>
      <dgm:t>
        <a:bodyPr/>
        <a:lstStyle/>
        <a:p>
          <a:endParaRPr lang="en-US"/>
        </a:p>
      </dgm:t>
    </dgm:pt>
    <dgm:pt modelId="{3178B7C0-D950-4551-8975-CF087874B1CC}" type="sibTrans" cxnId="{4A7CD27F-6B29-4D39-A759-9E4917BFB017}">
      <dgm:prSet/>
      <dgm:spPr/>
      <dgm:t>
        <a:bodyPr/>
        <a:lstStyle/>
        <a:p>
          <a:endParaRPr lang="en-US"/>
        </a:p>
      </dgm:t>
    </dgm:pt>
    <dgm:pt modelId="{B11CC200-6C2A-45D5-B15A-13190C11A987}" type="pres">
      <dgm:prSet presAssocID="{B5FF3963-A197-4809-BF82-976C1A2DD687}" presName="Name0" presStyleCnt="0">
        <dgm:presLayoutVars>
          <dgm:dir/>
          <dgm:resizeHandles val="exact"/>
        </dgm:presLayoutVars>
      </dgm:prSet>
      <dgm:spPr/>
    </dgm:pt>
    <dgm:pt modelId="{DD1276B3-62DA-409A-B83A-7FD2E7745678}" type="pres">
      <dgm:prSet presAssocID="{C2C35B08-5EC0-4E78-93C2-92420227356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14110-4B30-4B56-B1F4-E01AF9628556}" type="pres">
      <dgm:prSet presAssocID="{08717C48-2C04-4C3E-B49D-78BFEE92EA4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87A0F27-96F9-46AD-A311-E3B6DDD10788}" type="pres">
      <dgm:prSet presAssocID="{08717C48-2C04-4C3E-B49D-78BFEE92EA4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0E514A0-8E6B-4E47-9329-980AAB29DACF}" type="pres">
      <dgm:prSet presAssocID="{1E17376D-5411-41F5-8296-46BDEADD23E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487F5-2C8F-47C2-85CA-3EE773D2466E}" type="pres">
      <dgm:prSet presAssocID="{3178B7C0-D950-4551-8975-CF087874B1C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768D15C-BEDB-4ADE-A771-20598FCBD452}" type="pres">
      <dgm:prSet presAssocID="{3178B7C0-D950-4551-8975-CF087874B1C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8E40E4F-EACB-4739-8180-D42651AD3368}" type="pres">
      <dgm:prSet presAssocID="{C059F329-C27A-4DC8-AECD-86B2268E7E7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3525-451A-4634-8960-82AD3C2236DD}" type="pres">
      <dgm:prSet presAssocID="{88BCD9A1-182C-4325-ACA8-2314E66D86D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5D9B5B8-7A32-4F7E-A535-C0082A48959D}" type="pres">
      <dgm:prSet presAssocID="{88BCD9A1-182C-4325-ACA8-2314E66D86D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A6248F3-51B8-4456-A2A0-CEB74099F9E0}" type="pres">
      <dgm:prSet presAssocID="{1B38BBA6-1E7A-4640-8C0D-B2A88217743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D8A7E-93E9-479F-8142-2F07BC1B4DE2}" type="pres">
      <dgm:prSet presAssocID="{99073838-0049-4233-AA16-14B7052ACDC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90D1C30-F6A4-473F-9131-BF1F72AC4FE6}" type="pres">
      <dgm:prSet presAssocID="{99073838-0049-4233-AA16-14B7052ACDC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DCD866A-A13F-4AE6-BFBC-1664694456ED}" type="pres">
      <dgm:prSet presAssocID="{33AE2FE7-0564-4BC7-897B-85F4D49FFCF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A4F6E-09E5-4282-8738-E9B98D3EFC3F}" type="pres">
      <dgm:prSet presAssocID="{4C3E15CB-4996-4D87-968C-87D716E0818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3C07D0F-9321-41DB-9F9A-F83B86E97699}" type="pres">
      <dgm:prSet presAssocID="{4C3E15CB-4996-4D87-968C-87D716E0818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5DB1396-2157-4714-9634-68A9DCC46810}" type="pres">
      <dgm:prSet presAssocID="{BFF369EE-E29F-4C51-A405-EF7E13EB2E0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CF38A7-037C-4C03-9382-611F001C81CE}" type="presOf" srcId="{99073838-0049-4233-AA16-14B7052ACDC4}" destId="{60FD8A7E-93E9-479F-8142-2F07BC1B4DE2}" srcOrd="0" destOrd="0" presId="urn:microsoft.com/office/officeart/2005/8/layout/process1"/>
    <dgm:cxn modelId="{06AD8E86-AD61-497A-BC1F-FD0A0BC99CEB}" type="presOf" srcId="{BFF369EE-E29F-4C51-A405-EF7E13EB2E09}" destId="{65DB1396-2157-4714-9634-68A9DCC46810}" srcOrd="0" destOrd="0" presId="urn:microsoft.com/office/officeart/2005/8/layout/process1"/>
    <dgm:cxn modelId="{264E88B3-9042-4B5F-BBD0-A7484AFACA72}" srcId="{B5FF3963-A197-4809-BF82-976C1A2DD687}" destId="{BFF369EE-E29F-4C51-A405-EF7E13EB2E09}" srcOrd="5" destOrd="0" parTransId="{C7252522-C083-446A-99A8-B1D607A206A3}" sibTransId="{6ADD186D-3D5D-44AF-B2CE-E6F3D2444F80}"/>
    <dgm:cxn modelId="{CEF6D21A-5202-4742-8C17-F053A2697CE2}" type="presOf" srcId="{3178B7C0-D950-4551-8975-CF087874B1CC}" destId="{E768D15C-BEDB-4ADE-A771-20598FCBD452}" srcOrd="1" destOrd="0" presId="urn:microsoft.com/office/officeart/2005/8/layout/process1"/>
    <dgm:cxn modelId="{C1EAD7F8-188A-4E12-831B-BA45CAF6F617}" srcId="{B5FF3963-A197-4809-BF82-976C1A2DD687}" destId="{33AE2FE7-0564-4BC7-897B-85F4D49FFCFF}" srcOrd="4" destOrd="0" parTransId="{27E8E100-CE5F-41B7-A75E-BBCE24C4552A}" sibTransId="{4C3E15CB-4996-4D87-968C-87D716E08186}"/>
    <dgm:cxn modelId="{31E72431-7F96-4DEF-BE10-8950BFFAC414}" type="presOf" srcId="{1B38BBA6-1E7A-4640-8C0D-B2A88217743A}" destId="{AA6248F3-51B8-4456-A2A0-CEB74099F9E0}" srcOrd="0" destOrd="0" presId="urn:microsoft.com/office/officeart/2005/8/layout/process1"/>
    <dgm:cxn modelId="{387959FF-9C2D-4AF5-BCDF-4F0AD3892DF0}" type="presOf" srcId="{B5FF3963-A197-4809-BF82-976C1A2DD687}" destId="{B11CC200-6C2A-45D5-B15A-13190C11A987}" srcOrd="0" destOrd="0" presId="urn:microsoft.com/office/officeart/2005/8/layout/process1"/>
    <dgm:cxn modelId="{D9AD79B5-4B35-49B6-BCCF-079778BDB1B4}" type="presOf" srcId="{3178B7C0-D950-4551-8975-CF087874B1CC}" destId="{7A3487F5-2C8F-47C2-85CA-3EE773D2466E}" srcOrd="0" destOrd="0" presId="urn:microsoft.com/office/officeart/2005/8/layout/process1"/>
    <dgm:cxn modelId="{098197E1-C084-4221-A670-5AA4BF4D9966}" type="presOf" srcId="{C059F329-C27A-4DC8-AECD-86B2268E7E70}" destId="{F8E40E4F-EACB-4739-8180-D42651AD3368}" srcOrd="0" destOrd="0" presId="urn:microsoft.com/office/officeart/2005/8/layout/process1"/>
    <dgm:cxn modelId="{25C9562D-9AEC-484D-83DB-7482C15ED1E6}" type="presOf" srcId="{4C3E15CB-4996-4D87-968C-87D716E08186}" destId="{93C07D0F-9321-41DB-9F9A-F83B86E97699}" srcOrd="1" destOrd="0" presId="urn:microsoft.com/office/officeart/2005/8/layout/process1"/>
    <dgm:cxn modelId="{B6A52872-11F9-4798-9CFB-E614F42E3694}" type="presOf" srcId="{88BCD9A1-182C-4325-ACA8-2314E66D86DB}" destId="{55D9B5B8-7A32-4F7E-A535-C0082A48959D}" srcOrd="1" destOrd="0" presId="urn:microsoft.com/office/officeart/2005/8/layout/process1"/>
    <dgm:cxn modelId="{030C7107-8158-4BB1-9606-6ED41B1E6123}" srcId="{B5FF3963-A197-4809-BF82-976C1A2DD687}" destId="{C2C35B08-5EC0-4E78-93C2-924202273562}" srcOrd="0" destOrd="0" parTransId="{12B7F8E4-670F-47F7-B5BB-4F6732E74DD1}" sibTransId="{08717C48-2C04-4C3E-B49D-78BFEE92EA4A}"/>
    <dgm:cxn modelId="{667AB0F4-EEBA-4C0B-AC70-3A925B0F48A9}" srcId="{B5FF3963-A197-4809-BF82-976C1A2DD687}" destId="{C059F329-C27A-4DC8-AECD-86B2268E7E70}" srcOrd="2" destOrd="0" parTransId="{C3CED12E-BF08-475F-A0A0-9CDA5CB1D2A7}" sibTransId="{88BCD9A1-182C-4325-ACA8-2314E66D86DB}"/>
    <dgm:cxn modelId="{2B543E5D-7C50-4210-9B08-CF8312D5D173}" type="presOf" srcId="{33AE2FE7-0564-4BC7-897B-85F4D49FFCFF}" destId="{EDCD866A-A13F-4AE6-BFBC-1664694456ED}" srcOrd="0" destOrd="0" presId="urn:microsoft.com/office/officeart/2005/8/layout/process1"/>
    <dgm:cxn modelId="{6A21C9CA-3630-4059-B673-64E1E5AF2875}" type="presOf" srcId="{08717C48-2C04-4C3E-B49D-78BFEE92EA4A}" destId="{387A0F27-96F9-46AD-A311-E3B6DDD10788}" srcOrd="1" destOrd="0" presId="urn:microsoft.com/office/officeart/2005/8/layout/process1"/>
    <dgm:cxn modelId="{69FC639F-7856-4E94-B87A-F9497E863187}" srcId="{B5FF3963-A197-4809-BF82-976C1A2DD687}" destId="{1B38BBA6-1E7A-4640-8C0D-B2A88217743A}" srcOrd="3" destOrd="0" parTransId="{AE41A048-E20B-43E2-B5FD-40E6A8E7F7B4}" sibTransId="{99073838-0049-4233-AA16-14B7052ACDC4}"/>
    <dgm:cxn modelId="{4A7CD27F-6B29-4D39-A759-9E4917BFB017}" srcId="{B5FF3963-A197-4809-BF82-976C1A2DD687}" destId="{1E17376D-5411-41F5-8296-46BDEADD23E5}" srcOrd="1" destOrd="0" parTransId="{18E2F2D8-E667-402B-ADD2-AE40BCCDC94B}" sibTransId="{3178B7C0-D950-4551-8975-CF087874B1CC}"/>
    <dgm:cxn modelId="{5F090575-306D-4A40-9224-5C63921D4F12}" type="presOf" srcId="{08717C48-2C04-4C3E-B49D-78BFEE92EA4A}" destId="{E6F14110-4B30-4B56-B1F4-E01AF9628556}" srcOrd="0" destOrd="0" presId="urn:microsoft.com/office/officeart/2005/8/layout/process1"/>
    <dgm:cxn modelId="{FC53B959-586B-4F90-9170-006F698114D5}" type="presOf" srcId="{1E17376D-5411-41F5-8296-46BDEADD23E5}" destId="{F0E514A0-8E6B-4E47-9329-980AAB29DACF}" srcOrd="0" destOrd="0" presId="urn:microsoft.com/office/officeart/2005/8/layout/process1"/>
    <dgm:cxn modelId="{9E37463F-5F91-474C-BEA3-B6850E70CD93}" type="presOf" srcId="{99073838-0049-4233-AA16-14B7052ACDC4}" destId="{B90D1C30-F6A4-473F-9131-BF1F72AC4FE6}" srcOrd="1" destOrd="0" presId="urn:microsoft.com/office/officeart/2005/8/layout/process1"/>
    <dgm:cxn modelId="{DB39A338-A676-4062-AFBC-DF0F306FC3A7}" type="presOf" srcId="{C2C35B08-5EC0-4E78-93C2-924202273562}" destId="{DD1276B3-62DA-409A-B83A-7FD2E7745678}" srcOrd="0" destOrd="0" presId="urn:microsoft.com/office/officeart/2005/8/layout/process1"/>
    <dgm:cxn modelId="{BB334E34-C837-4C1A-AA5C-771113578422}" type="presOf" srcId="{88BCD9A1-182C-4325-ACA8-2314E66D86DB}" destId="{D8B83525-451A-4634-8960-82AD3C2236DD}" srcOrd="0" destOrd="0" presId="urn:microsoft.com/office/officeart/2005/8/layout/process1"/>
    <dgm:cxn modelId="{81F83E24-376E-490F-9F1C-C9490EDB5F73}" type="presOf" srcId="{4C3E15CB-4996-4D87-968C-87D716E08186}" destId="{C66A4F6E-09E5-4282-8738-E9B98D3EFC3F}" srcOrd="0" destOrd="0" presId="urn:microsoft.com/office/officeart/2005/8/layout/process1"/>
    <dgm:cxn modelId="{7D75595C-74EE-41D6-8C59-640048B57DF4}" type="presParOf" srcId="{B11CC200-6C2A-45D5-B15A-13190C11A987}" destId="{DD1276B3-62DA-409A-B83A-7FD2E7745678}" srcOrd="0" destOrd="0" presId="urn:microsoft.com/office/officeart/2005/8/layout/process1"/>
    <dgm:cxn modelId="{DC23CC88-B666-4F69-B182-299EB62E4059}" type="presParOf" srcId="{B11CC200-6C2A-45D5-B15A-13190C11A987}" destId="{E6F14110-4B30-4B56-B1F4-E01AF9628556}" srcOrd="1" destOrd="0" presId="urn:microsoft.com/office/officeart/2005/8/layout/process1"/>
    <dgm:cxn modelId="{7DDBC89A-CC2E-45BC-8372-8A967FBB72B8}" type="presParOf" srcId="{E6F14110-4B30-4B56-B1F4-E01AF9628556}" destId="{387A0F27-96F9-46AD-A311-E3B6DDD10788}" srcOrd="0" destOrd="0" presId="urn:microsoft.com/office/officeart/2005/8/layout/process1"/>
    <dgm:cxn modelId="{72843B4B-A9BB-473E-8A5F-A5B3B2E2846E}" type="presParOf" srcId="{B11CC200-6C2A-45D5-B15A-13190C11A987}" destId="{F0E514A0-8E6B-4E47-9329-980AAB29DACF}" srcOrd="2" destOrd="0" presId="urn:microsoft.com/office/officeart/2005/8/layout/process1"/>
    <dgm:cxn modelId="{35896CC1-5E82-4D69-BC99-3C87C0604A69}" type="presParOf" srcId="{B11CC200-6C2A-45D5-B15A-13190C11A987}" destId="{7A3487F5-2C8F-47C2-85CA-3EE773D2466E}" srcOrd="3" destOrd="0" presId="urn:microsoft.com/office/officeart/2005/8/layout/process1"/>
    <dgm:cxn modelId="{E3D9C3FC-DA9D-432E-AFE1-700F52F7BE86}" type="presParOf" srcId="{7A3487F5-2C8F-47C2-85CA-3EE773D2466E}" destId="{E768D15C-BEDB-4ADE-A771-20598FCBD452}" srcOrd="0" destOrd="0" presId="urn:microsoft.com/office/officeart/2005/8/layout/process1"/>
    <dgm:cxn modelId="{4B099859-4EA4-4C86-B508-B7C9187B3043}" type="presParOf" srcId="{B11CC200-6C2A-45D5-B15A-13190C11A987}" destId="{F8E40E4F-EACB-4739-8180-D42651AD3368}" srcOrd="4" destOrd="0" presId="urn:microsoft.com/office/officeart/2005/8/layout/process1"/>
    <dgm:cxn modelId="{9AC03CEA-6E84-45C3-8265-CB2A726E0E5A}" type="presParOf" srcId="{B11CC200-6C2A-45D5-B15A-13190C11A987}" destId="{D8B83525-451A-4634-8960-82AD3C2236DD}" srcOrd="5" destOrd="0" presId="urn:microsoft.com/office/officeart/2005/8/layout/process1"/>
    <dgm:cxn modelId="{87CC7629-68CE-41F3-AC1E-C91C7728A8B8}" type="presParOf" srcId="{D8B83525-451A-4634-8960-82AD3C2236DD}" destId="{55D9B5B8-7A32-4F7E-A535-C0082A48959D}" srcOrd="0" destOrd="0" presId="urn:microsoft.com/office/officeart/2005/8/layout/process1"/>
    <dgm:cxn modelId="{98D72719-08B4-4AD5-ABBC-F0DC4AA4CE5F}" type="presParOf" srcId="{B11CC200-6C2A-45D5-B15A-13190C11A987}" destId="{AA6248F3-51B8-4456-A2A0-CEB74099F9E0}" srcOrd="6" destOrd="0" presId="urn:microsoft.com/office/officeart/2005/8/layout/process1"/>
    <dgm:cxn modelId="{8FADB79C-B571-40CE-94E9-34F3A1C5BD59}" type="presParOf" srcId="{B11CC200-6C2A-45D5-B15A-13190C11A987}" destId="{60FD8A7E-93E9-479F-8142-2F07BC1B4DE2}" srcOrd="7" destOrd="0" presId="urn:microsoft.com/office/officeart/2005/8/layout/process1"/>
    <dgm:cxn modelId="{7183EF57-5817-4971-96AB-60DB90E0DE74}" type="presParOf" srcId="{60FD8A7E-93E9-479F-8142-2F07BC1B4DE2}" destId="{B90D1C30-F6A4-473F-9131-BF1F72AC4FE6}" srcOrd="0" destOrd="0" presId="urn:microsoft.com/office/officeart/2005/8/layout/process1"/>
    <dgm:cxn modelId="{31E4332E-644F-41D8-9F3C-E8B375F6B362}" type="presParOf" srcId="{B11CC200-6C2A-45D5-B15A-13190C11A987}" destId="{EDCD866A-A13F-4AE6-BFBC-1664694456ED}" srcOrd="8" destOrd="0" presId="urn:microsoft.com/office/officeart/2005/8/layout/process1"/>
    <dgm:cxn modelId="{B1CCE722-0540-4890-97F4-2E931EA7531D}" type="presParOf" srcId="{B11CC200-6C2A-45D5-B15A-13190C11A987}" destId="{C66A4F6E-09E5-4282-8738-E9B98D3EFC3F}" srcOrd="9" destOrd="0" presId="urn:microsoft.com/office/officeart/2005/8/layout/process1"/>
    <dgm:cxn modelId="{9D956F55-7829-4C04-A027-92BB38808367}" type="presParOf" srcId="{C66A4F6E-09E5-4282-8738-E9B98D3EFC3F}" destId="{93C07D0F-9321-41DB-9F9A-F83B86E97699}" srcOrd="0" destOrd="0" presId="urn:microsoft.com/office/officeart/2005/8/layout/process1"/>
    <dgm:cxn modelId="{9EE1A70D-21A0-4112-84C6-8A369607E830}" type="presParOf" srcId="{B11CC200-6C2A-45D5-B15A-13190C11A987}" destId="{65DB1396-2157-4714-9634-68A9DCC4681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FF3963-A197-4809-BF82-976C1A2DD68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2C35B08-5EC0-4E78-93C2-924202273562}">
      <dgm:prSet phldrT="[Text]"/>
      <dgm:spPr/>
      <dgm:t>
        <a:bodyPr/>
        <a:lstStyle/>
        <a:p>
          <a:r>
            <a:rPr lang="en-US" dirty="0"/>
            <a:t>Donate Link (landing)</a:t>
          </a:r>
        </a:p>
      </dgm:t>
    </dgm:pt>
    <dgm:pt modelId="{12B7F8E4-670F-47F7-B5BB-4F6732E74DD1}" type="parTrans" cxnId="{030C7107-8158-4BB1-9606-6ED41B1E6123}">
      <dgm:prSet/>
      <dgm:spPr/>
      <dgm:t>
        <a:bodyPr/>
        <a:lstStyle/>
        <a:p>
          <a:endParaRPr lang="en-US"/>
        </a:p>
      </dgm:t>
    </dgm:pt>
    <dgm:pt modelId="{08717C48-2C04-4C3E-B49D-78BFEE92EA4A}" type="sibTrans" cxnId="{030C7107-8158-4BB1-9606-6ED41B1E6123}">
      <dgm:prSet/>
      <dgm:spPr/>
      <dgm:t>
        <a:bodyPr/>
        <a:lstStyle/>
        <a:p>
          <a:endParaRPr lang="en-US"/>
        </a:p>
      </dgm:t>
    </dgm:pt>
    <dgm:pt modelId="{C059F329-C27A-4DC8-AECD-86B2268E7E70}">
      <dgm:prSet phldrT="[Text]"/>
      <dgm:spPr/>
      <dgm:t>
        <a:bodyPr/>
        <a:lstStyle/>
        <a:p>
          <a:r>
            <a:rPr lang="en-US" dirty="0"/>
            <a:t>Fill Out Form </a:t>
          </a:r>
        </a:p>
      </dgm:t>
    </dgm:pt>
    <dgm:pt modelId="{C3CED12E-BF08-475F-A0A0-9CDA5CB1D2A7}" type="parTrans" cxnId="{667AB0F4-EEBA-4C0B-AC70-3A925B0F48A9}">
      <dgm:prSet/>
      <dgm:spPr/>
      <dgm:t>
        <a:bodyPr/>
        <a:lstStyle/>
        <a:p>
          <a:endParaRPr lang="en-US"/>
        </a:p>
      </dgm:t>
    </dgm:pt>
    <dgm:pt modelId="{88BCD9A1-182C-4325-ACA8-2314E66D86DB}" type="sibTrans" cxnId="{667AB0F4-EEBA-4C0B-AC70-3A925B0F48A9}">
      <dgm:prSet/>
      <dgm:spPr/>
      <dgm:t>
        <a:bodyPr/>
        <a:lstStyle/>
        <a:p>
          <a:endParaRPr lang="en-US"/>
        </a:p>
      </dgm:t>
    </dgm:pt>
    <dgm:pt modelId="{1B38BBA6-1E7A-4640-8C0D-B2A88217743A}">
      <dgm:prSet phldrT="[Text]"/>
      <dgm:spPr/>
      <dgm:t>
        <a:bodyPr/>
        <a:lstStyle/>
        <a:p>
          <a:r>
            <a:rPr lang="en-US" dirty="0"/>
            <a:t>Process Form Input</a:t>
          </a:r>
        </a:p>
      </dgm:t>
    </dgm:pt>
    <dgm:pt modelId="{AE41A048-E20B-43E2-B5FD-40E6A8E7F7B4}" type="parTrans" cxnId="{69FC639F-7856-4E94-B87A-F9497E863187}">
      <dgm:prSet/>
      <dgm:spPr/>
      <dgm:t>
        <a:bodyPr/>
        <a:lstStyle/>
        <a:p>
          <a:endParaRPr lang="en-US"/>
        </a:p>
      </dgm:t>
    </dgm:pt>
    <dgm:pt modelId="{99073838-0049-4233-AA16-14B7052ACDC4}" type="sibTrans" cxnId="{69FC639F-7856-4E94-B87A-F9497E863187}">
      <dgm:prSet/>
      <dgm:spPr/>
      <dgm:t>
        <a:bodyPr/>
        <a:lstStyle/>
        <a:p>
          <a:endParaRPr lang="en-US"/>
        </a:p>
      </dgm:t>
    </dgm:pt>
    <dgm:pt modelId="{33AE2FE7-0564-4BC7-897B-85F4D49FFCFF}">
      <dgm:prSet phldrT="[Text]"/>
      <dgm:spPr/>
      <dgm:t>
        <a:bodyPr/>
        <a:lstStyle/>
        <a:p>
          <a:r>
            <a:rPr lang="en-US" dirty="0"/>
            <a:t>Change Page (Route)</a:t>
          </a:r>
        </a:p>
      </dgm:t>
    </dgm:pt>
    <dgm:pt modelId="{27E8E100-CE5F-41B7-A75E-BBCE24C4552A}" type="parTrans" cxnId="{C1EAD7F8-188A-4E12-831B-BA45CAF6F617}">
      <dgm:prSet/>
      <dgm:spPr/>
      <dgm:t>
        <a:bodyPr/>
        <a:lstStyle/>
        <a:p>
          <a:endParaRPr lang="en-US"/>
        </a:p>
      </dgm:t>
    </dgm:pt>
    <dgm:pt modelId="{4C3E15CB-4996-4D87-968C-87D716E08186}" type="sibTrans" cxnId="{C1EAD7F8-188A-4E12-831B-BA45CAF6F617}">
      <dgm:prSet/>
      <dgm:spPr/>
      <dgm:t>
        <a:bodyPr/>
        <a:lstStyle/>
        <a:p>
          <a:endParaRPr lang="en-US"/>
        </a:p>
      </dgm:t>
    </dgm:pt>
    <dgm:pt modelId="{BFF369EE-E29F-4C51-A405-EF7E13EB2E09}">
      <dgm:prSet phldrT="[Text]"/>
      <dgm:spPr/>
      <dgm:t>
        <a:bodyPr/>
        <a:lstStyle/>
        <a:p>
          <a:r>
            <a:rPr lang="en-US" dirty="0"/>
            <a:t>Thank You &amp; Create a Shipping Manifest</a:t>
          </a:r>
        </a:p>
      </dgm:t>
    </dgm:pt>
    <dgm:pt modelId="{C7252522-C083-446A-99A8-B1D607A206A3}" type="parTrans" cxnId="{264E88B3-9042-4B5F-BBD0-A7484AFACA72}">
      <dgm:prSet/>
      <dgm:spPr/>
      <dgm:t>
        <a:bodyPr/>
        <a:lstStyle/>
        <a:p>
          <a:endParaRPr lang="en-US"/>
        </a:p>
      </dgm:t>
    </dgm:pt>
    <dgm:pt modelId="{6ADD186D-3D5D-44AF-B2CE-E6F3D2444F80}" type="sibTrans" cxnId="{264E88B3-9042-4B5F-BBD0-A7484AFACA72}">
      <dgm:prSet/>
      <dgm:spPr/>
      <dgm:t>
        <a:bodyPr/>
        <a:lstStyle/>
        <a:p>
          <a:endParaRPr lang="en-US"/>
        </a:p>
      </dgm:t>
    </dgm:pt>
    <dgm:pt modelId="{1E17376D-5411-41F5-8296-46BDEADD23E5}">
      <dgm:prSet phldrT="[Text]"/>
      <dgm:spPr/>
      <dgm:t>
        <a:bodyPr/>
        <a:lstStyle/>
        <a:p>
          <a:r>
            <a:rPr lang="en-US" dirty="0"/>
            <a:t>Change Page (Route)</a:t>
          </a:r>
        </a:p>
      </dgm:t>
    </dgm:pt>
    <dgm:pt modelId="{18E2F2D8-E667-402B-ADD2-AE40BCCDC94B}" type="parTrans" cxnId="{4A7CD27F-6B29-4D39-A759-9E4917BFB017}">
      <dgm:prSet/>
      <dgm:spPr/>
      <dgm:t>
        <a:bodyPr/>
        <a:lstStyle/>
        <a:p>
          <a:endParaRPr lang="en-US"/>
        </a:p>
      </dgm:t>
    </dgm:pt>
    <dgm:pt modelId="{3178B7C0-D950-4551-8975-CF087874B1CC}" type="sibTrans" cxnId="{4A7CD27F-6B29-4D39-A759-9E4917BFB017}">
      <dgm:prSet/>
      <dgm:spPr/>
      <dgm:t>
        <a:bodyPr/>
        <a:lstStyle/>
        <a:p>
          <a:endParaRPr lang="en-US"/>
        </a:p>
      </dgm:t>
    </dgm:pt>
    <dgm:pt modelId="{B11CC200-6C2A-45D5-B15A-13190C11A987}" type="pres">
      <dgm:prSet presAssocID="{B5FF3963-A197-4809-BF82-976C1A2DD687}" presName="Name0" presStyleCnt="0">
        <dgm:presLayoutVars>
          <dgm:dir/>
          <dgm:resizeHandles val="exact"/>
        </dgm:presLayoutVars>
      </dgm:prSet>
      <dgm:spPr/>
    </dgm:pt>
    <dgm:pt modelId="{DD1276B3-62DA-409A-B83A-7FD2E7745678}" type="pres">
      <dgm:prSet presAssocID="{C2C35B08-5EC0-4E78-93C2-92420227356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F14110-4B30-4B56-B1F4-E01AF9628556}" type="pres">
      <dgm:prSet presAssocID="{08717C48-2C04-4C3E-B49D-78BFEE92EA4A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87A0F27-96F9-46AD-A311-E3B6DDD10788}" type="pres">
      <dgm:prSet presAssocID="{08717C48-2C04-4C3E-B49D-78BFEE92EA4A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F0E514A0-8E6B-4E47-9329-980AAB29DACF}" type="pres">
      <dgm:prSet presAssocID="{1E17376D-5411-41F5-8296-46BDEADD23E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487F5-2C8F-47C2-85CA-3EE773D2466E}" type="pres">
      <dgm:prSet presAssocID="{3178B7C0-D950-4551-8975-CF087874B1C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768D15C-BEDB-4ADE-A771-20598FCBD452}" type="pres">
      <dgm:prSet presAssocID="{3178B7C0-D950-4551-8975-CF087874B1C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F8E40E4F-EACB-4739-8180-D42651AD3368}" type="pres">
      <dgm:prSet presAssocID="{C059F329-C27A-4DC8-AECD-86B2268E7E7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83525-451A-4634-8960-82AD3C2236DD}" type="pres">
      <dgm:prSet presAssocID="{88BCD9A1-182C-4325-ACA8-2314E66D86DB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5D9B5B8-7A32-4F7E-A535-C0082A48959D}" type="pres">
      <dgm:prSet presAssocID="{88BCD9A1-182C-4325-ACA8-2314E66D86DB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A6248F3-51B8-4456-A2A0-CEB74099F9E0}" type="pres">
      <dgm:prSet presAssocID="{1B38BBA6-1E7A-4640-8C0D-B2A88217743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FD8A7E-93E9-479F-8142-2F07BC1B4DE2}" type="pres">
      <dgm:prSet presAssocID="{99073838-0049-4233-AA16-14B7052ACDC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90D1C30-F6A4-473F-9131-BF1F72AC4FE6}" type="pres">
      <dgm:prSet presAssocID="{99073838-0049-4233-AA16-14B7052ACDC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DCD866A-A13F-4AE6-BFBC-1664694456ED}" type="pres">
      <dgm:prSet presAssocID="{33AE2FE7-0564-4BC7-897B-85F4D49FFCF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A4F6E-09E5-4282-8738-E9B98D3EFC3F}" type="pres">
      <dgm:prSet presAssocID="{4C3E15CB-4996-4D87-968C-87D716E08186}" presName="sibTrans" presStyleLbl="sibTrans2D1" presStyleIdx="4" presStyleCnt="5"/>
      <dgm:spPr/>
      <dgm:t>
        <a:bodyPr/>
        <a:lstStyle/>
        <a:p>
          <a:endParaRPr lang="en-US"/>
        </a:p>
      </dgm:t>
    </dgm:pt>
    <dgm:pt modelId="{93C07D0F-9321-41DB-9F9A-F83B86E97699}" type="pres">
      <dgm:prSet presAssocID="{4C3E15CB-4996-4D87-968C-87D716E08186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65DB1396-2157-4714-9634-68A9DCC46810}" type="pres">
      <dgm:prSet presAssocID="{BFF369EE-E29F-4C51-A405-EF7E13EB2E0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CF38A7-037C-4C03-9382-611F001C81CE}" type="presOf" srcId="{99073838-0049-4233-AA16-14B7052ACDC4}" destId="{60FD8A7E-93E9-479F-8142-2F07BC1B4DE2}" srcOrd="0" destOrd="0" presId="urn:microsoft.com/office/officeart/2005/8/layout/process1"/>
    <dgm:cxn modelId="{06AD8E86-AD61-497A-BC1F-FD0A0BC99CEB}" type="presOf" srcId="{BFF369EE-E29F-4C51-A405-EF7E13EB2E09}" destId="{65DB1396-2157-4714-9634-68A9DCC46810}" srcOrd="0" destOrd="0" presId="urn:microsoft.com/office/officeart/2005/8/layout/process1"/>
    <dgm:cxn modelId="{264E88B3-9042-4B5F-BBD0-A7484AFACA72}" srcId="{B5FF3963-A197-4809-BF82-976C1A2DD687}" destId="{BFF369EE-E29F-4C51-A405-EF7E13EB2E09}" srcOrd="5" destOrd="0" parTransId="{C7252522-C083-446A-99A8-B1D607A206A3}" sibTransId="{6ADD186D-3D5D-44AF-B2CE-E6F3D2444F80}"/>
    <dgm:cxn modelId="{CEF6D21A-5202-4742-8C17-F053A2697CE2}" type="presOf" srcId="{3178B7C0-D950-4551-8975-CF087874B1CC}" destId="{E768D15C-BEDB-4ADE-A771-20598FCBD452}" srcOrd="1" destOrd="0" presId="urn:microsoft.com/office/officeart/2005/8/layout/process1"/>
    <dgm:cxn modelId="{C1EAD7F8-188A-4E12-831B-BA45CAF6F617}" srcId="{B5FF3963-A197-4809-BF82-976C1A2DD687}" destId="{33AE2FE7-0564-4BC7-897B-85F4D49FFCFF}" srcOrd="4" destOrd="0" parTransId="{27E8E100-CE5F-41B7-A75E-BBCE24C4552A}" sibTransId="{4C3E15CB-4996-4D87-968C-87D716E08186}"/>
    <dgm:cxn modelId="{31E72431-7F96-4DEF-BE10-8950BFFAC414}" type="presOf" srcId="{1B38BBA6-1E7A-4640-8C0D-B2A88217743A}" destId="{AA6248F3-51B8-4456-A2A0-CEB74099F9E0}" srcOrd="0" destOrd="0" presId="urn:microsoft.com/office/officeart/2005/8/layout/process1"/>
    <dgm:cxn modelId="{387959FF-9C2D-4AF5-BCDF-4F0AD3892DF0}" type="presOf" srcId="{B5FF3963-A197-4809-BF82-976C1A2DD687}" destId="{B11CC200-6C2A-45D5-B15A-13190C11A987}" srcOrd="0" destOrd="0" presId="urn:microsoft.com/office/officeart/2005/8/layout/process1"/>
    <dgm:cxn modelId="{D9AD79B5-4B35-49B6-BCCF-079778BDB1B4}" type="presOf" srcId="{3178B7C0-D950-4551-8975-CF087874B1CC}" destId="{7A3487F5-2C8F-47C2-85CA-3EE773D2466E}" srcOrd="0" destOrd="0" presId="urn:microsoft.com/office/officeart/2005/8/layout/process1"/>
    <dgm:cxn modelId="{098197E1-C084-4221-A670-5AA4BF4D9966}" type="presOf" srcId="{C059F329-C27A-4DC8-AECD-86B2268E7E70}" destId="{F8E40E4F-EACB-4739-8180-D42651AD3368}" srcOrd="0" destOrd="0" presId="urn:microsoft.com/office/officeart/2005/8/layout/process1"/>
    <dgm:cxn modelId="{25C9562D-9AEC-484D-83DB-7482C15ED1E6}" type="presOf" srcId="{4C3E15CB-4996-4D87-968C-87D716E08186}" destId="{93C07D0F-9321-41DB-9F9A-F83B86E97699}" srcOrd="1" destOrd="0" presId="urn:microsoft.com/office/officeart/2005/8/layout/process1"/>
    <dgm:cxn modelId="{B6A52872-11F9-4798-9CFB-E614F42E3694}" type="presOf" srcId="{88BCD9A1-182C-4325-ACA8-2314E66D86DB}" destId="{55D9B5B8-7A32-4F7E-A535-C0082A48959D}" srcOrd="1" destOrd="0" presId="urn:microsoft.com/office/officeart/2005/8/layout/process1"/>
    <dgm:cxn modelId="{030C7107-8158-4BB1-9606-6ED41B1E6123}" srcId="{B5FF3963-A197-4809-BF82-976C1A2DD687}" destId="{C2C35B08-5EC0-4E78-93C2-924202273562}" srcOrd="0" destOrd="0" parTransId="{12B7F8E4-670F-47F7-B5BB-4F6732E74DD1}" sibTransId="{08717C48-2C04-4C3E-B49D-78BFEE92EA4A}"/>
    <dgm:cxn modelId="{667AB0F4-EEBA-4C0B-AC70-3A925B0F48A9}" srcId="{B5FF3963-A197-4809-BF82-976C1A2DD687}" destId="{C059F329-C27A-4DC8-AECD-86B2268E7E70}" srcOrd="2" destOrd="0" parTransId="{C3CED12E-BF08-475F-A0A0-9CDA5CB1D2A7}" sibTransId="{88BCD9A1-182C-4325-ACA8-2314E66D86DB}"/>
    <dgm:cxn modelId="{2B543E5D-7C50-4210-9B08-CF8312D5D173}" type="presOf" srcId="{33AE2FE7-0564-4BC7-897B-85F4D49FFCFF}" destId="{EDCD866A-A13F-4AE6-BFBC-1664694456ED}" srcOrd="0" destOrd="0" presId="urn:microsoft.com/office/officeart/2005/8/layout/process1"/>
    <dgm:cxn modelId="{6A21C9CA-3630-4059-B673-64E1E5AF2875}" type="presOf" srcId="{08717C48-2C04-4C3E-B49D-78BFEE92EA4A}" destId="{387A0F27-96F9-46AD-A311-E3B6DDD10788}" srcOrd="1" destOrd="0" presId="urn:microsoft.com/office/officeart/2005/8/layout/process1"/>
    <dgm:cxn modelId="{69FC639F-7856-4E94-B87A-F9497E863187}" srcId="{B5FF3963-A197-4809-BF82-976C1A2DD687}" destId="{1B38BBA6-1E7A-4640-8C0D-B2A88217743A}" srcOrd="3" destOrd="0" parTransId="{AE41A048-E20B-43E2-B5FD-40E6A8E7F7B4}" sibTransId="{99073838-0049-4233-AA16-14B7052ACDC4}"/>
    <dgm:cxn modelId="{4A7CD27F-6B29-4D39-A759-9E4917BFB017}" srcId="{B5FF3963-A197-4809-BF82-976C1A2DD687}" destId="{1E17376D-5411-41F5-8296-46BDEADD23E5}" srcOrd="1" destOrd="0" parTransId="{18E2F2D8-E667-402B-ADD2-AE40BCCDC94B}" sibTransId="{3178B7C0-D950-4551-8975-CF087874B1CC}"/>
    <dgm:cxn modelId="{5F090575-306D-4A40-9224-5C63921D4F12}" type="presOf" srcId="{08717C48-2C04-4C3E-B49D-78BFEE92EA4A}" destId="{E6F14110-4B30-4B56-B1F4-E01AF9628556}" srcOrd="0" destOrd="0" presId="urn:microsoft.com/office/officeart/2005/8/layout/process1"/>
    <dgm:cxn modelId="{FC53B959-586B-4F90-9170-006F698114D5}" type="presOf" srcId="{1E17376D-5411-41F5-8296-46BDEADD23E5}" destId="{F0E514A0-8E6B-4E47-9329-980AAB29DACF}" srcOrd="0" destOrd="0" presId="urn:microsoft.com/office/officeart/2005/8/layout/process1"/>
    <dgm:cxn modelId="{9E37463F-5F91-474C-BEA3-B6850E70CD93}" type="presOf" srcId="{99073838-0049-4233-AA16-14B7052ACDC4}" destId="{B90D1C30-F6A4-473F-9131-BF1F72AC4FE6}" srcOrd="1" destOrd="0" presId="urn:microsoft.com/office/officeart/2005/8/layout/process1"/>
    <dgm:cxn modelId="{DB39A338-A676-4062-AFBC-DF0F306FC3A7}" type="presOf" srcId="{C2C35B08-5EC0-4E78-93C2-924202273562}" destId="{DD1276B3-62DA-409A-B83A-7FD2E7745678}" srcOrd="0" destOrd="0" presId="urn:microsoft.com/office/officeart/2005/8/layout/process1"/>
    <dgm:cxn modelId="{BB334E34-C837-4C1A-AA5C-771113578422}" type="presOf" srcId="{88BCD9A1-182C-4325-ACA8-2314E66D86DB}" destId="{D8B83525-451A-4634-8960-82AD3C2236DD}" srcOrd="0" destOrd="0" presId="urn:microsoft.com/office/officeart/2005/8/layout/process1"/>
    <dgm:cxn modelId="{81F83E24-376E-490F-9F1C-C9490EDB5F73}" type="presOf" srcId="{4C3E15CB-4996-4D87-968C-87D716E08186}" destId="{C66A4F6E-09E5-4282-8738-E9B98D3EFC3F}" srcOrd="0" destOrd="0" presId="urn:microsoft.com/office/officeart/2005/8/layout/process1"/>
    <dgm:cxn modelId="{7D75595C-74EE-41D6-8C59-640048B57DF4}" type="presParOf" srcId="{B11CC200-6C2A-45D5-B15A-13190C11A987}" destId="{DD1276B3-62DA-409A-B83A-7FD2E7745678}" srcOrd="0" destOrd="0" presId="urn:microsoft.com/office/officeart/2005/8/layout/process1"/>
    <dgm:cxn modelId="{DC23CC88-B666-4F69-B182-299EB62E4059}" type="presParOf" srcId="{B11CC200-6C2A-45D5-B15A-13190C11A987}" destId="{E6F14110-4B30-4B56-B1F4-E01AF9628556}" srcOrd="1" destOrd="0" presId="urn:microsoft.com/office/officeart/2005/8/layout/process1"/>
    <dgm:cxn modelId="{7DDBC89A-CC2E-45BC-8372-8A967FBB72B8}" type="presParOf" srcId="{E6F14110-4B30-4B56-B1F4-E01AF9628556}" destId="{387A0F27-96F9-46AD-A311-E3B6DDD10788}" srcOrd="0" destOrd="0" presId="urn:microsoft.com/office/officeart/2005/8/layout/process1"/>
    <dgm:cxn modelId="{72843B4B-A9BB-473E-8A5F-A5B3B2E2846E}" type="presParOf" srcId="{B11CC200-6C2A-45D5-B15A-13190C11A987}" destId="{F0E514A0-8E6B-4E47-9329-980AAB29DACF}" srcOrd="2" destOrd="0" presId="urn:microsoft.com/office/officeart/2005/8/layout/process1"/>
    <dgm:cxn modelId="{35896CC1-5E82-4D69-BC99-3C87C0604A69}" type="presParOf" srcId="{B11CC200-6C2A-45D5-B15A-13190C11A987}" destId="{7A3487F5-2C8F-47C2-85CA-3EE773D2466E}" srcOrd="3" destOrd="0" presId="urn:microsoft.com/office/officeart/2005/8/layout/process1"/>
    <dgm:cxn modelId="{E3D9C3FC-DA9D-432E-AFE1-700F52F7BE86}" type="presParOf" srcId="{7A3487F5-2C8F-47C2-85CA-3EE773D2466E}" destId="{E768D15C-BEDB-4ADE-A771-20598FCBD452}" srcOrd="0" destOrd="0" presId="urn:microsoft.com/office/officeart/2005/8/layout/process1"/>
    <dgm:cxn modelId="{4B099859-4EA4-4C86-B508-B7C9187B3043}" type="presParOf" srcId="{B11CC200-6C2A-45D5-B15A-13190C11A987}" destId="{F8E40E4F-EACB-4739-8180-D42651AD3368}" srcOrd="4" destOrd="0" presId="urn:microsoft.com/office/officeart/2005/8/layout/process1"/>
    <dgm:cxn modelId="{9AC03CEA-6E84-45C3-8265-CB2A726E0E5A}" type="presParOf" srcId="{B11CC200-6C2A-45D5-B15A-13190C11A987}" destId="{D8B83525-451A-4634-8960-82AD3C2236DD}" srcOrd="5" destOrd="0" presId="urn:microsoft.com/office/officeart/2005/8/layout/process1"/>
    <dgm:cxn modelId="{87CC7629-68CE-41F3-AC1E-C91C7728A8B8}" type="presParOf" srcId="{D8B83525-451A-4634-8960-82AD3C2236DD}" destId="{55D9B5B8-7A32-4F7E-A535-C0082A48959D}" srcOrd="0" destOrd="0" presId="urn:microsoft.com/office/officeart/2005/8/layout/process1"/>
    <dgm:cxn modelId="{98D72719-08B4-4AD5-ABBC-F0DC4AA4CE5F}" type="presParOf" srcId="{B11CC200-6C2A-45D5-B15A-13190C11A987}" destId="{AA6248F3-51B8-4456-A2A0-CEB74099F9E0}" srcOrd="6" destOrd="0" presId="urn:microsoft.com/office/officeart/2005/8/layout/process1"/>
    <dgm:cxn modelId="{8FADB79C-B571-40CE-94E9-34F3A1C5BD59}" type="presParOf" srcId="{B11CC200-6C2A-45D5-B15A-13190C11A987}" destId="{60FD8A7E-93E9-479F-8142-2F07BC1B4DE2}" srcOrd="7" destOrd="0" presId="urn:microsoft.com/office/officeart/2005/8/layout/process1"/>
    <dgm:cxn modelId="{7183EF57-5817-4971-96AB-60DB90E0DE74}" type="presParOf" srcId="{60FD8A7E-93E9-479F-8142-2F07BC1B4DE2}" destId="{B90D1C30-F6A4-473F-9131-BF1F72AC4FE6}" srcOrd="0" destOrd="0" presId="urn:microsoft.com/office/officeart/2005/8/layout/process1"/>
    <dgm:cxn modelId="{31E4332E-644F-41D8-9F3C-E8B375F6B362}" type="presParOf" srcId="{B11CC200-6C2A-45D5-B15A-13190C11A987}" destId="{EDCD866A-A13F-4AE6-BFBC-1664694456ED}" srcOrd="8" destOrd="0" presId="urn:microsoft.com/office/officeart/2005/8/layout/process1"/>
    <dgm:cxn modelId="{B1CCE722-0540-4890-97F4-2E931EA7531D}" type="presParOf" srcId="{B11CC200-6C2A-45D5-B15A-13190C11A987}" destId="{C66A4F6E-09E5-4282-8738-E9B98D3EFC3F}" srcOrd="9" destOrd="0" presId="urn:microsoft.com/office/officeart/2005/8/layout/process1"/>
    <dgm:cxn modelId="{9D956F55-7829-4C04-A027-92BB38808367}" type="presParOf" srcId="{C66A4F6E-09E5-4282-8738-E9B98D3EFC3F}" destId="{93C07D0F-9321-41DB-9F9A-F83B86E97699}" srcOrd="0" destOrd="0" presId="urn:microsoft.com/office/officeart/2005/8/layout/process1"/>
    <dgm:cxn modelId="{9EE1A70D-21A0-4112-84C6-8A369607E830}" type="presParOf" srcId="{B11CC200-6C2A-45D5-B15A-13190C11A987}" destId="{65DB1396-2157-4714-9634-68A9DCC4681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B35754-1185-4A41-B251-B3D0442B07E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E61D24-AA14-4CE1-BFA9-EA0E64DE083C}">
      <dgm:prSet phldrT="[Text]"/>
      <dgm:spPr/>
      <dgm:t>
        <a:bodyPr/>
        <a:lstStyle/>
        <a:p>
          <a:r>
            <a:rPr lang="en-US" dirty="0"/>
            <a:t>Books</a:t>
          </a:r>
        </a:p>
      </dgm:t>
    </dgm:pt>
    <dgm:pt modelId="{E5D21EB5-E9A8-488C-A158-EAA1C7B97808}" type="parTrans" cxnId="{AAEFC0DC-216B-44F8-B939-AE2064F1D53D}">
      <dgm:prSet/>
      <dgm:spPr/>
      <dgm:t>
        <a:bodyPr/>
        <a:lstStyle/>
        <a:p>
          <a:endParaRPr lang="en-US"/>
        </a:p>
      </dgm:t>
    </dgm:pt>
    <dgm:pt modelId="{E34B4434-5EF3-4905-A262-F955DB3248CE}" type="sibTrans" cxnId="{AAEFC0DC-216B-44F8-B939-AE2064F1D53D}">
      <dgm:prSet/>
      <dgm:spPr/>
      <dgm:t>
        <a:bodyPr/>
        <a:lstStyle/>
        <a:p>
          <a:endParaRPr lang="en-US"/>
        </a:p>
      </dgm:t>
    </dgm:pt>
    <dgm:pt modelId="{B1340A09-A687-4790-905F-8E5B488F9695}">
      <dgm:prSet phldrT="[Text]"/>
      <dgm:spPr/>
      <dgm:t>
        <a:bodyPr/>
        <a:lstStyle/>
        <a:p>
          <a:r>
            <a:rPr lang="en-US" dirty="0"/>
            <a:t>ID (PK)</a:t>
          </a:r>
        </a:p>
      </dgm:t>
    </dgm:pt>
    <dgm:pt modelId="{DC48C819-24F2-4EB5-B4BE-33E5B1764922}" type="parTrans" cxnId="{CC7265A6-61B4-47EE-8F15-34C635FB430B}">
      <dgm:prSet/>
      <dgm:spPr/>
      <dgm:t>
        <a:bodyPr/>
        <a:lstStyle/>
        <a:p>
          <a:endParaRPr lang="en-US"/>
        </a:p>
      </dgm:t>
    </dgm:pt>
    <dgm:pt modelId="{83D6E922-B3A9-466C-8E22-8F70D0051A94}" type="sibTrans" cxnId="{CC7265A6-61B4-47EE-8F15-34C635FB430B}">
      <dgm:prSet/>
      <dgm:spPr/>
      <dgm:t>
        <a:bodyPr/>
        <a:lstStyle/>
        <a:p>
          <a:endParaRPr lang="en-US"/>
        </a:p>
      </dgm:t>
    </dgm:pt>
    <dgm:pt modelId="{3679E774-ADA8-4652-9D13-C9C1720E691D}">
      <dgm:prSet phldrT="[Text]"/>
      <dgm:spPr/>
      <dgm:t>
        <a:bodyPr/>
        <a:lstStyle/>
        <a:p>
          <a:r>
            <a:rPr lang="en-US" dirty="0"/>
            <a:t>Author First Name</a:t>
          </a:r>
        </a:p>
      </dgm:t>
    </dgm:pt>
    <dgm:pt modelId="{B471FCA8-1750-4B05-B697-C0AAA56A92C7}" type="parTrans" cxnId="{3F9127AE-AF9A-46DD-ABFA-1522F0CA1F79}">
      <dgm:prSet/>
      <dgm:spPr/>
      <dgm:t>
        <a:bodyPr/>
        <a:lstStyle/>
        <a:p>
          <a:endParaRPr lang="en-US"/>
        </a:p>
      </dgm:t>
    </dgm:pt>
    <dgm:pt modelId="{8933B1AE-309A-495E-A202-244D6990B125}" type="sibTrans" cxnId="{3F9127AE-AF9A-46DD-ABFA-1522F0CA1F79}">
      <dgm:prSet/>
      <dgm:spPr/>
      <dgm:t>
        <a:bodyPr/>
        <a:lstStyle/>
        <a:p>
          <a:endParaRPr lang="en-US"/>
        </a:p>
      </dgm:t>
    </dgm:pt>
    <dgm:pt modelId="{947EC585-441B-48F6-B148-AA113E546C33}">
      <dgm:prSet phldrT="[Text]"/>
      <dgm:spPr/>
      <dgm:t>
        <a:bodyPr/>
        <a:lstStyle/>
        <a:p>
          <a:r>
            <a:rPr lang="en-US" dirty="0"/>
            <a:t>User Data</a:t>
          </a:r>
        </a:p>
      </dgm:t>
    </dgm:pt>
    <dgm:pt modelId="{CF04AA7D-E837-41B1-9925-574CB2048542}" type="parTrans" cxnId="{77ADE5E4-357A-4D92-938C-9D5BD110DA2C}">
      <dgm:prSet/>
      <dgm:spPr/>
      <dgm:t>
        <a:bodyPr/>
        <a:lstStyle/>
        <a:p>
          <a:endParaRPr lang="en-US"/>
        </a:p>
      </dgm:t>
    </dgm:pt>
    <dgm:pt modelId="{20F42BD4-879D-40E2-934F-FB49CACE41B2}" type="sibTrans" cxnId="{77ADE5E4-357A-4D92-938C-9D5BD110DA2C}">
      <dgm:prSet/>
      <dgm:spPr/>
      <dgm:t>
        <a:bodyPr/>
        <a:lstStyle/>
        <a:p>
          <a:endParaRPr lang="en-US"/>
        </a:p>
      </dgm:t>
    </dgm:pt>
    <dgm:pt modelId="{F11A90DE-4EAC-4994-98D6-8993136C170B}">
      <dgm:prSet phldrT="[Text]"/>
      <dgm:spPr/>
      <dgm:t>
        <a:bodyPr/>
        <a:lstStyle/>
        <a:p>
          <a:r>
            <a:rPr lang="en-US" dirty="0"/>
            <a:t>ID (PK)</a:t>
          </a:r>
        </a:p>
      </dgm:t>
    </dgm:pt>
    <dgm:pt modelId="{F84524A2-8781-44A4-8FDD-859A8AD96CA4}" type="parTrans" cxnId="{AB242F71-80DC-4952-B811-CB9385EB6F19}">
      <dgm:prSet/>
      <dgm:spPr/>
      <dgm:t>
        <a:bodyPr/>
        <a:lstStyle/>
        <a:p>
          <a:endParaRPr lang="en-US"/>
        </a:p>
      </dgm:t>
    </dgm:pt>
    <dgm:pt modelId="{029DDB06-89F6-445C-B018-FC158E040CF5}" type="sibTrans" cxnId="{AB242F71-80DC-4952-B811-CB9385EB6F19}">
      <dgm:prSet/>
      <dgm:spPr/>
      <dgm:t>
        <a:bodyPr/>
        <a:lstStyle/>
        <a:p>
          <a:endParaRPr lang="en-US"/>
        </a:p>
      </dgm:t>
    </dgm:pt>
    <dgm:pt modelId="{A2759D0D-725B-4F28-9619-8D5A883E896F}">
      <dgm:prSet phldrT="[Text]"/>
      <dgm:spPr/>
      <dgm:t>
        <a:bodyPr/>
        <a:lstStyle/>
        <a:p>
          <a:r>
            <a:rPr lang="en-US" dirty="0"/>
            <a:t>Exchange Project</a:t>
          </a:r>
        </a:p>
      </dgm:t>
    </dgm:pt>
    <dgm:pt modelId="{77C4ECA6-A89E-481D-B764-8D7FD7FEEACB}" type="parTrans" cxnId="{D7647F06-2B37-4BCC-8EF3-211C9AA274C8}">
      <dgm:prSet/>
      <dgm:spPr/>
      <dgm:t>
        <a:bodyPr/>
        <a:lstStyle/>
        <a:p>
          <a:endParaRPr lang="en-US"/>
        </a:p>
      </dgm:t>
    </dgm:pt>
    <dgm:pt modelId="{2E6D0298-3F41-4F0B-8749-2E14E6EC602E}" type="sibTrans" cxnId="{D7647F06-2B37-4BCC-8EF3-211C9AA274C8}">
      <dgm:prSet/>
      <dgm:spPr/>
      <dgm:t>
        <a:bodyPr/>
        <a:lstStyle/>
        <a:p>
          <a:endParaRPr lang="en-US"/>
        </a:p>
      </dgm:t>
    </dgm:pt>
    <dgm:pt modelId="{4EFA658E-DF7F-4A8A-8281-7FC29A238E0F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881E152F-C193-464D-9B6D-1BCF755B148D}" type="parTrans" cxnId="{B1CD3C00-1BB5-4DFD-9319-06D6AFF8D709}">
      <dgm:prSet/>
      <dgm:spPr/>
      <dgm:t>
        <a:bodyPr/>
        <a:lstStyle/>
        <a:p>
          <a:endParaRPr lang="en-US"/>
        </a:p>
      </dgm:t>
    </dgm:pt>
    <dgm:pt modelId="{34C32895-1FB8-494F-ADD0-0E10B28B3862}" type="sibTrans" cxnId="{B1CD3C00-1BB5-4DFD-9319-06D6AFF8D709}">
      <dgm:prSet/>
      <dgm:spPr/>
      <dgm:t>
        <a:bodyPr/>
        <a:lstStyle/>
        <a:p>
          <a:endParaRPr lang="en-US"/>
        </a:p>
      </dgm:t>
    </dgm:pt>
    <dgm:pt modelId="{6E7A19B0-B908-42CB-A0CA-F3180CE156DE}">
      <dgm:prSet phldrT="[Text]"/>
      <dgm:spPr/>
      <dgm:t>
        <a:bodyPr/>
        <a:lstStyle/>
        <a:p>
          <a:r>
            <a:rPr lang="en-US" dirty="0"/>
            <a:t>First Name</a:t>
          </a:r>
        </a:p>
      </dgm:t>
    </dgm:pt>
    <dgm:pt modelId="{DA915EF8-29AF-43DB-9B9B-1E1D208AD265}" type="parTrans" cxnId="{C4EC3C95-26B0-4A26-B559-B442AD55AA92}">
      <dgm:prSet/>
      <dgm:spPr/>
      <dgm:t>
        <a:bodyPr/>
        <a:lstStyle/>
        <a:p>
          <a:endParaRPr lang="en-US"/>
        </a:p>
      </dgm:t>
    </dgm:pt>
    <dgm:pt modelId="{94C69B42-BDFC-4672-A270-176D36AAB51E}" type="sibTrans" cxnId="{C4EC3C95-26B0-4A26-B559-B442AD55AA92}">
      <dgm:prSet/>
      <dgm:spPr/>
      <dgm:t>
        <a:bodyPr/>
        <a:lstStyle/>
        <a:p>
          <a:endParaRPr lang="en-US"/>
        </a:p>
      </dgm:t>
    </dgm:pt>
    <dgm:pt modelId="{B6C95E5A-F861-4827-901B-81F37994ECE2}">
      <dgm:prSet phldrT="[Text]"/>
      <dgm:spPr/>
      <dgm:t>
        <a:bodyPr/>
        <a:lstStyle/>
        <a:p>
          <a:r>
            <a:rPr lang="en-US" dirty="0"/>
            <a:t>Last Name</a:t>
          </a:r>
        </a:p>
      </dgm:t>
    </dgm:pt>
    <dgm:pt modelId="{719CF6D0-E2E7-463F-B486-7A6066286631}" type="parTrans" cxnId="{6683D7A9-8DDA-483A-9236-7AAC70DF0E1E}">
      <dgm:prSet/>
      <dgm:spPr/>
      <dgm:t>
        <a:bodyPr/>
        <a:lstStyle/>
        <a:p>
          <a:endParaRPr lang="en-US"/>
        </a:p>
      </dgm:t>
    </dgm:pt>
    <dgm:pt modelId="{977EFC67-1227-4FD0-A89E-F60A223B17EB}" type="sibTrans" cxnId="{6683D7A9-8DDA-483A-9236-7AAC70DF0E1E}">
      <dgm:prSet/>
      <dgm:spPr/>
      <dgm:t>
        <a:bodyPr/>
        <a:lstStyle/>
        <a:p>
          <a:endParaRPr lang="en-US"/>
        </a:p>
      </dgm:t>
    </dgm:pt>
    <dgm:pt modelId="{A0FE4F8F-DF3B-4293-8BF0-3609369E9BFA}">
      <dgm:prSet phldrT="[Text]"/>
      <dgm:spPr/>
      <dgm:t>
        <a:bodyPr/>
        <a:lstStyle/>
        <a:p>
          <a:r>
            <a:rPr lang="en-US" dirty="0" err="1"/>
            <a:t>School_id</a:t>
          </a:r>
          <a:endParaRPr lang="en-US" dirty="0"/>
        </a:p>
      </dgm:t>
    </dgm:pt>
    <dgm:pt modelId="{3A43DE73-49DB-44C8-8866-7AF892BFA940}" type="parTrans" cxnId="{ED8BC7DC-055D-4004-9DB4-52727B899566}">
      <dgm:prSet/>
      <dgm:spPr/>
      <dgm:t>
        <a:bodyPr/>
        <a:lstStyle/>
        <a:p>
          <a:endParaRPr lang="en-US"/>
        </a:p>
      </dgm:t>
    </dgm:pt>
    <dgm:pt modelId="{64E7D934-37D6-414E-960B-3FD6960E17F9}" type="sibTrans" cxnId="{ED8BC7DC-055D-4004-9DB4-52727B899566}">
      <dgm:prSet/>
      <dgm:spPr/>
      <dgm:t>
        <a:bodyPr/>
        <a:lstStyle/>
        <a:p>
          <a:endParaRPr lang="en-US"/>
        </a:p>
      </dgm:t>
    </dgm:pt>
    <dgm:pt modelId="{8E05B36A-F6FA-46E8-9F84-EC9D4E79311F}">
      <dgm:prSet phldrT="[Text]"/>
      <dgm:spPr/>
      <dgm:t>
        <a:bodyPr/>
        <a:lstStyle/>
        <a:p>
          <a:r>
            <a:rPr lang="en-US" dirty="0"/>
            <a:t>Grade</a:t>
          </a:r>
        </a:p>
      </dgm:t>
    </dgm:pt>
    <dgm:pt modelId="{3DB9FAA6-11C5-45ED-95DC-C3F152BE9AFF}" type="parTrans" cxnId="{8E73E472-B11D-442E-8BCD-FAFE32752BEC}">
      <dgm:prSet/>
      <dgm:spPr/>
      <dgm:t>
        <a:bodyPr/>
        <a:lstStyle/>
        <a:p>
          <a:endParaRPr lang="en-US"/>
        </a:p>
      </dgm:t>
    </dgm:pt>
    <dgm:pt modelId="{2FC5080C-CAC7-4BA4-973B-6EEBC967DFBD}" type="sibTrans" cxnId="{8E73E472-B11D-442E-8BCD-FAFE32752BEC}">
      <dgm:prSet/>
      <dgm:spPr/>
      <dgm:t>
        <a:bodyPr/>
        <a:lstStyle/>
        <a:p>
          <a:endParaRPr lang="en-US"/>
        </a:p>
      </dgm:t>
    </dgm:pt>
    <dgm:pt modelId="{548026A7-CB4D-45E9-A804-4D7D681615B5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FBFB080D-A016-4278-812D-96D2F5CD1F6F}" type="parTrans" cxnId="{878D99FA-48EB-41BB-BDFF-826CB8BC3A41}">
      <dgm:prSet/>
      <dgm:spPr/>
      <dgm:t>
        <a:bodyPr/>
        <a:lstStyle/>
        <a:p>
          <a:endParaRPr lang="en-US"/>
        </a:p>
      </dgm:t>
    </dgm:pt>
    <dgm:pt modelId="{A699DD1A-2298-4B9B-A3AE-01002179180D}" type="sibTrans" cxnId="{878D99FA-48EB-41BB-BDFF-826CB8BC3A41}">
      <dgm:prSet/>
      <dgm:spPr/>
      <dgm:t>
        <a:bodyPr/>
        <a:lstStyle/>
        <a:p>
          <a:endParaRPr lang="en-US"/>
        </a:p>
      </dgm:t>
    </dgm:pt>
    <dgm:pt modelId="{93F70312-ED0B-4391-BCC9-EE8A72FB3341}">
      <dgm:prSet phldrT="[Text]"/>
      <dgm:spPr/>
      <dgm:t>
        <a:bodyPr/>
        <a:lstStyle/>
        <a:p>
          <a:r>
            <a:rPr lang="en-US" dirty="0"/>
            <a:t>Title</a:t>
          </a:r>
        </a:p>
      </dgm:t>
    </dgm:pt>
    <dgm:pt modelId="{65D7831E-7397-4E46-A35B-32861061D923}" type="parTrans" cxnId="{F2DC1B9C-1E3B-4646-9C8D-570FD5910335}">
      <dgm:prSet/>
      <dgm:spPr/>
      <dgm:t>
        <a:bodyPr/>
        <a:lstStyle/>
        <a:p>
          <a:endParaRPr lang="en-US"/>
        </a:p>
      </dgm:t>
    </dgm:pt>
    <dgm:pt modelId="{B9C78E1C-F11B-4896-B7A3-79207126497C}" type="sibTrans" cxnId="{F2DC1B9C-1E3B-4646-9C8D-570FD5910335}">
      <dgm:prSet/>
      <dgm:spPr/>
      <dgm:t>
        <a:bodyPr/>
        <a:lstStyle/>
        <a:p>
          <a:endParaRPr lang="en-US"/>
        </a:p>
      </dgm:t>
    </dgm:pt>
    <dgm:pt modelId="{505AB8C1-97C7-4D9B-B000-C25E87274B74}">
      <dgm:prSet phldrT="[Text]"/>
      <dgm:spPr/>
      <dgm:t>
        <a:bodyPr/>
        <a:lstStyle/>
        <a:p>
          <a:r>
            <a:rPr lang="en-US" dirty="0"/>
            <a:t>Qty of Books Needed</a:t>
          </a:r>
        </a:p>
      </dgm:t>
    </dgm:pt>
    <dgm:pt modelId="{6356BD65-27C1-45CF-980B-08CB7F99CDB1}" type="parTrans" cxnId="{2B62181A-ED19-4DA3-9FED-417A1A7D2AFC}">
      <dgm:prSet/>
      <dgm:spPr/>
      <dgm:t>
        <a:bodyPr/>
        <a:lstStyle/>
        <a:p>
          <a:endParaRPr lang="en-US"/>
        </a:p>
      </dgm:t>
    </dgm:pt>
    <dgm:pt modelId="{43EDD590-F8A2-4218-AC20-8EB4F953A757}" type="sibTrans" cxnId="{2B62181A-ED19-4DA3-9FED-417A1A7D2AFC}">
      <dgm:prSet/>
      <dgm:spPr/>
      <dgm:t>
        <a:bodyPr/>
        <a:lstStyle/>
        <a:p>
          <a:endParaRPr lang="en-US"/>
        </a:p>
      </dgm:t>
    </dgm:pt>
    <dgm:pt modelId="{36BD5BFF-4C2B-41C4-9C88-577E60D0F389}">
      <dgm:prSet phldrT="[Text]"/>
      <dgm:spPr/>
      <dgm:t>
        <a:bodyPr/>
        <a:lstStyle/>
        <a:p>
          <a:r>
            <a:rPr lang="en-US" dirty="0"/>
            <a:t>School Data</a:t>
          </a:r>
        </a:p>
      </dgm:t>
    </dgm:pt>
    <dgm:pt modelId="{59272F20-3C0A-41F0-A91B-0A44243E46EB}" type="parTrans" cxnId="{FE36F633-95AE-451F-878C-101FC2C9E3BC}">
      <dgm:prSet/>
      <dgm:spPr/>
      <dgm:t>
        <a:bodyPr/>
        <a:lstStyle/>
        <a:p>
          <a:endParaRPr lang="en-US"/>
        </a:p>
      </dgm:t>
    </dgm:pt>
    <dgm:pt modelId="{860222E1-24FF-4236-B961-111D7845B37E}" type="sibTrans" cxnId="{FE36F633-95AE-451F-878C-101FC2C9E3BC}">
      <dgm:prSet/>
      <dgm:spPr/>
      <dgm:t>
        <a:bodyPr/>
        <a:lstStyle/>
        <a:p>
          <a:endParaRPr lang="en-US"/>
        </a:p>
      </dgm:t>
    </dgm:pt>
    <dgm:pt modelId="{47D3F440-DDA6-4597-94C5-FB09DA69AC46}">
      <dgm:prSet phldrT="[Text]"/>
      <dgm:spPr/>
      <dgm:t>
        <a:bodyPr/>
        <a:lstStyle/>
        <a:p>
          <a:r>
            <a:rPr lang="en-US" dirty="0"/>
            <a:t>ID (PK)</a:t>
          </a:r>
        </a:p>
      </dgm:t>
    </dgm:pt>
    <dgm:pt modelId="{E4F23FA1-9F6D-4CD7-B7E9-89CAF684C42F}" type="parTrans" cxnId="{B9E4D063-3909-461D-BCA7-6219CEE7B7C3}">
      <dgm:prSet/>
      <dgm:spPr/>
      <dgm:t>
        <a:bodyPr/>
        <a:lstStyle/>
        <a:p>
          <a:endParaRPr lang="en-US"/>
        </a:p>
      </dgm:t>
    </dgm:pt>
    <dgm:pt modelId="{9D5D7C0B-E977-4F2B-88B7-972F99F0E956}" type="sibTrans" cxnId="{B9E4D063-3909-461D-BCA7-6219CEE7B7C3}">
      <dgm:prSet/>
      <dgm:spPr/>
      <dgm:t>
        <a:bodyPr/>
        <a:lstStyle/>
        <a:p>
          <a:endParaRPr lang="en-US"/>
        </a:p>
      </dgm:t>
    </dgm:pt>
    <dgm:pt modelId="{3333FED0-3586-44F1-9FF9-C4F3D19E59B2}">
      <dgm:prSet phldrT="[Text]"/>
      <dgm:spPr/>
      <dgm:t>
        <a:bodyPr/>
        <a:lstStyle/>
        <a:p>
          <a:r>
            <a:rPr lang="en-US" dirty="0"/>
            <a:t>Author Last name</a:t>
          </a:r>
        </a:p>
      </dgm:t>
    </dgm:pt>
    <dgm:pt modelId="{3A28EA25-B21B-418F-87A6-F62CDA5A9131}" type="parTrans" cxnId="{F039BA0F-0601-4A28-B3B3-96B758C626A7}">
      <dgm:prSet/>
      <dgm:spPr/>
      <dgm:t>
        <a:bodyPr/>
        <a:lstStyle/>
        <a:p>
          <a:endParaRPr lang="en-US"/>
        </a:p>
      </dgm:t>
    </dgm:pt>
    <dgm:pt modelId="{DEC32571-9D1C-4EBF-8079-AA5A5426A597}" type="sibTrans" cxnId="{F039BA0F-0601-4A28-B3B3-96B758C626A7}">
      <dgm:prSet/>
      <dgm:spPr/>
      <dgm:t>
        <a:bodyPr/>
        <a:lstStyle/>
        <a:p>
          <a:endParaRPr lang="en-US"/>
        </a:p>
      </dgm:t>
    </dgm:pt>
    <dgm:pt modelId="{AE470239-6738-4BFE-B426-F39F7E773182}">
      <dgm:prSet phldrT="[Text]"/>
      <dgm:spPr/>
      <dgm:t>
        <a:bodyPr/>
        <a:lstStyle/>
        <a:p>
          <a:r>
            <a:rPr lang="en-US" dirty="0"/>
            <a:t>School Name</a:t>
          </a:r>
        </a:p>
      </dgm:t>
    </dgm:pt>
    <dgm:pt modelId="{688A092D-E6EA-4C64-AF78-48E3DC36E5E8}" type="parTrans" cxnId="{28A1F917-EF64-462B-8484-89B3723AE9F1}">
      <dgm:prSet/>
      <dgm:spPr/>
      <dgm:t>
        <a:bodyPr/>
        <a:lstStyle/>
        <a:p>
          <a:endParaRPr lang="en-US"/>
        </a:p>
      </dgm:t>
    </dgm:pt>
    <dgm:pt modelId="{5782E21B-3393-4965-AB7D-7FC327360CCD}" type="sibTrans" cxnId="{28A1F917-EF64-462B-8484-89B3723AE9F1}">
      <dgm:prSet/>
      <dgm:spPr/>
      <dgm:t>
        <a:bodyPr/>
        <a:lstStyle/>
        <a:p>
          <a:endParaRPr lang="en-US"/>
        </a:p>
      </dgm:t>
    </dgm:pt>
    <dgm:pt modelId="{027864EE-ED2B-45BC-8B7C-3DCDA0DAE2AB}">
      <dgm:prSet phldrT="[Text]"/>
      <dgm:spPr/>
      <dgm:t>
        <a:bodyPr/>
        <a:lstStyle/>
        <a:p>
          <a:r>
            <a:rPr lang="en-US" dirty="0"/>
            <a:t>School Level</a:t>
          </a:r>
        </a:p>
      </dgm:t>
    </dgm:pt>
    <dgm:pt modelId="{C1B3E7EF-D3C1-4666-9569-18C0F6F72CA8}" type="parTrans" cxnId="{F6891B22-D040-4049-A77E-ABDA173DCB64}">
      <dgm:prSet/>
      <dgm:spPr/>
      <dgm:t>
        <a:bodyPr/>
        <a:lstStyle/>
        <a:p>
          <a:endParaRPr lang="en-US"/>
        </a:p>
      </dgm:t>
    </dgm:pt>
    <dgm:pt modelId="{4BBAB148-3726-4FEB-B63B-0DACA7838678}" type="sibTrans" cxnId="{F6891B22-D040-4049-A77E-ABDA173DCB64}">
      <dgm:prSet/>
      <dgm:spPr/>
      <dgm:t>
        <a:bodyPr/>
        <a:lstStyle/>
        <a:p>
          <a:endParaRPr lang="en-US"/>
        </a:p>
      </dgm:t>
    </dgm:pt>
    <dgm:pt modelId="{4B06ECF7-912D-401A-8936-AEAF9FB07C22}">
      <dgm:prSet phldrT="[Text]"/>
      <dgm:spPr/>
      <dgm:t>
        <a:bodyPr/>
        <a:lstStyle/>
        <a:p>
          <a:r>
            <a:rPr lang="en-US" dirty="0" err="1"/>
            <a:t>Book_id</a:t>
          </a:r>
          <a:endParaRPr lang="en-US" dirty="0"/>
        </a:p>
      </dgm:t>
    </dgm:pt>
    <dgm:pt modelId="{D19D27F4-2368-4E85-B315-B078C75FF448}" type="parTrans" cxnId="{FF5AFE02-1733-4B55-8845-B28F73D6A146}">
      <dgm:prSet/>
      <dgm:spPr/>
      <dgm:t>
        <a:bodyPr/>
        <a:lstStyle/>
        <a:p>
          <a:endParaRPr lang="en-US"/>
        </a:p>
      </dgm:t>
    </dgm:pt>
    <dgm:pt modelId="{7873329B-00B4-429A-BE62-CF0C575CCA94}" type="sibTrans" cxnId="{FF5AFE02-1733-4B55-8845-B28F73D6A146}">
      <dgm:prSet/>
      <dgm:spPr/>
      <dgm:t>
        <a:bodyPr/>
        <a:lstStyle/>
        <a:p>
          <a:endParaRPr lang="en-US"/>
        </a:p>
      </dgm:t>
    </dgm:pt>
    <dgm:pt modelId="{0C7F7651-21BE-44F3-95DE-C04AD92FC2CE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A1290654-C5FB-4BA2-B8C1-301278A2E8C4}" type="parTrans" cxnId="{68108AF1-9D27-498F-BAC7-352B101A7AF3}">
      <dgm:prSet/>
      <dgm:spPr/>
      <dgm:t>
        <a:bodyPr/>
        <a:lstStyle/>
        <a:p>
          <a:endParaRPr lang="en-US"/>
        </a:p>
      </dgm:t>
    </dgm:pt>
    <dgm:pt modelId="{CF5C5CB5-3A07-46B3-89A0-4B08920CBBAE}" type="sibTrans" cxnId="{68108AF1-9D27-498F-BAC7-352B101A7AF3}">
      <dgm:prSet/>
      <dgm:spPr/>
      <dgm:t>
        <a:bodyPr/>
        <a:lstStyle/>
        <a:p>
          <a:endParaRPr lang="en-US"/>
        </a:p>
      </dgm:t>
    </dgm:pt>
    <dgm:pt modelId="{27E340F9-7786-4EFB-9BCF-1ABC54D30268}">
      <dgm:prSet phldrT="[Text]"/>
      <dgm:spPr/>
      <dgm:t>
        <a:bodyPr/>
        <a:lstStyle/>
        <a:p>
          <a:r>
            <a:rPr lang="en-US" dirty="0"/>
            <a:t>Genre</a:t>
          </a:r>
        </a:p>
      </dgm:t>
    </dgm:pt>
    <dgm:pt modelId="{E918BF47-3A2D-4EF5-87AF-D6CBA8933AC6}" type="parTrans" cxnId="{28DF82C4-64FA-441A-B271-8689AF8156E0}">
      <dgm:prSet/>
      <dgm:spPr/>
      <dgm:t>
        <a:bodyPr/>
        <a:lstStyle/>
        <a:p>
          <a:endParaRPr lang="en-US"/>
        </a:p>
      </dgm:t>
    </dgm:pt>
    <dgm:pt modelId="{80BE1EE7-D4B5-4233-87E5-5E5839B2F95F}" type="sibTrans" cxnId="{28DF82C4-64FA-441A-B271-8689AF8156E0}">
      <dgm:prSet/>
      <dgm:spPr/>
      <dgm:t>
        <a:bodyPr/>
        <a:lstStyle/>
        <a:p>
          <a:endParaRPr lang="en-US"/>
        </a:p>
      </dgm:t>
    </dgm:pt>
    <dgm:pt modelId="{4EB3F083-4282-47C2-B688-75906426E254}">
      <dgm:prSet phldrT="[Text]"/>
      <dgm:spPr/>
      <dgm:t>
        <a:bodyPr/>
        <a:lstStyle/>
        <a:p>
          <a:r>
            <a:rPr lang="en-US" b="0" i="0" dirty="0"/>
            <a:t>foreign key fk1(</a:t>
          </a:r>
          <a:r>
            <a:rPr lang="en-US" b="0" i="0" dirty="0" err="1"/>
            <a:t>school_id</a:t>
          </a:r>
          <a:r>
            <a:rPr lang="en-US" b="0" i="0" dirty="0"/>
            <a:t>) references school(id)</a:t>
          </a:r>
          <a:endParaRPr lang="en-US" dirty="0"/>
        </a:p>
      </dgm:t>
    </dgm:pt>
    <dgm:pt modelId="{C7ECCF3B-37DC-4534-BB2F-7835F3185DDF}" type="parTrans" cxnId="{9AA62852-19C0-4D73-B99D-438967B78BBF}">
      <dgm:prSet/>
      <dgm:spPr/>
      <dgm:t>
        <a:bodyPr/>
        <a:lstStyle/>
        <a:p>
          <a:endParaRPr lang="en-US"/>
        </a:p>
      </dgm:t>
    </dgm:pt>
    <dgm:pt modelId="{CCEAD450-4BC9-45D7-A11F-D92E19D654F8}" type="sibTrans" cxnId="{9AA62852-19C0-4D73-B99D-438967B78BBF}">
      <dgm:prSet/>
      <dgm:spPr/>
      <dgm:t>
        <a:bodyPr/>
        <a:lstStyle/>
        <a:p>
          <a:endParaRPr lang="en-US"/>
        </a:p>
      </dgm:t>
    </dgm:pt>
    <dgm:pt modelId="{321945E9-7600-499D-9A27-5674F09DD24A}">
      <dgm:prSet phldrT="[Text]"/>
      <dgm:spPr/>
      <dgm:t>
        <a:bodyPr/>
        <a:lstStyle/>
        <a:p>
          <a:r>
            <a:rPr lang="en-US" b="0" i="0" dirty="0"/>
            <a:t>foreign key fk2(</a:t>
          </a:r>
          <a:r>
            <a:rPr lang="en-US" b="0" i="0" dirty="0" err="1"/>
            <a:t>user_id</a:t>
          </a:r>
          <a:r>
            <a:rPr lang="en-US" b="0" i="0" dirty="0"/>
            <a:t>) references user(id)</a:t>
          </a:r>
          <a:endParaRPr lang="en-US" dirty="0"/>
        </a:p>
      </dgm:t>
    </dgm:pt>
    <dgm:pt modelId="{48DA10A2-9367-4FC5-A4DC-699AA7E9C82E}" type="parTrans" cxnId="{250D5505-6F59-4E2C-B2D5-1F517D7D8655}">
      <dgm:prSet/>
      <dgm:spPr/>
      <dgm:t>
        <a:bodyPr/>
        <a:lstStyle/>
        <a:p>
          <a:endParaRPr lang="en-US"/>
        </a:p>
      </dgm:t>
    </dgm:pt>
    <dgm:pt modelId="{643A5537-F8DA-4731-8B76-45C9446D255C}" type="sibTrans" cxnId="{250D5505-6F59-4E2C-B2D5-1F517D7D8655}">
      <dgm:prSet/>
      <dgm:spPr/>
      <dgm:t>
        <a:bodyPr/>
        <a:lstStyle/>
        <a:p>
          <a:endParaRPr lang="en-US"/>
        </a:p>
      </dgm:t>
    </dgm:pt>
    <dgm:pt modelId="{EC134256-D64D-47AB-8177-34AD40282243}">
      <dgm:prSet phldrT="[Text]"/>
      <dgm:spPr/>
      <dgm:t>
        <a:bodyPr/>
        <a:lstStyle/>
        <a:p>
          <a:r>
            <a:rPr lang="en-US" dirty="0" err="1"/>
            <a:t>User_id</a:t>
          </a:r>
          <a:endParaRPr lang="en-US" dirty="0"/>
        </a:p>
      </dgm:t>
    </dgm:pt>
    <dgm:pt modelId="{4C12E0F2-0088-4909-8828-20777A0BE8C6}" type="parTrans" cxnId="{F5FFF42F-1C2E-4CB4-9B98-A27F195409DF}">
      <dgm:prSet/>
      <dgm:spPr/>
      <dgm:t>
        <a:bodyPr/>
        <a:lstStyle/>
        <a:p>
          <a:endParaRPr lang="en-US"/>
        </a:p>
      </dgm:t>
    </dgm:pt>
    <dgm:pt modelId="{C1CCC680-959D-4A2E-932C-166A072C4277}" type="sibTrans" cxnId="{F5FFF42F-1C2E-4CB4-9B98-A27F195409DF}">
      <dgm:prSet/>
      <dgm:spPr/>
      <dgm:t>
        <a:bodyPr/>
        <a:lstStyle/>
        <a:p>
          <a:endParaRPr lang="en-US"/>
        </a:p>
      </dgm:t>
    </dgm:pt>
    <dgm:pt modelId="{E43FB358-3140-4AA3-92F4-ED1AF5FE51B6}">
      <dgm:prSet phldrT="[Text]"/>
      <dgm:spPr/>
      <dgm:t>
        <a:bodyPr/>
        <a:lstStyle/>
        <a:p>
          <a:r>
            <a:rPr lang="en-US" b="0" i="0" dirty="0"/>
            <a:t>foreign key fk3(</a:t>
          </a:r>
          <a:r>
            <a:rPr lang="en-US" b="0" i="0" dirty="0" err="1"/>
            <a:t>book_id</a:t>
          </a:r>
          <a:r>
            <a:rPr lang="en-US" b="0" i="0" dirty="0"/>
            <a:t>) references book(id)</a:t>
          </a:r>
          <a:endParaRPr lang="en-US" dirty="0"/>
        </a:p>
      </dgm:t>
    </dgm:pt>
    <dgm:pt modelId="{0808BB8A-F415-4D58-9EE3-9219C5645769}" type="parTrans" cxnId="{0994945A-9964-4C3E-A753-FC5955BE9C80}">
      <dgm:prSet/>
      <dgm:spPr/>
      <dgm:t>
        <a:bodyPr/>
        <a:lstStyle/>
        <a:p>
          <a:endParaRPr lang="en-US"/>
        </a:p>
      </dgm:t>
    </dgm:pt>
    <dgm:pt modelId="{FE5FC541-613F-49BB-AC22-F556D51B4753}" type="sibTrans" cxnId="{0994945A-9964-4C3E-A753-FC5955BE9C80}">
      <dgm:prSet/>
      <dgm:spPr/>
      <dgm:t>
        <a:bodyPr/>
        <a:lstStyle/>
        <a:p>
          <a:endParaRPr lang="en-US"/>
        </a:p>
      </dgm:t>
    </dgm:pt>
    <dgm:pt modelId="{B78D0D2A-38C2-4FF4-8C54-50218CE7087F}">
      <dgm:prSet phldrT="[Text]"/>
      <dgm:spPr/>
      <dgm:t>
        <a:bodyPr/>
        <a:lstStyle/>
        <a:p>
          <a:r>
            <a:rPr lang="en-US" dirty="0"/>
            <a:t>Stock Qty</a:t>
          </a:r>
        </a:p>
      </dgm:t>
    </dgm:pt>
    <dgm:pt modelId="{3D6FE54E-830F-48F2-9443-A7CBB62F7856}" type="parTrans" cxnId="{4131A4D1-FC5C-4D12-A3E9-2A28FD3CBDB6}">
      <dgm:prSet/>
      <dgm:spPr/>
      <dgm:t>
        <a:bodyPr/>
        <a:lstStyle/>
        <a:p>
          <a:endParaRPr lang="en-US"/>
        </a:p>
      </dgm:t>
    </dgm:pt>
    <dgm:pt modelId="{49C5179D-7A08-4F63-A879-A652B9EF2C48}" type="sibTrans" cxnId="{4131A4D1-FC5C-4D12-A3E9-2A28FD3CBDB6}">
      <dgm:prSet/>
      <dgm:spPr/>
      <dgm:t>
        <a:bodyPr/>
        <a:lstStyle/>
        <a:p>
          <a:endParaRPr lang="en-US"/>
        </a:p>
      </dgm:t>
    </dgm:pt>
    <dgm:pt modelId="{E5A370DD-7BC1-4291-8F57-30694C685CF9}">
      <dgm:prSet phldrT="[Text]"/>
      <dgm:spPr/>
      <dgm:t>
        <a:bodyPr/>
        <a:lstStyle/>
        <a:p>
          <a:r>
            <a:rPr lang="en-US" dirty="0"/>
            <a:t>Password</a:t>
          </a:r>
        </a:p>
      </dgm:t>
    </dgm:pt>
    <dgm:pt modelId="{4AC52DCF-CDA4-44CB-A138-0C8BAE796069}" type="parTrans" cxnId="{0B4EE3C2-3831-4501-B346-ABE5C83DE060}">
      <dgm:prSet/>
      <dgm:spPr/>
      <dgm:t>
        <a:bodyPr/>
        <a:lstStyle/>
        <a:p>
          <a:endParaRPr lang="en-US"/>
        </a:p>
      </dgm:t>
    </dgm:pt>
    <dgm:pt modelId="{3FDE84AD-41E2-40AE-ADB3-21C10A981742}" type="sibTrans" cxnId="{0B4EE3C2-3831-4501-B346-ABE5C83DE060}">
      <dgm:prSet/>
      <dgm:spPr/>
      <dgm:t>
        <a:bodyPr/>
        <a:lstStyle/>
        <a:p>
          <a:endParaRPr lang="en-US"/>
        </a:p>
      </dgm:t>
    </dgm:pt>
    <dgm:pt modelId="{54D5322C-8A1F-44E7-9240-CEE087F7FF86}" type="pres">
      <dgm:prSet presAssocID="{F1B35754-1185-4A41-B251-B3D0442B07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63E48B-962D-4291-8E29-89F975659368}" type="pres">
      <dgm:prSet presAssocID="{75E61D24-AA14-4CE1-BFA9-EA0E64DE083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212E8-9B98-4FFE-B073-2B499BF81AC0}" type="pres">
      <dgm:prSet presAssocID="{E34B4434-5EF3-4905-A262-F955DB3248CE}" presName="sibTrans" presStyleCnt="0"/>
      <dgm:spPr/>
    </dgm:pt>
    <dgm:pt modelId="{C9A2BDA2-B139-4F5C-A3DF-8C930D516683}" type="pres">
      <dgm:prSet presAssocID="{36BD5BFF-4C2B-41C4-9C88-577E60D0F38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63EA2-C68A-490E-92AF-84BF7674BF4A}" type="pres">
      <dgm:prSet presAssocID="{860222E1-24FF-4236-B961-111D7845B37E}" presName="sibTrans" presStyleCnt="0"/>
      <dgm:spPr/>
    </dgm:pt>
    <dgm:pt modelId="{E1E10D92-B5BD-4736-9669-047729D03217}" type="pres">
      <dgm:prSet presAssocID="{947EC585-441B-48F6-B148-AA113E546C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A97D8-8240-4F09-99E7-626DD82E608D}" type="pres">
      <dgm:prSet presAssocID="{20F42BD4-879D-40E2-934F-FB49CACE41B2}" presName="sibTrans" presStyleCnt="0"/>
      <dgm:spPr/>
    </dgm:pt>
    <dgm:pt modelId="{3CA36B2D-5051-43C7-9B54-18B45BE0EF10}" type="pres">
      <dgm:prSet presAssocID="{A2759D0D-725B-4F28-9619-8D5A883E896F}" presName="node" presStyleLbl="node1" presStyleIdx="3" presStyleCnt="4" custLinFactNeighborX="-23" custLinFactNeighborY="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013BD-8920-43EC-BAF6-0EBBD25A3D8D}" type="presOf" srcId="{947EC585-441B-48F6-B148-AA113E546C33}" destId="{E1E10D92-B5BD-4736-9669-047729D03217}" srcOrd="0" destOrd="0" presId="urn:microsoft.com/office/officeart/2005/8/layout/default"/>
    <dgm:cxn modelId="{29DB26EA-BD33-487A-91AC-E5E8332DF5BC}" type="presOf" srcId="{EC134256-D64D-47AB-8177-34AD40282243}" destId="{3CA36B2D-5051-43C7-9B54-18B45BE0EF10}" srcOrd="0" destOrd="2" presId="urn:microsoft.com/office/officeart/2005/8/layout/default"/>
    <dgm:cxn modelId="{A0565792-0EA9-4F59-BAA9-09931AF2B515}" type="presOf" srcId="{4EB3F083-4282-47C2-B688-75906426E254}" destId="{E1E10D92-B5BD-4736-9669-047729D03217}" srcOrd="0" destOrd="8" presId="urn:microsoft.com/office/officeart/2005/8/layout/default"/>
    <dgm:cxn modelId="{A284B029-B1DC-4FA9-9C2A-1F2BF346A0C4}" type="presOf" srcId="{0C7F7651-21BE-44F3-95DE-C04AD92FC2CE}" destId="{3363E48B-962D-4291-8E29-89F975659368}" srcOrd="0" destOrd="5" presId="urn:microsoft.com/office/officeart/2005/8/layout/default"/>
    <dgm:cxn modelId="{ED8BC7DC-055D-4004-9DB4-52727B899566}" srcId="{947EC585-441B-48F6-B148-AA113E546C33}" destId="{A0FE4F8F-DF3B-4293-8BF0-3609369E9BFA}" srcOrd="3" destOrd="0" parTransId="{3A43DE73-49DB-44C8-8866-7AF892BFA940}" sibTransId="{64E7D934-37D6-414E-960B-3FD6960E17F9}"/>
    <dgm:cxn modelId="{B9E4D063-3909-461D-BCA7-6219CEE7B7C3}" srcId="{36BD5BFF-4C2B-41C4-9C88-577E60D0F389}" destId="{47D3F440-DDA6-4597-94C5-FB09DA69AC46}" srcOrd="0" destOrd="0" parTransId="{E4F23FA1-9F6D-4CD7-B7E9-89CAF684C42F}" sibTransId="{9D5D7C0B-E977-4F2B-88B7-972F99F0E956}"/>
    <dgm:cxn modelId="{A984E91D-4874-4CC0-8F57-E9F06FBF2DF4}" type="presOf" srcId="{A0FE4F8F-DF3B-4293-8BF0-3609369E9BFA}" destId="{E1E10D92-B5BD-4736-9669-047729D03217}" srcOrd="0" destOrd="4" presId="urn:microsoft.com/office/officeart/2005/8/layout/default"/>
    <dgm:cxn modelId="{5402C1FD-7046-4F5F-B286-351EB870152A}" type="presOf" srcId="{A2759D0D-725B-4F28-9619-8D5A883E896F}" destId="{3CA36B2D-5051-43C7-9B54-18B45BE0EF10}" srcOrd="0" destOrd="0" presId="urn:microsoft.com/office/officeart/2005/8/layout/default"/>
    <dgm:cxn modelId="{2B62181A-ED19-4DA3-9FED-417A1A7D2AFC}" srcId="{A2759D0D-725B-4F28-9619-8D5A883E896F}" destId="{505AB8C1-97C7-4D9B-B000-C25E87274B74}" srcOrd="3" destOrd="0" parTransId="{6356BD65-27C1-45CF-980B-08CB7F99CDB1}" sibTransId="{43EDD590-F8A2-4218-AC20-8EB4F953A757}"/>
    <dgm:cxn modelId="{9AA62852-19C0-4D73-B99D-438967B78BBF}" srcId="{947EC585-441B-48F6-B148-AA113E546C33}" destId="{4EB3F083-4282-47C2-B688-75906426E254}" srcOrd="7" destOrd="0" parTransId="{C7ECCF3B-37DC-4534-BB2F-7835F3185DDF}" sibTransId="{CCEAD450-4BC9-45D7-A11F-D92E19D654F8}"/>
    <dgm:cxn modelId="{B83BB654-4E6C-46B3-81A1-68E3F4DF36B4}" type="presOf" srcId="{27E340F9-7786-4EFB-9BCF-1ABC54D30268}" destId="{3363E48B-962D-4291-8E29-89F975659368}" srcOrd="0" destOrd="6" presId="urn:microsoft.com/office/officeart/2005/8/layout/default"/>
    <dgm:cxn modelId="{104F0158-4C6E-47A9-B7F0-129F73731AB5}" type="presOf" srcId="{6E7A19B0-B908-42CB-A0CA-F3180CE156DE}" destId="{E1E10D92-B5BD-4736-9669-047729D03217}" srcOrd="0" destOrd="2" presId="urn:microsoft.com/office/officeart/2005/8/layout/default"/>
    <dgm:cxn modelId="{6925C49D-A5AF-4CB6-A1FC-3491837D854F}" type="presOf" srcId="{3333FED0-3586-44F1-9FF9-C4F3D19E59B2}" destId="{3363E48B-962D-4291-8E29-89F975659368}" srcOrd="0" destOrd="3" presId="urn:microsoft.com/office/officeart/2005/8/layout/default"/>
    <dgm:cxn modelId="{37534F45-7F7C-448C-93CC-62AAEA972FB0}" type="presOf" srcId="{4B06ECF7-912D-401A-8936-AEAF9FB07C22}" destId="{3CA36B2D-5051-43C7-9B54-18B45BE0EF10}" srcOrd="0" destOrd="3" presId="urn:microsoft.com/office/officeart/2005/8/layout/default"/>
    <dgm:cxn modelId="{AB242F71-80DC-4952-B811-CB9385EB6F19}" srcId="{947EC585-441B-48F6-B148-AA113E546C33}" destId="{F11A90DE-4EAC-4994-98D6-8993136C170B}" srcOrd="0" destOrd="0" parTransId="{F84524A2-8781-44A4-8FDD-859A8AD96CA4}" sibTransId="{029DDB06-89F6-445C-B018-FC158E040CF5}"/>
    <dgm:cxn modelId="{6C55924B-8CC4-4E7D-997E-4735705261A5}" type="presOf" srcId="{321945E9-7600-499D-9A27-5674F09DD24A}" destId="{3CA36B2D-5051-43C7-9B54-18B45BE0EF10}" srcOrd="0" destOrd="5" presId="urn:microsoft.com/office/officeart/2005/8/layout/default"/>
    <dgm:cxn modelId="{65BE9144-7CF3-46DE-8F61-2A26190668BF}" type="presOf" srcId="{F11A90DE-4EAC-4994-98D6-8993136C170B}" destId="{E1E10D92-B5BD-4736-9669-047729D03217}" srcOrd="0" destOrd="1" presId="urn:microsoft.com/office/officeart/2005/8/layout/default"/>
    <dgm:cxn modelId="{6BBCC1DA-DFBD-49CB-9D62-4EEEC8136B79}" type="presOf" srcId="{75E61D24-AA14-4CE1-BFA9-EA0E64DE083C}" destId="{3363E48B-962D-4291-8E29-89F975659368}" srcOrd="0" destOrd="0" presId="urn:microsoft.com/office/officeart/2005/8/layout/default"/>
    <dgm:cxn modelId="{2B716483-DAC4-4FB5-8067-D291D0467F2E}" type="presOf" srcId="{93F70312-ED0B-4391-BCC9-EE8A72FB3341}" destId="{3363E48B-962D-4291-8E29-89F975659368}" srcOrd="0" destOrd="4" presId="urn:microsoft.com/office/officeart/2005/8/layout/default"/>
    <dgm:cxn modelId="{F039BA0F-0601-4A28-B3B3-96B758C626A7}" srcId="{75E61D24-AA14-4CE1-BFA9-EA0E64DE083C}" destId="{3333FED0-3586-44F1-9FF9-C4F3D19E59B2}" srcOrd="2" destOrd="0" parTransId="{3A28EA25-B21B-418F-87A6-F62CDA5A9131}" sibTransId="{DEC32571-9D1C-4EBF-8079-AA5A5426A597}"/>
    <dgm:cxn modelId="{46EF4321-3C8E-4BDD-9EC9-968C9E9D17E4}" type="presOf" srcId="{8E05B36A-F6FA-46E8-9F84-EC9D4E79311F}" destId="{E1E10D92-B5BD-4736-9669-047729D03217}" srcOrd="0" destOrd="5" presId="urn:microsoft.com/office/officeart/2005/8/layout/default"/>
    <dgm:cxn modelId="{250D5505-6F59-4E2C-B2D5-1F517D7D8655}" srcId="{A2759D0D-725B-4F28-9619-8D5A883E896F}" destId="{321945E9-7600-499D-9A27-5674F09DD24A}" srcOrd="4" destOrd="0" parTransId="{48DA10A2-9367-4FC5-A4DC-699AA7E9C82E}" sibTransId="{643A5537-F8DA-4731-8B76-45C9446D255C}"/>
    <dgm:cxn modelId="{F5FFF42F-1C2E-4CB4-9B98-A27F195409DF}" srcId="{A2759D0D-725B-4F28-9619-8D5A883E896F}" destId="{EC134256-D64D-47AB-8177-34AD40282243}" srcOrd="1" destOrd="0" parTransId="{4C12E0F2-0088-4909-8828-20777A0BE8C6}" sibTransId="{C1CCC680-959D-4A2E-932C-166A072C4277}"/>
    <dgm:cxn modelId="{AAEFC0DC-216B-44F8-B939-AE2064F1D53D}" srcId="{F1B35754-1185-4A41-B251-B3D0442B07EE}" destId="{75E61D24-AA14-4CE1-BFA9-EA0E64DE083C}" srcOrd="0" destOrd="0" parTransId="{E5D21EB5-E9A8-488C-A158-EAA1C7B97808}" sibTransId="{E34B4434-5EF3-4905-A262-F955DB3248CE}"/>
    <dgm:cxn modelId="{5682816A-18EE-454F-817A-D99A7E9AC4D0}" type="presOf" srcId="{B6C95E5A-F861-4827-901B-81F37994ECE2}" destId="{E1E10D92-B5BD-4736-9669-047729D03217}" srcOrd="0" destOrd="3" presId="urn:microsoft.com/office/officeart/2005/8/layout/default"/>
    <dgm:cxn modelId="{DEC91B0E-84B6-4248-9903-07F6DD4E68D5}" type="presOf" srcId="{3679E774-ADA8-4652-9D13-C9C1720E691D}" destId="{3363E48B-962D-4291-8E29-89F975659368}" srcOrd="0" destOrd="2" presId="urn:microsoft.com/office/officeart/2005/8/layout/default"/>
    <dgm:cxn modelId="{77ADE5E4-357A-4D92-938C-9D5BD110DA2C}" srcId="{F1B35754-1185-4A41-B251-B3D0442B07EE}" destId="{947EC585-441B-48F6-B148-AA113E546C33}" srcOrd="2" destOrd="0" parTransId="{CF04AA7D-E837-41B1-9925-574CB2048542}" sibTransId="{20F42BD4-879D-40E2-934F-FB49CACE41B2}"/>
    <dgm:cxn modelId="{878D99FA-48EB-41BB-BDFF-826CB8BC3A41}" srcId="{947EC585-441B-48F6-B148-AA113E546C33}" destId="{548026A7-CB4D-45E9-A804-4D7D681615B5}" srcOrd="5" destOrd="0" parTransId="{FBFB080D-A016-4278-812D-96D2F5CD1F6F}" sibTransId="{A699DD1A-2298-4B9B-A3AE-01002179180D}"/>
    <dgm:cxn modelId="{4131A4D1-FC5C-4D12-A3E9-2A28FD3CBDB6}" srcId="{75E61D24-AA14-4CE1-BFA9-EA0E64DE083C}" destId="{B78D0D2A-38C2-4FF4-8C54-50218CE7087F}" srcOrd="6" destOrd="0" parTransId="{3D6FE54E-830F-48F2-9443-A7CBB62F7856}" sibTransId="{49C5179D-7A08-4F63-A879-A652B9EF2C48}"/>
    <dgm:cxn modelId="{6683D7A9-8DDA-483A-9236-7AAC70DF0E1E}" srcId="{947EC585-441B-48F6-B148-AA113E546C33}" destId="{B6C95E5A-F861-4827-901B-81F37994ECE2}" srcOrd="2" destOrd="0" parTransId="{719CF6D0-E2E7-463F-B486-7A6066286631}" sibTransId="{977EFC67-1227-4FD0-A89E-F60A223B17EB}"/>
    <dgm:cxn modelId="{9B89AF05-69D6-41F9-90B5-0F29319B539D}" type="presOf" srcId="{548026A7-CB4D-45E9-A804-4D7D681615B5}" destId="{E1E10D92-B5BD-4736-9669-047729D03217}" srcOrd="0" destOrd="6" presId="urn:microsoft.com/office/officeart/2005/8/layout/default"/>
    <dgm:cxn modelId="{FE36F633-95AE-451F-878C-101FC2C9E3BC}" srcId="{F1B35754-1185-4A41-B251-B3D0442B07EE}" destId="{36BD5BFF-4C2B-41C4-9C88-577E60D0F389}" srcOrd="1" destOrd="0" parTransId="{59272F20-3C0A-41F0-A91B-0A44243E46EB}" sibTransId="{860222E1-24FF-4236-B961-111D7845B37E}"/>
    <dgm:cxn modelId="{0B4EE3C2-3831-4501-B346-ABE5C83DE060}" srcId="{947EC585-441B-48F6-B148-AA113E546C33}" destId="{E5A370DD-7BC1-4291-8F57-30694C685CF9}" srcOrd="6" destOrd="0" parTransId="{4AC52DCF-CDA4-44CB-A138-0C8BAE796069}" sibTransId="{3FDE84AD-41E2-40AE-ADB3-21C10A981742}"/>
    <dgm:cxn modelId="{0994945A-9964-4C3E-A753-FC5955BE9C80}" srcId="{A2759D0D-725B-4F28-9619-8D5A883E896F}" destId="{E43FB358-3140-4AA3-92F4-ED1AF5FE51B6}" srcOrd="5" destOrd="0" parTransId="{0808BB8A-F415-4D58-9EE3-9219C5645769}" sibTransId="{FE5FC541-613F-49BB-AC22-F556D51B4753}"/>
    <dgm:cxn modelId="{C4EC3C95-26B0-4A26-B559-B442AD55AA92}" srcId="{947EC585-441B-48F6-B148-AA113E546C33}" destId="{6E7A19B0-B908-42CB-A0CA-F3180CE156DE}" srcOrd="1" destOrd="0" parTransId="{DA915EF8-29AF-43DB-9B9B-1E1D208AD265}" sibTransId="{94C69B42-BDFC-4672-A270-176D36AAB51E}"/>
    <dgm:cxn modelId="{F2DC1B9C-1E3B-4646-9C8D-570FD5910335}" srcId="{75E61D24-AA14-4CE1-BFA9-EA0E64DE083C}" destId="{93F70312-ED0B-4391-BCC9-EE8A72FB3341}" srcOrd="3" destOrd="0" parTransId="{65D7831E-7397-4E46-A35B-32861061D923}" sibTransId="{B9C78E1C-F11B-4896-B7A3-79207126497C}"/>
    <dgm:cxn modelId="{8E73E472-B11D-442E-8BCD-FAFE32752BEC}" srcId="{947EC585-441B-48F6-B148-AA113E546C33}" destId="{8E05B36A-F6FA-46E8-9F84-EC9D4E79311F}" srcOrd="4" destOrd="0" parTransId="{3DB9FAA6-11C5-45ED-95DC-C3F152BE9AFF}" sibTransId="{2FC5080C-CAC7-4BA4-973B-6EEBC967DFBD}"/>
    <dgm:cxn modelId="{F6891B22-D040-4049-A77E-ABDA173DCB64}" srcId="{36BD5BFF-4C2B-41C4-9C88-577E60D0F389}" destId="{027864EE-ED2B-45BC-8B7C-3DCDA0DAE2AB}" srcOrd="2" destOrd="0" parTransId="{C1B3E7EF-D3C1-4666-9569-18C0F6F72CA8}" sibTransId="{4BBAB148-3726-4FEB-B63B-0DACA7838678}"/>
    <dgm:cxn modelId="{B1CD3C00-1BB5-4DFD-9319-06D6AFF8D709}" srcId="{A2759D0D-725B-4F28-9619-8D5A883E896F}" destId="{4EFA658E-DF7F-4A8A-8281-7FC29A238E0F}" srcOrd="0" destOrd="0" parTransId="{881E152F-C193-464D-9B6D-1BCF755B148D}" sibTransId="{34C32895-1FB8-494F-ADD0-0E10B28B3862}"/>
    <dgm:cxn modelId="{28DF82C4-64FA-441A-B271-8689AF8156E0}" srcId="{75E61D24-AA14-4CE1-BFA9-EA0E64DE083C}" destId="{27E340F9-7786-4EFB-9BCF-1ABC54D30268}" srcOrd="5" destOrd="0" parTransId="{E918BF47-3A2D-4EF5-87AF-D6CBA8933AC6}" sibTransId="{80BE1EE7-D4B5-4233-87E5-5E5839B2F95F}"/>
    <dgm:cxn modelId="{28A1F917-EF64-462B-8484-89B3723AE9F1}" srcId="{36BD5BFF-4C2B-41C4-9C88-577E60D0F389}" destId="{AE470239-6738-4BFE-B426-F39F7E773182}" srcOrd="1" destOrd="0" parTransId="{688A092D-E6EA-4C64-AF78-48E3DC36E5E8}" sibTransId="{5782E21B-3393-4965-AB7D-7FC327360CCD}"/>
    <dgm:cxn modelId="{68108AF1-9D27-498F-BAC7-352B101A7AF3}" srcId="{75E61D24-AA14-4CE1-BFA9-EA0E64DE083C}" destId="{0C7F7651-21BE-44F3-95DE-C04AD92FC2CE}" srcOrd="4" destOrd="0" parTransId="{A1290654-C5FB-4BA2-B8C1-301278A2E8C4}" sibTransId="{CF5C5CB5-3A07-46B3-89A0-4B08920CBBAE}"/>
    <dgm:cxn modelId="{2F9E53A1-98D5-4673-8B82-77EFB885BB48}" type="presOf" srcId="{505AB8C1-97C7-4D9B-B000-C25E87274B74}" destId="{3CA36B2D-5051-43C7-9B54-18B45BE0EF10}" srcOrd="0" destOrd="4" presId="urn:microsoft.com/office/officeart/2005/8/layout/default"/>
    <dgm:cxn modelId="{E0E5A973-B2FE-4B15-83CB-DE437879DDC1}" type="presOf" srcId="{E43FB358-3140-4AA3-92F4-ED1AF5FE51B6}" destId="{3CA36B2D-5051-43C7-9B54-18B45BE0EF10}" srcOrd="0" destOrd="6" presId="urn:microsoft.com/office/officeart/2005/8/layout/default"/>
    <dgm:cxn modelId="{3F9127AE-AF9A-46DD-ABFA-1522F0CA1F79}" srcId="{75E61D24-AA14-4CE1-BFA9-EA0E64DE083C}" destId="{3679E774-ADA8-4652-9D13-C9C1720E691D}" srcOrd="1" destOrd="0" parTransId="{B471FCA8-1750-4B05-B697-C0AAA56A92C7}" sibTransId="{8933B1AE-309A-495E-A202-244D6990B125}"/>
    <dgm:cxn modelId="{9ADE71D8-3448-422E-9EAC-4A9A92B19CEB}" type="presOf" srcId="{027864EE-ED2B-45BC-8B7C-3DCDA0DAE2AB}" destId="{C9A2BDA2-B139-4F5C-A3DF-8C930D516683}" srcOrd="0" destOrd="3" presId="urn:microsoft.com/office/officeart/2005/8/layout/default"/>
    <dgm:cxn modelId="{30F634B6-A08D-4F01-896B-28EBD764E49C}" type="presOf" srcId="{36BD5BFF-4C2B-41C4-9C88-577E60D0F389}" destId="{C9A2BDA2-B139-4F5C-A3DF-8C930D516683}" srcOrd="0" destOrd="0" presId="urn:microsoft.com/office/officeart/2005/8/layout/default"/>
    <dgm:cxn modelId="{70BDD74F-3816-4256-A68F-9C303A8137E3}" type="presOf" srcId="{4EFA658E-DF7F-4A8A-8281-7FC29A238E0F}" destId="{3CA36B2D-5051-43C7-9B54-18B45BE0EF10}" srcOrd="0" destOrd="1" presId="urn:microsoft.com/office/officeart/2005/8/layout/default"/>
    <dgm:cxn modelId="{CDE6F130-B857-47C1-BD16-FF8FB1528637}" type="presOf" srcId="{B78D0D2A-38C2-4FF4-8C54-50218CE7087F}" destId="{3363E48B-962D-4291-8E29-89F975659368}" srcOrd="0" destOrd="7" presId="urn:microsoft.com/office/officeart/2005/8/layout/default"/>
    <dgm:cxn modelId="{B4877A0E-C108-443F-A8DA-DF44A740227B}" type="presOf" srcId="{47D3F440-DDA6-4597-94C5-FB09DA69AC46}" destId="{C9A2BDA2-B139-4F5C-A3DF-8C930D516683}" srcOrd="0" destOrd="1" presId="urn:microsoft.com/office/officeart/2005/8/layout/default"/>
    <dgm:cxn modelId="{5C66FE6E-8631-41DA-AD93-81856613043F}" type="presOf" srcId="{B1340A09-A687-4790-905F-8E5B488F9695}" destId="{3363E48B-962D-4291-8E29-89F975659368}" srcOrd="0" destOrd="1" presId="urn:microsoft.com/office/officeart/2005/8/layout/default"/>
    <dgm:cxn modelId="{CDB97DCB-0722-49B1-B53D-B7713285CB10}" type="presOf" srcId="{AE470239-6738-4BFE-B426-F39F7E773182}" destId="{C9A2BDA2-B139-4F5C-A3DF-8C930D516683}" srcOrd="0" destOrd="2" presId="urn:microsoft.com/office/officeart/2005/8/layout/default"/>
    <dgm:cxn modelId="{D7647F06-2B37-4BCC-8EF3-211C9AA274C8}" srcId="{F1B35754-1185-4A41-B251-B3D0442B07EE}" destId="{A2759D0D-725B-4F28-9619-8D5A883E896F}" srcOrd="3" destOrd="0" parTransId="{77C4ECA6-A89E-481D-B764-8D7FD7FEEACB}" sibTransId="{2E6D0298-3F41-4F0B-8749-2E14E6EC602E}"/>
    <dgm:cxn modelId="{B54E248A-D705-4215-ADB8-229243AAAE5C}" type="presOf" srcId="{E5A370DD-7BC1-4291-8F57-30694C685CF9}" destId="{E1E10D92-B5BD-4736-9669-047729D03217}" srcOrd="0" destOrd="7" presId="urn:microsoft.com/office/officeart/2005/8/layout/default"/>
    <dgm:cxn modelId="{C6E2A2B1-C78C-4A4B-9F92-E508BEB72AE2}" type="presOf" srcId="{F1B35754-1185-4A41-B251-B3D0442B07EE}" destId="{54D5322C-8A1F-44E7-9240-CEE087F7FF86}" srcOrd="0" destOrd="0" presId="urn:microsoft.com/office/officeart/2005/8/layout/default"/>
    <dgm:cxn modelId="{FF5AFE02-1733-4B55-8845-B28F73D6A146}" srcId="{A2759D0D-725B-4F28-9619-8D5A883E896F}" destId="{4B06ECF7-912D-401A-8936-AEAF9FB07C22}" srcOrd="2" destOrd="0" parTransId="{D19D27F4-2368-4E85-B315-B078C75FF448}" sibTransId="{7873329B-00B4-429A-BE62-CF0C575CCA94}"/>
    <dgm:cxn modelId="{CC7265A6-61B4-47EE-8F15-34C635FB430B}" srcId="{75E61D24-AA14-4CE1-BFA9-EA0E64DE083C}" destId="{B1340A09-A687-4790-905F-8E5B488F9695}" srcOrd="0" destOrd="0" parTransId="{DC48C819-24F2-4EB5-B4BE-33E5B1764922}" sibTransId="{83D6E922-B3A9-466C-8E22-8F70D0051A94}"/>
    <dgm:cxn modelId="{F0CB5864-E593-4FB3-A81B-207493398F44}" type="presParOf" srcId="{54D5322C-8A1F-44E7-9240-CEE087F7FF86}" destId="{3363E48B-962D-4291-8E29-89F975659368}" srcOrd="0" destOrd="0" presId="urn:microsoft.com/office/officeart/2005/8/layout/default"/>
    <dgm:cxn modelId="{B22CD63A-6F82-4565-AF1C-CEF56AB6788D}" type="presParOf" srcId="{54D5322C-8A1F-44E7-9240-CEE087F7FF86}" destId="{743212E8-9B98-4FFE-B073-2B499BF81AC0}" srcOrd="1" destOrd="0" presId="urn:microsoft.com/office/officeart/2005/8/layout/default"/>
    <dgm:cxn modelId="{74AE0D67-ED99-4B99-9960-85B7E3351795}" type="presParOf" srcId="{54D5322C-8A1F-44E7-9240-CEE087F7FF86}" destId="{C9A2BDA2-B139-4F5C-A3DF-8C930D516683}" srcOrd="2" destOrd="0" presId="urn:microsoft.com/office/officeart/2005/8/layout/default"/>
    <dgm:cxn modelId="{A39515A2-E359-4B87-8E1D-0B92BDED27F7}" type="presParOf" srcId="{54D5322C-8A1F-44E7-9240-CEE087F7FF86}" destId="{CE163EA2-C68A-490E-92AF-84BF7674BF4A}" srcOrd="3" destOrd="0" presId="urn:microsoft.com/office/officeart/2005/8/layout/default"/>
    <dgm:cxn modelId="{E91731D6-5125-4D17-ADAC-C712BF814B51}" type="presParOf" srcId="{54D5322C-8A1F-44E7-9240-CEE087F7FF86}" destId="{E1E10D92-B5BD-4736-9669-047729D03217}" srcOrd="4" destOrd="0" presId="urn:microsoft.com/office/officeart/2005/8/layout/default"/>
    <dgm:cxn modelId="{BB04048A-A828-4BA5-8FDB-D917FBCD7978}" type="presParOf" srcId="{54D5322C-8A1F-44E7-9240-CEE087F7FF86}" destId="{7A5A97D8-8240-4F09-99E7-626DD82E608D}" srcOrd="5" destOrd="0" presId="urn:microsoft.com/office/officeart/2005/8/layout/default"/>
    <dgm:cxn modelId="{8DC4E726-FC7A-4809-9907-1F3D1739EF1C}" type="presParOf" srcId="{54D5322C-8A1F-44E7-9240-CEE087F7FF86}" destId="{3CA36B2D-5051-43C7-9B54-18B45BE0EF1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276B3-62DA-409A-B83A-7FD2E7745678}">
      <dsp:nvSpPr>
        <dsp:cNvPr id="0" name=""/>
        <dsp:cNvSpPr/>
      </dsp:nvSpPr>
      <dsp:spPr>
        <a:xfrm>
          <a:off x="0" y="2708895"/>
          <a:ext cx="1200903" cy="720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User Registration/School Registration</a:t>
          </a:r>
        </a:p>
      </dsp:txBody>
      <dsp:txXfrm>
        <a:off x="21104" y="2729999"/>
        <a:ext cx="1158695" cy="678334"/>
      </dsp:txXfrm>
    </dsp:sp>
    <dsp:sp modelId="{E6F14110-4B30-4B56-B1F4-E01AF9628556}">
      <dsp:nvSpPr>
        <dsp:cNvPr id="0" name=""/>
        <dsp:cNvSpPr/>
      </dsp:nvSpPr>
      <dsp:spPr>
        <a:xfrm>
          <a:off x="1320993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320993" y="2979819"/>
        <a:ext cx="178214" cy="178694"/>
      </dsp:txXfrm>
    </dsp:sp>
    <dsp:sp modelId="{F0E514A0-8E6B-4E47-9329-980AAB29DACF}">
      <dsp:nvSpPr>
        <dsp:cNvPr id="0" name=""/>
        <dsp:cNvSpPr/>
      </dsp:nvSpPr>
      <dsp:spPr>
        <a:xfrm>
          <a:off x="1681264" y="2708895"/>
          <a:ext cx="1200903" cy="720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User Login</a:t>
          </a:r>
        </a:p>
      </dsp:txBody>
      <dsp:txXfrm>
        <a:off x="1702368" y="2729999"/>
        <a:ext cx="1158695" cy="678334"/>
      </dsp:txXfrm>
    </dsp:sp>
    <dsp:sp modelId="{7A3487F5-2C8F-47C2-85CA-3EE773D2466E}">
      <dsp:nvSpPr>
        <dsp:cNvPr id="0" name=""/>
        <dsp:cNvSpPr/>
      </dsp:nvSpPr>
      <dsp:spPr>
        <a:xfrm>
          <a:off x="3002258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002258" y="2979819"/>
        <a:ext cx="178214" cy="178694"/>
      </dsp:txXfrm>
    </dsp:sp>
    <dsp:sp modelId="{F8E40E4F-EACB-4739-8180-D42651AD3368}">
      <dsp:nvSpPr>
        <dsp:cNvPr id="0" name=""/>
        <dsp:cNvSpPr/>
      </dsp:nvSpPr>
      <dsp:spPr>
        <a:xfrm>
          <a:off x="3362529" y="2708895"/>
          <a:ext cx="1200903" cy="720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Create Exchange by Entering User Information</a:t>
          </a:r>
        </a:p>
      </dsp:txBody>
      <dsp:txXfrm>
        <a:off x="3383633" y="2729999"/>
        <a:ext cx="1158695" cy="678334"/>
      </dsp:txXfrm>
    </dsp:sp>
    <dsp:sp modelId="{D8B83525-451A-4634-8960-82AD3C2236DD}">
      <dsp:nvSpPr>
        <dsp:cNvPr id="0" name=""/>
        <dsp:cNvSpPr/>
      </dsp:nvSpPr>
      <dsp:spPr>
        <a:xfrm>
          <a:off x="4683523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683523" y="2979819"/>
        <a:ext cx="178214" cy="178694"/>
      </dsp:txXfrm>
    </dsp:sp>
    <dsp:sp modelId="{AA6248F3-51B8-4456-A2A0-CEB74099F9E0}">
      <dsp:nvSpPr>
        <dsp:cNvPr id="0" name=""/>
        <dsp:cNvSpPr/>
      </dsp:nvSpPr>
      <dsp:spPr>
        <a:xfrm>
          <a:off x="5043794" y="2708895"/>
          <a:ext cx="1200903" cy="720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Receives Exchange Number &amp; </a:t>
          </a:r>
        </a:p>
      </dsp:txBody>
      <dsp:txXfrm>
        <a:off x="5064898" y="2729999"/>
        <a:ext cx="1158695" cy="678334"/>
      </dsp:txXfrm>
    </dsp:sp>
    <dsp:sp modelId="{60FD8A7E-93E9-479F-8142-2F07BC1B4DE2}">
      <dsp:nvSpPr>
        <dsp:cNvPr id="0" name=""/>
        <dsp:cNvSpPr/>
      </dsp:nvSpPr>
      <dsp:spPr>
        <a:xfrm>
          <a:off x="6364788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364788" y="2979819"/>
        <a:ext cx="178214" cy="178694"/>
      </dsp:txXfrm>
    </dsp:sp>
    <dsp:sp modelId="{EDCD866A-A13F-4AE6-BFBC-1664694456ED}">
      <dsp:nvSpPr>
        <dsp:cNvPr id="0" name=""/>
        <dsp:cNvSpPr/>
      </dsp:nvSpPr>
      <dsp:spPr>
        <a:xfrm>
          <a:off x="6725059" y="2708895"/>
          <a:ext cx="1200903" cy="720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View List of Possible exchanges &amp; select exchange Number</a:t>
          </a:r>
        </a:p>
      </dsp:txBody>
      <dsp:txXfrm>
        <a:off x="6746163" y="2729999"/>
        <a:ext cx="1158695" cy="678334"/>
      </dsp:txXfrm>
    </dsp:sp>
    <dsp:sp modelId="{C66A4F6E-09E5-4282-8738-E9B98D3EFC3F}">
      <dsp:nvSpPr>
        <dsp:cNvPr id="0" name=""/>
        <dsp:cNvSpPr/>
      </dsp:nvSpPr>
      <dsp:spPr>
        <a:xfrm>
          <a:off x="8046053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046053" y="2979819"/>
        <a:ext cx="178214" cy="178694"/>
      </dsp:txXfrm>
    </dsp:sp>
    <dsp:sp modelId="{65DB1396-2157-4714-9634-68A9DCC46810}">
      <dsp:nvSpPr>
        <dsp:cNvPr id="0" name=""/>
        <dsp:cNvSpPr/>
      </dsp:nvSpPr>
      <dsp:spPr>
        <a:xfrm>
          <a:off x="8406324" y="2708895"/>
          <a:ext cx="1200903" cy="720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Create a Shipping Manifest</a:t>
          </a:r>
        </a:p>
      </dsp:txBody>
      <dsp:txXfrm>
        <a:off x="8427428" y="2729999"/>
        <a:ext cx="1158695" cy="678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276B3-62DA-409A-B83A-7FD2E7745678}">
      <dsp:nvSpPr>
        <dsp:cNvPr id="0" name=""/>
        <dsp:cNvSpPr/>
      </dsp:nvSpPr>
      <dsp:spPr>
        <a:xfrm>
          <a:off x="0" y="2365864"/>
          <a:ext cx="1200903" cy="140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Donate Link (landing)</a:t>
          </a:r>
        </a:p>
      </dsp:txBody>
      <dsp:txXfrm>
        <a:off x="35173" y="2401037"/>
        <a:ext cx="1130557" cy="1336259"/>
      </dsp:txXfrm>
    </dsp:sp>
    <dsp:sp modelId="{E6F14110-4B30-4B56-B1F4-E01AF9628556}">
      <dsp:nvSpPr>
        <dsp:cNvPr id="0" name=""/>
        <dsp:cNvSpPr/>
      </dsp:nvSpPr>
      <dsp:spPr>
        <a:xfrm>
          <a:off x="1320993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20993" y="2979819"/>
        <a:ext cx="178214" cy="178694"/>
      </dsp:txXfrm>
    </dsp:sp>
    <dsp:sp modelId="{F0E514A0-8E6B-4E47-9329-980AAB29DACF}">
      <dsp:nvSpPr>
        <dsp:cNvPr id="0" name=""/>
        <dsp:cNvSpPr/>
      </dsp:nvSpPr>
      <dsp:spPr>
        <a:xfrm>
          <a:off x="1681264" y="2365864"/>
          <a:ext cx="1200903" cy="140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Change Page (Route)</a:t>
          </a:r>
        </a:p>
      </dsp:txBody>
      <dsp:txXfrm>
        <a:off x="1716437" y="2401037"/>
        <a:ext cx="1130557" cy="1336259"/>
      </dsp:txXfrm>
    </dsp:sp>
    <dsp:sp modelId="{7A3487F5-2C8F-47C2-85CA-3EE773D2466E}">
      <dsp:nvSpPr>
        <dsp:cNvPr id="0" name=""/>
        <dsp:cNvSpPr/>
      </dsp:nvSpPr>
      <dsp:spPr>
        <a:xfrm>
          <a:off x="3002258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002258" y="2979819"/>
        <a:ext cx="178214" cy="178694"/>
      </dsp:txXfrm>
    </dsp:sp>
    <dsp:sp modelId="{F8E40E4F-EACB-4739-8180-D42651AD3368}">
      <dsp:nvSpPr>
        <dsp:cNvPr id="0" name=""/>
        <dsp:cNvSpPr/>
      </dsp:nvSpPr>
      <dsp:spPr>
        <a:xfrm>
          <a:off x="3362529" y="2365864"/>
          <a:ext cx="1200903" cy="140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Fill Out Form </a:t>
          </a:r>
        </a:p>
      </dsp:txBody>
      <dsp:txXfrm>
        <a:off x="3397702" y="2401037"/>
        <a:ext cx="1130557" cy="1336259"/>
      </dsp:txXfrm>
    </dsp:sp>
    <dsp:sp modelId="{D8B83525-451A-4634-8960-82AD3C2236DD}">
      <dsp:nvSpPr>
        <dsp:cNvPr id="0" name=""/>
        <dsp:cNvSpPr/>
      </dsp:nvSpPr>
      <dsp:spPr>
        <a:xfrm>
          <a:off x="4683523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4683523" y="2979819"/>
        <a:ext cx="178214" cy="178694"/>
      </dsp:txXfrm>
    </dsp:sp>
    <dsp:sp modelId="{AA6248F3-51B8-4456-A2A0-CEB74099F9E0}">
      <dsp:nvSpPr>
        <dsp:cNvPr id="0" name=""/>
        <dsp:cNvSpPr/>
      </dsp:nvSpPr>
      <dsp:spPr>
        <a:xfrm>
          <a:off x="5043794" y="2365864"/>
          <a:ext cx="1200903" cy="140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Process Form Input</a:t>
          </a:r>
        </a:p>
      </dsp:txBody>
      <dsp:txXfrm>
        <a:off x="5078967" y="2401037"/>
        <a:ext cx="1130557" cy="1336259"/>
      </dsp:txXfrm>
    </dsp:sp>
    <dsp:sp modelId="{60FD8A7E-93E9-479F-8142-2F07BC1B4DE2}">
      <dsp:nvSpPr>
        <dsp:cNvPr id="0" name=""/>
        <dsp:cNvSpPr/>
      </dsp:nvSpPr>
      <dsp:spPr>
        <a:xfrm>
          <a:off x="6364788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6364788" y="2979819"/>
        <a:ext cx="178214" cy="178694"/>
      </dsp:txXfrm>
    </dsp:sp>
    <dsp:sp modelId="{EDCD866A-A13F-4AE6-BFBC-1664694456ED}">
      <dsp:nvSpPr>
        <dsp:cNvPr id="0" name=""/>
        <dsp:cNvSpPr/>
      </dsp:nvSpPr>
      <dsp:spPr>
        <a:xfrm>
          <a:off x="6725059" y="2365864"/>
          <a:ext cx="1200903" cy="140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Change Page (Route)</a:t>
          </a:r>
        </a:p>
      </dsp:txBody>
      <dsp:txXfrm>
        <a:off x="6760232" y="2401037"/>
        <a:ext cx="1130557" cy="1336259"/>
      </dsp:txXfrm>
    </dsp:sp>
    <dsp:sp modelId="{C66A4F6E-09E5-4282-8738-E9B98D3EFC3F}">
      <dsp:nvSpPr>
        <dsp:cNvPr id="0" name=""/>
        <dsp:cNvSpPr/>
      </dsp:nvSpPr>
      <dsp:spPr>
        <a:xfrm>
          <a:off x="8046053" y="2920254"/>
          <a:ext cx="254591" cy="297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8046053" y="2979819"/>
        <a:ext cx="178214" cy="178694"/>
      </dsp:txXfrm>
    </dsp:sp>
    <dsp:sp modelId="{65DB1396-2157-4714-9634-68A9DCC46810}">
      <dsp:nvSpPr>
        <dsp:cNvPr id="0" name=""/>
        <dsp:cNvSpPr/>
      </dsp:nvSpPr>
      <dsp:spPr>
        <a:xfrm>
          <a:off x="8406324" y="2365864"/>
          <a:ext cx="1200903" cy="140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Thank You &amp; Create a Shipping Manifest</a:t>
          </a:r>
        </a:p>
      </dsp:txBody>
      <dsp:txXfrm>
        <a:off x="8441497" y="2401037"/>
        <a:ext cx="1130557" cy="1336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3E48B-962D-4291-8E29-89F975659368}">
      <dsp:nvSpPr>
        <dsp:cNvPr id="0" name=""/>
        <dsp:cNvSpPr/>
      </dsp:nvSpPr>
      <dsp:spPr>
        <a:xfrm>
          <a:off x="1259777" y="800"/>
          <a:ext cx="2617442" cy="1570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Books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ID (PK)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Author First Name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Author Last name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Title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Cost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Genre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Stock Qty</a:t>
          </a:r>
        </a:p>
      </dsp:txBody>
      <dsp:txXfrm>
        <a:off x="1259777" y="800"/>
        <a:ext cx="2617442" cy="1570465"/>
      </dsp:txXfrm>
    </dsp:sp>
    <dsp:sp modelId="{C9A2BDA2-B139-4F5C-A3DF-8C930D516683}">
      <dsp:nvSpPr>
        <dsp:cNvPr id="0" name=""/>
        <dsp:cNvSpPr/>
      </dsp:nvSpPr>
      <dsp:spPr>
        <a:xfrm>
          <a:off x="4138963" y="800"/>
          <a:ext cx="2617442" cy="15704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School Data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ID (PK)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School Name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School Level</a:t>
          </a:r>
        </a:p>
      </dsp:txBody>
      <dsp:txXfrm>
        <a:off x="4138963" y="800"/>
        <a:ext cx="2617442" cy="1570465"/>
      </dsp:txXfrm>
    </dsp:sp>
    <dsp:sp modelId="{E1E10D92-B5BD-4736-9669-047729D03217}">
      <dsp:nvSpPr>
        <dsp:cNvPr id="0" name=""/>
        <dsp:cNvSpPr/>
      </dsp:nvSpPr>
      <dsp:spPr>
        <a:xfrm>
          <a:off x="7018150" y="800"/>
          <a:ext cx="2617442" cy="15704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User Data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ID (PK)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First Name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Last Name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/>
            <a:t>School_id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Grade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Email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Password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/>
            <a:t>foreign key fk1(</a:t>
          </a:r>
          <a:r>
            <a:rPr lang="en-US" sz="800" b="0" i="0" kern="1200" dirty="0" err="1"/>
            <a:t>school_id</a:t>
          </a:r>
          <a:r>
            <a:rPr lang="en-US" sz="800" b="0" i="0" kern="1200" dirty="0"/>
            <a:t>) references school(id)</a:t>
          </a:r>
          <a:endParaRPr lang="en-US" sz="800" kern="1200" dirty="0"/>
        </a:p>
      </dsp:txBody>
      <dsp:txXfrm>
        <a:off x="7018150" y="800"/>
        <a:ext cx="2617442" cy="1570465"/>
      </dsp:txXfrm>
    </dsp:sp>
    <dsp:sp modelId="{3CA36B2D-5051-43C7-9B54-18B45BE0EF10}">
      <dsp:nvSpPr>
        <dsp:cNvPr id="0" name=""/>
        <dsp:cNvSpPr/>
      </dsp:nvSpPr>
      <dsp:spPr>
        <a:xfrm>
          <a:off x="4138361" y="1833811"/>
          <a:ext cx="2617442" cy="15704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Exchange 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ID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/>
            <a:t>User_id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err="1"/>
            <a:t>Book_id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Qty of Books Needed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/>
            <a:t>foreign key fk2(</a:t>
          </a:r>
          <a:r>
            <a:rPr lang="en-US" sz="800" b="0" i="0" kern="1200" dirty="0" err="1"/>
            <a:t>user_id</a:t>
          </a:r>
          <a:r>
            <a:rPr lang="en-US" sz="800" b="0" i="0" kern="1200" dirty="0"/>
            <a:t>) references user(id)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b="0" i="0" kern="1200" dirty="0"/>
            <a:t>foreign key fk3(</a:t>
          </a:r>
          <a:r>
            <a:rPr lang="en-US" sz="800" b="0" i="0" kern="1200" dirty="0" err="1"/>
            <a:t>book_id</a:t>
          </a:r>
          <a:r>
            <a:rPr lang="en-US" sz="800" b="0" i="0" kern="1200" dirty="0"/>
            <a:t>) references book(id)</a:t>
          </a:r>
          <a:endParaRPr lang="en-US" sz="800" kern="1200" dirty="0"/>
        </a:p>
      </dsp:txBody>
      <dsp:txXfrm>
        <a:off x="4138361" y="1833811"/>
        <a:ext cx="2617442" cy="1570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4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51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8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5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3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8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260426-E3FD-47A4-9DAA-2D78949BC13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D548-0C75-4E0A-81A9-C6FD98394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0E7A3-57C7-42CB-9514-AD22D6A8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2- The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0A6BD0-3A51-41F2-84C0-1B27C20D3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Ursula Wilborn</a:t>
            </a:r>
          </a:p>
        </p:txBody>
      </p:sp>
    </p:spTree>
    <p:extLst>
      <p:ext uri="{BB962C8B-B14F-4D97-AF65-F5344CB8AC3E}">
        <p14:creationId xmlns:p14="http://schemas.microsoft.com/office/powerpoint/2010/main" val="111082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10E69-D017-402E-B2A3-ADAD43DF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Elevator Pitch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0C75FE-8329-479D-AF92-5EA8F319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Do you own </a:t>
            </a:r>
            <a:r>
              <a:rPr lang="en-US" dirty="0" smtClean="0"/>
              <a:t>tons of books?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Are you a student who needs to book for class but can’t find a copy?</a:t>
            </a: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If the answer is yes, then this app for you!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WHY?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 smtClean="0"/>
              <a:t>The Hub is </a:t>
            </a:r>
            <a:r>
              <a:rPr lang="en-US" dirty="0"/>
              <a:t>a fast, friendly, and convenient way to </a:t>
            </a:r>
            <a:r>
              <a:rPr lang="en-US" dirty="0" smtClean="0"/>
              <a:t>donate or request a book and have it shipped to you within days!</a:t>
            </a: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6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/>
              <a:t>Description</a:t>
            </a:r>
          </a:p>
          <a:p>
            <a:pPr marL="457200" lvl="0" indent="0">
              <a:spcBef>
                <a:spcPts val="1600"/>
              </a:spcBef>
              <a:buNone/>
            </a:pPr>
            <a:r>
              <a:rPr lang="en-US" sz="1400" dirty="0">
                <a:solidFill>
                  <a:schemeClr val="dk1"/>
                </a:solidFill>
              </a:rPr>
              <a:t>This application is ideal for </a:t>
            </a:r>
            <a:r>
              <a:rPr lang="en-US" sz="1400" dirty="0" smtClean="0">
                <a:solidFill>
                  <a:schemeClr val="dk1"/>
                </a:solidFill>
              </a:rPr>
              <a:t>book owners and users who </a:t>
            </a:r>
            <a:r>
              <a:rPr lang="en-US" sz="1400" dirty="0">
                <a:solidFill>
                  <a:schemeClr val="dk1"/>
                </a:solidFill>
              </a:rPr>
              <a:t>need an app that </a:t>
            </a:r>
            <a:r>
              <a:rPr lang="en-US" sz="1400" dirty="0" smtClean="0">
                <a:solidFill>
                  <a:schemeClr val="dk1"/>
                </a:solidFill>
              </a:rPr>
              <a:t>allows them to either donate a book or request a book for free. </a:t>
            </a:r>
            <a:endParaRPr lang="en-US" sz="1400" dirty="0">
              <a:solidFill>
                <a:schemeClr val="dk1"/>
              </a:solidFill>
            </a:endParaRPr>
          </a:p>
          <a:p>
            <a:pPr marL="457200" lvl="0" indent="0">
              <a:spcBef>
                <a:spcPts val="1600"/>
              </a:spcBef>
              <a:buNone/>
            </a:pPr>
            <a:r>
              <a:rPr lang="en-US" sz="1250" dirty="0">
                <a:solidFill>
                  <a:schemeClr val="dk1"/>
                </a:solidFill>
              </a:rPr>
              <a:t>An application that accepts a </a:t>
            </a:r>
            <a:r>
              <a:rPr lang="en-US" sz="1250" dirty="0" smtClean="0">
                <a:solidFill>
                  <a:schemeClr val="dk1"/>
                </a:solidFill>
              </a:rPr>
              <a:t>user sign-up and log-in and allows the user to either donate a book or request a book.</a:t>
            </a:r>
            <a:endParaRPr lang="en-US" sz="1250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3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>
              <a:spcBef>
                <a:spcPts val="0"/>
              </a:spcBef>
              <a:buSzPts val="1800"/>
              <a:buChar char="●"/>
            </a:pPr>
            <a:r>
              <a:rPr lang="en-US" dirty="0"/>
              <a:t>Motivation for development?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dirty="0" smtClean="0"/>
              <a:t>Bound Books are becoming obsolete.</a:t>
            </a:r>
            <a:endParaRPr lang="en-US" dirty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dirty="0" smtClean="0"/>
              <a:t>African American books are hard to find.</a:t>
            </a:r>
            <a:endParaRPr lang="en-US" dirty="0"/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dirty="0" smtClean="0"/>
              <a:t>Controversial books are being removed from school curriculums and thus, being removed from school libraries.</a:t>
            </a:r>
            <a:endParaRPr lang="en-US" dirty="0"/>
          </a:p>
          <a:p>
            <a:pPr marL="914400" lvl="0" indent="0">
              <a:spcBef>
                <a:spcPts val="1600"/>
              </a:spcBef>
              <a:buNone/>
            </a:pPr>
            <a:endParaRPr lang="en-US" dirty="0"/>
          </a:p>
          <a:p>
            <a:pPr marL="457200" lvl="0">
              <a:spcBef>
                <a:spcPts val="1600"/>
              </a:spcBef>
              <a:buSzPts val="1800"/>
              <a:buChar char="●"/>
            </a:pPr>
            <a:r>
              <a:rPr lang="en-US" dirty="0"/>
              <a:t>User story</a:t>
            </a:r>
          </a:p>
          <a:p>
            <a:pPr marL="914400" lvl="1" indent="-317500">
              <a:spcBef>
                <a:spcPts val="0"/>
              </a:spcBef>
              <a:buSzPts val="1400"/>
              <a:buChar char="○"/>
            </a:pPr>
            <a:r>
              <a:rPr lang="en-US" dirty="0"/>
              <a:t>A portable way/method </a:t>
            </a:r>
            <a:r>
              <a:rPr lang="en-US" dirty="0" smtClean="0"/>
              <a:t>for students to request hard to find books that are not readily available in the local library for free and for the general public to donate books for others,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7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71D47-2A60-4227-AB73-DFE8B436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5" y="246085"/>
            <a:ext cx="9404723" cy="1400530"/>
          </a:xfrm>
        </p:spPr>
        <p:txBody>
          <a:bodyPr/>
          <a:lstStyle/>
          <a:p>
            <a:r>
              <a:rPr lang="en-US" dirty="0"/>
              <a:t>Main/Homepage</a:t>
            </a:r>
          </a:p>
        </p:txBody>
      </p:sp>
      <p:pic>
        <p:nvPicPr>
          <p:cNvPr id="1028" name="Picture 4" descr="Wireframe Example">
            <a:extLst>
              <a:ext uri="{FF2B5EF4-FFF2-40B4-BE49-F238E27FC236}">
                <a16:creationId xmlns:a16="http://schemas.microsoft.com/office/drawing/2014/main" xmlns="" id="{30153A32-DEE4-45EC-9572-685683AB4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2" b="1707"/>
          <a:stretch/>
        </p:blipFill>
        <p:spPr bwMode="auto">
          <a:xfrm>
            <a:off x="3005230" y="1176806"/>
            <a:ext cx="6341970" cy="558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6026335-DA56-4070-9088-2E06C47DAD1D}"/>
              </a:ext>
            </a:extLst>
          </p:cNvPr>
          <p:cNvSpPr txBox="1"/>
          <p:nvPr/>
        </p:nvSpPr>
        <p:spPr>
          <a:xfrm>
            <a:off x="775855" y="4492709"/>
            <a:ext cx="2242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Featured Products:</a:t>
            </a:r>
          </a:p>
          <a:p>
            <a:r>
              <a:rPr lang="en-US" sz="1600" dirty="0"/>
              <a:t>Book Club</a:t>
            </a:r>
          </a:p>
          <a:p>
            <a:r>
              <a:rPr lang="en-US" sz="1600" dirty="0"/>
              <a:t>Literary Critics</a:t>
            </a:r>
          </a:p>
          <a:p>
            <a:r>
              <a:rPr lang="en-US" sz="1600" dirty="0"/>
              <a:t>My Literary Tribe</a:t>
            </a:r>
          </a:p>
          <a:p>
            <a:r>
              <a:rPr lang="en-US" sz="1600" dirty="0"/>
              <a:t>Book 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BCF40F-85D3-4B16-A34B-A84E7EDFE5A1}"/>
              </a:ext>
            </a:extLst>
          </p:cNvPr>
          <p:cNvSpPr txBox="1"/>
          <p:nvPr/>
        </p:nvSpPr>
        <p:spPr>
          <a:xfrm>
            <a:off x="212436" y="1866442"/>
            <a:ext cx="2632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Menu:</a:t>
            </a:r>
          </a:p>
          <a:p>
            <a:pPr algn="r"/>
            <a:r>
              <a:rPr lang="en-US" sz="1400" dirty="0"/>
              <a:t>Account Info</a:t>
            </a:r>
          </a:p>
          <a:p>
            <a:pPr algn="r"/>
            <a:r>
              <a:rPr lang="en-US" sz="1400" dirty="0"/>
              <a:t>View Exchanges</a:t>
            </a:r>
          </a:p>
          <a:p>
            <a:pPr algn="r"/>
            <a:r>
              <a:rPr lang="en-US" sz="1400" dirty="0"/>
              <a:t>Add Exchanges</a:t>
            </a:r>
          </a:p>
          <a:p>
            <a:pPr algn="r"/>
            <a:r>
              <a:rPr lang="en-US" sz="1400" dirty="0"/>
              <a:t>Delete Exchanges</a:t>
            </a:r>
          </a:p>
          <a:p>
            <a:pPr algn="r"/>
            <a:r>
              <a:rPr lang="en-US" sz="1400" dirty="0"/>
              <a:t>View Book List</a:t>
            </a:r>
          </a:p>
          <a:p>
            <a:pPr algn="r"/>
            <a:r>
              <a:rPr lang="en-US" sz="1400" dirty="0"/>
              <a:t>View Schools List</a:t>
            </a:r>
          </a:p>
          <a:p>
            <a:pPr algn="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70940D6-09C8-4A81-A1AF-C6AA14FD605D}"/>
              </a:ext>
            </a:extLst>
          </p:cNvPr>
          <p:cNvSpPr txBox="1"/>
          <p:nvPr/>
        </p:nvSpPr>
        <p:spPr>
          <a:xfrm>
            <a:off x="9419427" y="4910974"/>
            <a:ext cx="216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of the Month (Pic)</a:t>
            </a:r>
          </a:p>
        </p:txBody>
      </p:sp>
      <p:sp>
        <p:nvSpPr>
          <p:cNvPr id="10" name="TextBox 9" descr="Logo or Profile Pic&#10;">
            <a:extLst>
              <a:ext uri="{FF2B5EF4-FFF2-40B4-BE49-F238E27FC236}">
                <a16:creationId xmlns:a16="http://schemas.microsoft.com/office/drawing/2014/main" xmlns="" id="{6161677B-FF8E-4E3F-8BB0-E5D937EB98A0}"/>
              </a:ext>
            </a:extLst>
          </p:cNvPr>
          <p:cNvSpPr txBox="1"/>
          <p:nvPr/>
        </p:nvSpPr>
        <p:spPr>
          <a:xfrm>
            <a:off x="1115737" y="1333056"/>
            <a:ext cx="19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 and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7CFB57-5BFF-46CF-BEA0-9EA2F125398F}"/>
              </a:ext>
            </a:extLst>
          </p:cNvPr>
          <p:cNvSpPr txBox="1"/>
          <p:nvPr/>
        </p:nvSpPr>
        <p:spPr>
          <a:xfrm>
            <a:off x="9507630" y="2383433"/>
            <a:ext cx="2166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 Pic &amp; Bio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497FC15-41A9-4685-A67F-8BD1763580F4}"/>
              </a:ext>
            </a:extLst>
          </p:cNvPr>
          <p:cNvSpPr/>
          <p:nvPr/>
        </p:nvSpPr>
        <p:spPr>
          <a:xfrm>
            <a:off x="4790114" y="1249960"/>
            <a:ext cx="2373744" cy="45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Hub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6457E31-93CA-49E9-8774-EE0CBBE275FD}"/>
              </a:ext>
            </a:extLst>
          </p:cNvPr>
          <p:cNvCxnSpPr/>
          <p:nvPr/>
        </p:nvCxnSpPr>
        <p:spPr>
          <a:xfrm flipV="1">
            <a:off x="7684316" y="1249960"/>
            <a:ext cx="1048623" cy="8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E107F7A-170E-4A8D-8DA1-CA30174D9B8B}"/>
              </a:ext>
            </a:extLst>
          </p:cNvPr>
          <p:cNvCxnSpPr/>
          <p:nvPr/>
        </p:nvCxnSpPr>
        <p:spPr>
          <a:xfrm>
            <a:off x="7667538" y="1176806"/>
            <a:ext cx="1040234" cy="15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9812C6-03F0-4289-81BA-A6201E6BB228}"/>
              </a:ext>
            </a:extLst>
          </p:cNvPr>
          <p:cNvSpPr txBox="1"/>
          <p:nvPr/>
        </p:nvSpPr>
        <p:spPr>
          <a:xfrm>
            <a:off x="5742262" y="1702388"/>
            <a:ext cx="433953" cy="20005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Login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939367F-A547-4959-9DB1-99CAC54102AA}"/>
              </a:ext>
            </a:extLst>
          </p:cNvPr>
          <p:cNvSpPr txBox="1"/>
          <p:nvPr/>
        </p:nvSpPr>
        <p:spPr>
          <a:xfrm>
            <a:off x="6286218" y="1737721"/>
            <a:ext cx="680270" cy="20005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Exchange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E506390-34BE-4A5F-B1C3-240FE1AA0E89}"/>
              </a:ext>
            </a:extLst>
          </p:cNvPr>
          <p:cNvSpPr txBox="1"/>
          <p:nvPr/>
        </p:nvSpPr>
        <p:spPr>
          <a:xfrm>
            <a:off x="6729905" y="1731076"/>
            <a:ext cx="433953" cy="20005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Store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1094474-4A3B-4009-B53A-652DF6988AF2}"/>
              </a:ext>
            </a:extLst>
          </p:cNvPr>
          <p:cNvCxnSpPr/>
          <p:nvPr/>
        </p:nvCxnSpPr>
        <p:spPr>
          <a:xfrm>
            <a:off x="7330698" y="1737721"/>
            <a:ext cx="232475" cy="16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887B269-9A6F-4B5C-8416-1E8A6407DBC4}"/>
              </a:ext>
            </a:extLst>
          </p:cNvPr>
          <p:cNvCxnSpPr>
            <a:cxnSpLocks/>
          </p:cNvCxnSpPr>
          <p:nvPr/>
        </p:nvCxnSpPr>
        <p:spPr>
          <a:xfrm flipV="1">
            <a:off x="7330698" y="1702388"/>
            <a:ext cx="217950" cy="23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71D47-2A60-4227-AB73-DFE8B436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2054" name="Picture 6" descr="Free wireframe examples gallery with Mockupbuilder.com - Page #1 | All |  Popular">
            <a:extLst>
              <a:ext uri="{FF2B5EF4-FFF2-40B4-BE49-F238E27FC236}">
                <a16:creationId xmlns:a16="http://schemas.microsoft.com/office/drawing/2014/main" xmlns="" id="{CF192D1E-7F14-45CC-9886-733305B6E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41" y="1529549"/>
            <a:ext cx="6551629" cy="490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7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71D47-2A60-4227-AB73-DFE8B436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Database-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FFFC3394-7E2E-4B86-AB0D-B154594FD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291480"/>
              </p:ext>
            </p:extLst>
          </p:nvPr>
        </p:nvGraphicFramePr>
        <p:xfrm>
          <a:off x="2031999" y="719666"/>
          <a:ext cx="9607228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330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71D47-2A60-4227-AB73-DFE8B436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Donate-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FFFC3394-7E2E-4B86-AB0D-B154594FD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032605"/>
              </p:ext>
            </p:extLst>
          </p:nvPr>
        </p:nvGraphicFramePr>
        <p:xfrm>
          <a:off x="2031999" y="719666"/>
          <a:ext cx="9607228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DD70A6-7A5E-4201-8822-05BF273DF1A4}"/>
              </a:ext>
            </a:extLst>
          </p:cNvPr>
          <p:cNvSpPr txBox="1"/>
          <p:nvPr/>
        </p:nvSpPr>
        <p:spPr>
          <a:xfrm>
            <a:off x="1770078" y="4697835"/>
            <a:ext cx="123318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Link in </a:t>
            </a:r>
            <a:r>
              <a:rPr lang="en-US" sz="800" dirty="0" err="1"/>
              <a:t>Landing.handlebars</a:t>
            </a:r>
            <a:r>
              <a:rPr lang="en-US" sz="800" dirty="0"/>
              <a:t> only if the user is logged-in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AA4826F-5D2F-4824-B070-971B37E53E50}"/>
              </a:ext>
            </a:extLst>
          </p:cNvPr>
          <p:cNvSpPr txBox="1"/>
          <p:nvPr/>
        </p:nvSpPr>
        <p:spPr>
          <a:xfrm>
            <a:off x="3680781" y="4697835"/>
            <a:ext cx="1233182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homeRoute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94F7F1-9748-47FB-ACB3-5077C73235EB}"/>
              </a:ext>
            </a:extLst>
          </p:cNvPr>
          <p:cNvSpPr txBox="1"/>
          <p:nvPr/>
        </p:nvSpPr>
        <p:spPr>
          <a:xfrm>
            <a:off x="5256557" y="4651668"/>
            <a:ext cx="1233182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donate.handlebars</a:t>
            </a:r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52AE256-656E-4725-B977-F3BF1AFFC1D5}"/>
              </a:ext>
            </a:extLst>
          </p:cNvPr>
          <p:cNvSpPr txBox="1"/>
          <p:nvPr/>
        </p:nvSpPr>
        <p:spPr>
          <a:xfrm>
            <a:off x="7200932" y="4662917"/>
            <a:ext cx="918144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donate.js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5227F4-EC24-4913-A8A4-6D541A7541B6}"/>
              </a:ext>
            </a:extLst>
          </p:cNvPr>
          <p:cNvSpPr txBox="1"/>
          <p:nvPr/>
        </p:nvSpPr>
        <p:spPr>
          <a:xfrm>
            <a:off x="10393974" y="4643414"/>
            <a:ext cx="1233182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logout.handlebars</a:t>
            </a: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C7045D7-A25A-4D35-861F-B9E2DD61BDE6}"/>
              </a:ext>
            </a:extLst>
          </p:cNvPr>
          <p:cNvSpPr txBox="1"/>
          <p:nvPr/>
        </p:nvSpPr>
        <p:spPr>
          <a:xfrm>
            <a:off x="8830269" y="4639192"/>
            <a:ext cx="1233182" cy="21544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" dirty="0" err="1"/>
              <a:t>apiRoute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594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71D47-2A60-4227-AB73-DFE8B436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Database-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B6E05FF-9BF9-42B6-8E31-65317C16F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44028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900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2331</TotalTime>
  <Words>391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 2- The Hub</vt:lpstr>
      <vt:lpstr>Elevator Pitch</vt:lpstr>
      <vt:lpstr>Concept</vt:lpstr>
      <vt:lpstr>Concept</vt:lpstr>
      <vt:lpstr>Main/Homepage</vt:lpstr>
      <vt:lpstr>Login Page</vt:lpstr>
      <vt:lpstr>Database- Tables</vt:lpstr>
      <vt:lpstr>Donate- Process</vt:lpstr>
      <vt:lpstr>Database- Tables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2- Crypto Football League</dc:title>
  <dc:creator>Wilborn, Ursula</dc:creator>
  <cp:lastModifiedBy>Ursula Wilborn</cp:lastModifiedBy>
  <cp:revision>6</cp:revision>
  <dcterms:created xsi:type="dcterms:W3CDTF">2021-09-02T17:50:33Z</dcterms:created>
  <dcterms:modified xsi:type="dcterms:W3CDTF">2021-09-23T11:08:49Z</dcterms:modified>
</cp:coreProperties>
</file>