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6" r:id="rId7"/>
    <p:sldId id="262" r:id="rId8"/>
    <p:sldId id="264" r:id="rId9"/>
    <p:sldId id="259" r:id="rId10"/>
    <p:sldId id="261" r:id="rId11"/>
    <p:sldId id="260" r:id="rId12"/>
    <p:sldId id="267" r:id="rId13"/>
    <p:sldId id="263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EB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21893-64F4-4386-9212-782DFD9CDAAA}" v="101" dt="2021-02-28T20:28:38.625"/>
    <p1510:client id="{43F66943-E63D-4132-8C82-75D0EE3E6DD8}" v="14" dt="2021-03-01T10:12:47.454"/>
    <p1510:client id="{82C45FCA-9596-9066-E847-43781D972027}" v="3" vWet="4" dt="2021-02-28T23:56:15.052"/>
    <p1510:client id="{8E02B09F-D079-2000-8106-57E5263828D6}" v="73" dt="2021-03-01T13:37:42.032"/>
    <p1510:client id="{90A9BF05-8FCE-4F5B-91C0-42DCBABB9EC1}" v="15" dt="2021-02-28T20:49:56.593"/>
    <p1510:client id="{90FAAF9F-0063-2000-8106-59A49B32A74B}" v="215" dt="2021-03-01T12:03:26.929"/>
    <p1510:client id="{99547158-5698-0596-D00B-76B94D42F461}" v="337" dt="2021-03-01T11:50:53.031"/>
    <p1510:client id="{9EFDAF9F-104A-2000-8106-5C336C3B403E}" v="6" dt="2021-03-01T12:24:45.536"/>
    <p1510:client id="{A0599547-4192-44F1-9941-EEC205E9E84A}" v="10" dt="2021-03-01T13:16:22.070"/>
    <p1510:client id="{AECC6FB5-172A-4BC5-8467-895BCDE455B3}" v="1" dt="2021-03-01T13:21:36.962"/>
    <p1510:client id="{BC7CB5C7-93B7-4181-A3D5-386AF3886F0F}" v="175" dt="2021-03-01T11:00:25.804"/>
    <p1510:client id="{C14E9C67-5FB9-46AF-B4DD-FB6772342D81}" v="31" dt="2021-03-01T01:03:01.308"/>
    <p1510:client id="{C7588E42-F707-4BD6-A672-8B944AB7F8BB}" v="209" dt="2021-03-01T22:56:10.249"/>
    <p1510:client id="{D08D9846-E863-4992-8C8E-C8F95E5489B4}" v="114" dt="2021-02-28T23:54:08.036"/>
    <p1510:client id="{DD00A2D1-86F1-424B-ACDA-8326EC3EA236}" v="197" dt="2021-03-01T12:26:00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stasiia Tagiltseva" userId="S::m20200041@novaims.unl.pt::181f07b4-193e-459c-a9f9-194f5af09ea3" providerId="AD" clId="Web-{90A9BF05-8FCE-4F5B-91C0-42DCBABB9EC1}"/>
    <pc:docChg chg="modSld">
      <pc:chgData name="Anastasiia Tagiltseva" userId="S::m20200041@novaims.unl.pt::181f07b4-193e-459c-a9f9-194f5af09ea3" providerId="AD" clId="Web-{90A9BF05-8FCE-4F5B-91C0-42DCBABB9EC1}" dt="2021-02-28T20:49:56.593" v="13" actId="14100"/>
      <pc:docMkLst>
        <pc:docMk/>
      </pc:docMkLst>
      <pc:sldChg chg="addSp modSp">
        <pc:chgData name="Anastasiia Tagiltseva" userId="S::m20200041@novaims.unl.pt::181f07b4-193e-459c-a9f9-194f5af09ea3" providerId="AD" clId="Web-{90A9BF05-8FCE-4F5B-91C0-42DCBABB9EC1}" dt="2021-02-28T20:49:56.593" v="13" actId="14100"/>
        <pc:sldMkLst>
          <pc:docMk/>
          <pc:sldMk cId="0" sldId="258"/>
        </pc:sldMkLst>
        <pc:picChg chg="add mod">
          <ac:chgData name="Anastasiia Tagiltseva" userId="S::m20200041@novaims.unl.pt::181f07b4-193e-459c-a9f9-194f5af09ea3" providerId="AD" clId="Web-{90A9BF05-8FCE-4F5B-91C0-42DCBABB9EC1}" dt="2021-02-28T20:49:56.593" v="13" actId="14100"/>
          <ac:picMkLst>
            <pc:docMk/>
            <pc:sldMk cId="0" sldId="258"/>
            <ac:picMk id="2" creationId="{3902FCC0-A2EA-4B99-8A6A-4351962317D4}"/>
          </ac:picMkLst>
        </pc:picChg>
      </pc:sldChg>
    </pc:docChg>
  </pc:docChgLst>
  <pc:docChgLst>
    <pc:chgData name="Doris Macean" userId="S::m20200609@novaims.unl.pt::e8f1a553-0d5e-4580-bd6e-ceb771e764ad" providerId="AD" clId="Web-{AECC6FB5-172A-4BC5-8467-895BCDE455B3}"/>
    <pc:docChg chg="modSld">
      <pc:chgData name="Doris Macean" userId="S::m20200609@novaims.unl.pt::e8f1a553-0d5e-4580-bd6e-ceb771e764ad" providerId="AD" clId="Web-{AECC6FB5-172A-4BC5-8467-895BCDE455B3}" dt="2021-03-01T13:21:36.962" v="0" actId="1076"/>
      <pc:docMkLst>
        <pc:docMk/>
      </pc:docMkLst>
      <pc:sldChg chg="modSp">
        <pc:chgData name="Doris Macean" userId="S::m20200609@novaims.unl.pt::e8f1a553-0d5e-4580-bd6e-ceb771e764ad" providerId="AD" clId="Web-{AECC6FB5-172A-4BC5-8467-895BCDE455B3}" dt="2021-03-01T13:21:36.962" v="0" actId="1076"/>
        <pc:sldMkLst>
          <pc:docMk/>
          <pc:sldMk cId="4251782101" sldId="264"/>
        </pc:sldMkLst>
        <pc:picChg chg="mod">
          <ac:chgData name="Doris Macean" userId="S::m20200609@novaims.unl.pt::e8f1a553-0d5e-4580-bd6e-ceb771e764ad" providerId="AD" clId="Web-{AECC6FB5-172A-4BC5-8467-895BCDE455B3}" dt="2021-03-01T13:21:36.962" v="0" actId="1076"/>
          <ac:picMkLst>
            <pc:docMk/>
            <pc:sldMk cId="4251782101" sldId="264"/>
            <ac:picMk id="5" creationId="{8B792915-EB04-41DE-B7B9-0D1CA40938E9}"/>
          </ac:picMkLst>
        </pc:picChg>
      </pc:sldChg>
    </pc:docChg>
  </pc:docChgLst>
  <pc:docChgLst>
    <pc:chgData name="Doyun Shin" userId="S::m20200565@novaims.unl.pt::2f88e4df-24f5-4c05-9085-7cb1f4f0f6e8" providerId="AD" clId="Web-{8E02B09F-D079-2000-8106-57E5263828D6}"/>
    <pc:docChg chg="modSld">
      <pc:chgData name="Doyun Shin" userId="S::m20200565@novaims.unl.pt::2f88e4df-24f5-4c05-9085-7cb1f4f0f6e8" providerId="AD" clId="Web-{8E02B09F-D079-2000-8106-57E5263828D6}" dt="2021-03-01T13:37:42.032" v="68" actId="14100"/>
      <pc:docMkLst>
        <pc:docMk/>
      </pc:docMkLst>
      <pc:sldChg chg="modSp">
        <pc:chgData name="Doyun Shin" userId="S::m20200565@novaims.unl.pt::2f88e4df-24f5-4c05-9085-7cb1f4f0f6e8" providerId="AD" clId="Web-{8E02B09F-D079-2000-8106-57E5263828D6}" dt="2021-03-01T13:34:25.779" v="13" actId="1076"/>
        <pc:sldMkLst>
          <pc:docMk/>
          <pc:sldMk cId="0" sldId="256"/>
        </pc:sldMkLst>
        <pc:spChg chg="mod">
          <ac:chgData name="Doyun Shin" userId="S::m20200565@novaims.unl.pt::2f88e4df-24f5-4c05-9085-7cb1f4f0f6e8" providerId="AD" clId="Web-{8E02B09F-D079-2000-8106-57E5263828D6}" dt="2021-03-01T13:34:25.779" v="13" actId="1076"/>
          <ac:spMkLst>
            <pc:docMk/>
            <pc:sldMk cId="0" sldId="256"/>
            <ac:spMk id="2" creationId="{B94A9D47-32FF-4999-B09B-9D881DC652EA}"/>
          </ac:spMkLst>
        </pc:spChg>
        <pc:spChg chg="mod">
          <ac:chgData name="Doyun Shin" userId="S::m20200565@novaims.unl.pt::2f88e4df-24f5-4c05-9085-7cb1f4f0f6e8" providerId="AD" clId="Web-{8E02B09F-D079-2000-8106-57E5263828D6}" dt="2021-03-01T13:34:09.810" v="12" actId="20577"/>
          <ac:spMkLst>
            <pc:docMk/>
            <pc:sldMk cId="0" sldId="256"/>
            <ac:spMk id="2050" creationId="{00000000-0000-0000-0000-000000000000}"/>
          </ac:spMkLst>
        </pc:spChg>
      </pc:sldChg>
      <pc:sldChg chg="addSp delSp modSp">
        <pc:chgData name="Doyun Shin" userId="S::m20200565@novaims.unl.pt::2f88e4df-24f5-4c05-9085-7cb1f4f0f6e8" providerId="AD" clId="Web-{8E02B09F-D079-2000-8106-57E5263828D6}" dt="2021-03-01T13:35:07.545" v="14" actId="20577"/>
        <pc:sldMkLst>
          <pc:docMk/>
          <pc:sldMk cId="0" sldId="257"/>
        </pc:sldMkLst>
        <pc:spChg chg="add del mod">
          <ac:chgData name="Doyun Shin" userId="S::m20200565@novaims.unl.pt::2f88e4df-24f5-4c05-9085-7cb1f4f0f6e8" providerId="AD" clId="Web-{8E02B09F-D079-2000-8106-57E5263828D6}" dt="2021-03-01T13:33:44.528" v="10"/>
          <ac:spMkLst>
            <pc:docMk/>
            <pc:sldMk cId="0" sldId="257"/>
            <ac:spMk id="4" creationId="{AF944A5D-1AD3-4A2F-98FF-A94A37082293}"/>
          </ac:spMkLst>
        </pc:spChg>
        <pc:spChg chg="mod">
          <ac:chgData name="Doyun Shin" userId="S::m20200565@novaims.unl.pt::2f88e4df-24f5-4c05-9085-7cb1f4f0f6e8" providerId="AD" clId="Web-{8E02B09F-D079-2000-8106-57E5263828D6}" dt="2021-03-01T13:35:07.545" v="14" actId="20577"/>
          <ac:spMkLst>
            <pc:docMk/>
            <pc:sldMk cId="0" sldId="257"/>
            <ac:spMk id="3074" creationId="{00000000-0000-0000-0000-000000000000}"/>
          </ac:spMkLst>
        </pc:spChg>
        <pc:picChg chg="add del mod">
          <ac:chgData name="Doyun Shin" userId="S::m20200565@novaims.unl.pt::2f88e4df-24f5-4c05-9085-7cb1f4f0f6e8" providerId="AD" clId="Web-{8E02B09F-D079-2000-8106-57E5263828D6}" dt="2021-03-01T13:33:44.528" v="11"/>
          <ac:picMkLst>
            <pc:docMk/>
            <pc:sldMk cId="0" sldId="257"/>
            <ac:picMk id="3" creationId="{8135DC02-BB0D-4DF4-95D4-6D682EEBEB83}"/>
          </ac:picMkLst>
        </pc:picChg>
      </pc:sldChg>
      <pc:sldChg chg="modSp">
        <pc:chgData name="Doyun Shin" userId="S::m20200565@novaims.unl.pt::2f88e4df-24f5-4c05-9085-7cb1f4f0f6e8" providerId="AD" clId="Web-{8E02B09F-D079-2000-8106-57E5263828D6}" dt="2021-03-01T13:36:21.953" v="45" actId="20577"/>
        <pc:sldMkLst>
          <pc:docMk/>
          <pc:sldMk cId="0" sldId="259"/>
        </pc:sldMkLst>
        <pc:spChg chg="mod">
          <ac:chgData name="Doyun Shin" userId="S::m20200565@novaims.unl.pt::2f88e4df-24f5-4c05-9085-7cb1f4f0f6e8" providerId="AD" clId="Web-{8E02B09F-D079-2000-8106-57E5263828D6}" dt="2021-03-01T13:36:21.953" v="45" actId="20577"/>
          <ac:spMkLst>
            <pc:docMk/>
            <pc:sldMk cId="0" sldId="259"/>
            <ac:spMk id="12290" creationId="{00000000-0000-0000-0000-000000000000}"/>
          </ac:spMkLst>
        </pc:spChg>
      </pc:sldChg>
      <pc:sldChg chg="modSp">
        <pc:chgData name="Doyun Shin" userId="S::m20200565@novaims.unl.pt::2f88e4df-24f5-4c05-9085-7cb1f4f0f6e8" providerId="AD" clId="Web-{8E02B09F-D079-2000-8106-57E5263828D6}" dt="2021-03-01T13:36:28.422" v="48" actId="20577"/>
        <pc:sldMkLst>
          <pc:docMk/>
          <pc:sldMk cId="3712851531" sldId="260"/>
        </pc:sldMkLst>
        <pc:spChg chg="mod">
          <ac:chgData name="Doyun Shin" userId="S::m20200565@novaims.unl.pt::2f88e4df-24f5-4c05-9085-7cb1f4f0f6e8" providerId="AD" clId="Web-{8E02B09F-D079-2000-8106-57E5263828D6}" dt="2021-03-01T13:36:28.422" v="48" actId="20577"/>
          <ac:spMkLst>
            <pc:docMk/>
            <pc:sldMk cId="3712851531" sldId="260"/>
            <ac:spMk id="12290" creationId="{00000000-0000-0000-0000-000000000000}"/>
          </ac:spMkLst>
        </pc:spChg>
      </pc:sldChg>
      <pc:sldChg chg="addSp delSp modSp">
        <pc:chgData name="Doyun Shin" userId="S::m20200565@novaims.unl.pt::2f88e4df-24f5-4c05-9085-7cb1f4f0f6e8" providerId="AD" clId="Web-{8E02B09F-D079-2000-8106-57E5263828D6}" dt="2021-03-01T13:37:15.625" v="66" actId="20577"/>
        <pc:sldMkLst>
          <pc:docMk/>
          <pc:sldMk cId="2177115209" sldId="261"/>
        </pc:sldMkLst>
        <pc:spChg chg="add del mod">
          <ac:chgData name="Doyun Shin" userId="S::m20200565@novaims.unl.pt::2f88e4df-24f5-4c05-9085-7cb1f4f0f6e8" providerId="AD" clId="Web-{8E02B09F-D079-2000-8106-57E5263828D6}" dt="2021-03-01T13:36:54.719" v="54"/>
          <ac:spMkLst>
            <pc:docMk/>
            <pc:sldMk cId="2177115209" sldId="261"/>
            <ac:spMk id="2" creationId="{0BC8627B-4DC3-4F2A-A8B5-D1758044F63C}"/>
          </ac:spMkLst>
        </pc:spChg>
        <pc:spChg chg="add del mod">
          <ac:chgData name="Doyun Shin" userId="S::m20200565@novaims.unl.pt::2f88e4df-24f5-4c05-9085-7cb1f4f0f6e8" providerId="AD" clId="Web-{8E02B09F-D079-2000-8106-57E5263828D6}" dt="2021-03-01T13:36:49.391" v="52"/>
          <ac:spMkLst>
            <pc:docMk/>
            <pc:sldMk cId="2177115209" sldId="261"/>
            <ac:spMk id="6" creationId="{C3FC1A8C-BECA-4B17-966A-D5FC9E8A473D}"/>
          </ac:spMkLst>
        </pc:spChg>
        <pc:spChg chg="add del">
          <ac:chgData name="Doyun Shin" userId="S::m20200565@novaims.unl.pt::2f88e4df-24f5-4c05-9085-7cb1f4f0f6e8" providerId="AD" clId="Web-{8E02B09F-D079-2000-8106-57E5263828D6}" dt="2021-03-01T13:36:48" v="51"/>
          <ac:spMkLst>
            <pc:docMk/>
            <pc:sldMk cId="2177115209" sldId="261"/>
            <ac:spMk id="8" creationId="{245C3A7C-F45E-42BF-95D1-B748FCAEF173}"/>
          </ac:spMkLst>
        </pc:spChg>
        <pc:spChg chg="add del mod">
          <ac:chgData name="Doyun Shin" userId="S::m20200565@novaims.unl.pt::2f88e4df-24f5-4c05-9085-7cb1f4f0f6e8" providerId="AD" clId="Web-{8E02B09F-D079-2000-8106-57E5263828D6}" dt="2021-03-01T13:36:57.250" v="55"/>
          <ac:spMkLst>
            <pc:docMk/>
            <pc:sldMk cId="2177115209" sldId="261"/>
            <ac:spMk id="10" creationId="{CA7BF869-222A-480B-AD57-A4B5F6B4C76F}"/>
          </ac:spMkLst>
        </pc:spChg>
        <pc:spChg chg="add del mod">
          <ac:chgData name="Doyun Shin" userId="S::m20200565@novaims.unl.pt::2f88e4df-24f5-4c05-9085-7cb1f4f0f6e8" providerId="AD" clId="Web-{8E02B09F-D079-2000-8106-57E5263828D6}" dt="2021-03-01T13:37:00.063" v="57"/>
          <ac:spMkLst>
            <pc:docMk/>
            <pc:sldMk cId="2177115209" sldId="261"/>
            <ac:spMk id="12" creationId="{47A62164-4B39-44E6-BA88-B74A906FB10C}"/>
          </ac:spMkLst>
        </pc:spChg>
        <pc:spChg chg="add mod">
          <ac:chgData name="Doyun Shin" userId="S::m20200565@novaims.unl.pt::2f88e4df-24f5-4c05-9085-7cb1f4f0f6e8" providerId="AD" clId="Web-{8E02B09F-D079-2000-8106-57E5263828D6}" dt="2021-03-01T13:37:15.625" v="66" actId="20577"/>
          <ac:spMkLst>
            <pc:docMk/>
            <pc:sldMk cId="2177115209" sldId="261"/>
            <ac:spMk id="14" creationId="{D0B57461-05E6-4DB3-951F-E364EECD0351}"/>
          </ac:spMkLst>
        </pc:spChg>
      </pc:sldChg>
      <pc:sldChg chg="modSp">
        <pc:chgData name="Doyun Shin" userId="S::m20200565@novaims.unl.pt::2f88e4df-24f5-4c05-9085-7cb1f4f0f6e8" providerId="AD" clId="Web-{8E02B09F-D079-2000-8106-57E5263828D6}" dt="2021-03-01T13:35:37.217" v="20" actId="20577"/>
        <pc:sldMkLst>
          <pc:docMk/>
          <pc:sldMk cId="2080925559" sldId="262"/>
        </pc:sldMkLst>
        <pc:spChg chg="mod">
          <ac:chgData name="Doyun Shin" userId="S::m20200565@novaims.unl.pt::2f88e4df-24f5-4c05-9085-7cb1f4f0f6e8" providerId="AD" clId="Web-{8E02B09F-D079-2000-8106-57E5263828D6}" dt="2021-03-01T13:35:37.217" v="20" actId="20577"/>
          <ac:spMkLst>
            <pc:docMk/>
            <pc:sldMk cId="2080925559" sldId="262"/>
            <ac:spMk id="2" creationId="{EB67F14F-078F-48AF-8283-94BB473054B2}"/>
          </ac:spMkLst>
        </pc:spChg>
      </pc:sldChg>
      <pc:sldChg chg="modSp">
        <pc:chgData name="Doyun Shin" userId="S::m20200565@novaims.unl.pt::2f88e4df-24f5-4c05-9085-7cb1f4f0f6e8" providerId="AD" clId="Web-{8E02B09F-D079-2000-8106-57E5263828D6}" dt="2021-03-01T13:37:42.032" v="68" actId="14100"/>
        <pc:sldMkLst>
          <pc:docMk/>
          <pc:sldMk cId="2486085035" sldId="263"/>
        </pc:sldMkLst>
        <pc:spChg chg="mod">
          <ac:chgData name="Doyun Shin" userId="S::m20200565@novaims.unl.pt::2f88e4df-24f5-4c05-9085-7cb1f4f0f6e8" providerId="AD" clId="Web-{8E02B09F-D079-2000-8106-57E5263828D6}" dt="2021-03-01T13:37:42.032" v="68" actId="14100"/>
          <ac:spMkLst>
            <pc:docMk/>
            <pc:sldMk cId="2486085035" sldId="263"/>
            <ac:spMk id="2" creationId="{3E156BAC-E8C1-4AB5-9ED6-C599A0F3F3F4}"/>
          </ac:spMkLst>
        </pc:spChg>
      </pc:sldChg>
      <pc:sldChg chg="addSp delSp modSp mod setBg setClrOvrMap">
        <pc:chgData name="Doyun Shin" userId="S::m20200565@novaims.unl.pt::2f88e4df-24f5-4c05-9085-7cb1f4f0f6e8" providerId="AD" clId="Web-{8E02B09F-D079-2000-8106-57E5263828D6}" dt="2021-03-01T13:36:10.218" v="43" actId="20577"/>
        <pc:sldMkLst>
          <pc:docMk/>
          <pc:sldMk cId="114667992" sldId="266"/>
        </pc:sldMkLst>
        <pc:spChg chg="del mod ord">
          <ac:chgData name="Doyun Shin" userId="S::m20200565@novaims.unl.pt::2f88e4df-24f5-4c05-9085-7cb1f4f0f6e8" providerId="AD" clId="Web-{8E02B09F-D079-2000-8106-57E5263828D6}" dt="2021-03-01T13:35:40.311" v="21"/>
          <ac:spMkLst>
            <pc:docMk/>
            <pc:sldMk cId="114667992" sldId="266"/>
            <ac:spMk id="2" creationId="{79C3ACAE-331E-45BB-B9EF-17626DA81428}"/>
          </ac:spMkLst>
        </pc:spChg>
        <pc:spChg chg="ord">
          <ac:chgData name="Doyun Shin" userId="S::m20200565@novaims.unl.pt::2f88e4df-24f5-4c05-9085-7cb1f4f0f6e8" providerId="AD" clId="Web-{8E02B09F-D079-2000-8106-57E5263828D6}" dt="2021-03-01T13:32:06.026" v="3"/>
          <ac:spMkLst>
            <pc:docMk/>
            <pc:sldMk cId="114667992" sldId="266"/>
            <ac:spMk id="3" creationId="{377344CA-A287-4602-AFA5-E0C4F4F6A28D}"/>
          </ac:spMkLst>
        </pc:spChg>
        <pc:spChg chg="add del">
          <ac:chgData name="Doyun Shin" userId="S::m20200565@novaims.unl.pt::2f88e4df-24f5-4c05-9085-7cb1f4f0f6e8" providerId="AD" clId="Web-{8E02B09F-D079-2000-8106-57E5263828D6}" dt="2021-03-01T13:35:28.499" v="18"/>
          <ac:spMkLst>
            <pc:docMk/>
            <pc:sldMk cId="114667992" sldId="266"/>
            <ac:spMk id="4" creationId="{BB6A4648-CD85-410F-8AE7-FC25FAB7C44E}"/>
          </ac:spMkLst>
        </pc:spChg>
        <pc:spChg chg="add del mod">
          <ac:chgData name="Doyun Shin" userId="S::m20200565@novaims.unl.pt::2f88e4df-24f5-4c05-9085-7cb1f4f0f6e8" providerId="AD" clId="Web-{8E02B09F-D079-2000-8106-57E5263828D6}" dt="2021-03-01T13:35:44.030" v="23"/>
          <ac:spMkLst>
            <pc:docMk/>
            <pc:sldMk cId="114667992" sldId="266"/>
            <ac:spMk id="6" creationId="{FE3A4C3B-79F6-4D83-92DC-7746E2B8C818}"/>
          </ac:spMkLst>
        </pc:spChg>
        <pc:spChg chg="add del mod">
          <ac:chgData name="Doyun Shin" userId="S::m20200565@novaims.unl.pt::2f88e4df-24f5-4c05-9085-7cb1f4f0f6e8" providerId="AD" clId="Web-{8E02B09F-D079-2000-8106-57E5263828D6}" dt="2021-03-01T13:35:58.530" v="32"/>
          <ac:spMkLst>
            <pc:docMk/>
            <pc:sldMk cId="114667992" sldId="266"/>
            <ac:spMk id="7" creationId="{B481A9FB-F1BF-4EB0-8ADC-0B6F1057709A}"/>
          </ac:spMkLst>
        </pc:spChg>
        <pc:spChg chg="add mod">
          <ac:chgData name="Doyun Shin" userId="S::m20200565@novaims.unl.pt::2f88e4df-24f5-4c05-9085-7cb1f4f0f6e8" providerId="AD" clId="Web-{8E02B09F-D079-2000-8106-57E5263828D6}" dt="2021-03-01T13:36:10.218" v="43" actId="20577"/>
          <ac:spMkLst>
            <pc:docMk/>
            <pc:sldMk cId="114667992" sldId="266"/>
            <ac:spMk id="8" creationId="{D6633D6C-8682-4AD6-AED6-AB1EC1C0A9EB}"/>
          </ac:spMkLst>
        </pc:spChg>
        <pc:spChg chg="add del">
          <ac:chgData name="Doyun Shin" userId="S::m20200565@novaims.unl.pt::2f88e4df-24f5-4c05-9085-7cb1f4f0f6e8" providerId="AD" clId="Web-{8E02B09F-D079-2000-8106-57E5263828D6}" dt="2021-03-01T13:32:06.026" v="3"/>
          <ac:spMkLst>
            <pc:docMk/>
            <pc:sldMk cId="114667992" sldId="266"/>
            <ac:spMk id="18" creationId="{0DE6A193-4755-479A-BC6F-A7EBCA73BE1A}"/>
          </ac:spMkLst>
        </pc:spChg>
        <pc:spChg chg="add del">
          <ac:chgData name="Doyun Shin" userId="S::m20200565@novaims.unl.pt::2f88e4df-24f5-4c05-9085-7cb1f4f0f6e8" providerId="AD" clId="Web-{8E02B09F-D079-2000-8106-57E5263828D6}" dt="2021-03-01T13:31:45.588" v="1"/>
          <ac:spMkLst>
            <pc:docMk/>
            <pc:sldMk cId="114667992" sldId="266"/>
            <ac:spMk id="21" creationId="{823AC064-BC96-4F32-8AE1-B2FD38754823}"/>
          </ac:spMkLst>
        </pc:spChg>
        <pc:spChg chg="add del">
          <ac:chgData name="Doyun Shin" userId="S::m20200565@novaims.unl.pt::2f88e4df-24f5-4c05-9085-7cb1f4f0f6e8" providerId="AD" clId="Web-{8E02B09F-D079-2000-8106-57E5263828D6}" dt="2021-03-01T13:32:06.026" v="3"/>
          <ac:spMkLst>
            <pc:docMk/>
            <pc:sldMk cId="114667992" sldId="266"/>
            <ac:spMk id="22" creationId="{5A55B759-31A7-423C-9BC2-A8BC09FE98B9}"/>
          </ac:spMkLst>
        </pc:spChg>
        <pc:spChg chg="add del">
          <ac:chgData name="Doyun Shin" userId="S::m20200565@novaims.unl.pt::2f88e4df-24f5-4c05-9085-7cb1f4f0f6e8" providerId="AD" clId="Web-{8E02B09F-D079-2000-8106-57E5263828D6}" dt="2021-03-01T13:32:06.026" v="3"/>
          <ac:spMkLst>
            <pc:docMk/>
            <pc:sldMk cId="114667992" sldId="266"/>
            <ac:spMk id="24" creationId="{F78796AF-79A0-47AC-BEFD-BFFC00F968C4}"/>
          </ac:spMkLst>
        </pc:spChg>
        <pc:picChg chg="mod">
          <ac:chgData name="Doyun Shin" userId="S::m20200565@novaims.unl.pt::2f88e4df-24f5-4c05-9085-7cb1f4f0f6e8" providerId="AD" clId="Web-{8E02B09F-D079-2000-8106-57E5263828D6}" dt="2021-03-01T13:32:06.026" v="3"/>
          <ac:picMkLst>
            <pc:docMk/>
            <pc:sldMk cId="114667992" sldId="266"/>
            <ac:picMk id="14" creationId="{9E737272-B182-46D9-915F-D1A2B8CD2A3A}"/>
          </ac:picMkLst>
        </pc:picChg>
        <pc:picChg chg="mod">
          <ac:chgData name="Doyun Shin" userId="S::m20200565@novaims.unl.pt::2f88e4df-24f5-4c05-9085-7cb1f4f0f6e8" providerId="AD" clId="Web-{8E02B09F-D079-2000-8106-57E5263828D6}" dt="2021-03-01T13:32:06.026" v="3"/>
          <ac:picMkLst>
            <pc:docMk/>
            <pc:sldMk cId="114667992" sldId="266"/>
            <ac:picMk id="16" creationId="{1E1E7650-B46C-48CC-B4AF-170E0557B56A}"/>
          </ac:picMkLst>
        </pc:picChg>
        <pc:cxnChg chg="add del">
          <ac:chgData name="Doyun Shin" userId="S::m20200565@novaims.unl.pt::2f88e4df-24f5-4c05-9085-7cb1f4f0f6e8" providerId="AD" clId="Web-{8E02B09F-D079-2000-8106-57E5263828D6}" dt="2021-03-01T13:31:45.588" v="1"/>
          <ac:cxnSpMkLst>
            <pc:docMk/>
            <pc:sldMk cId="114667992" sldId="266"/>
            <ac:cxnSpMk id="23" creationId="{7E7C77BC-7138-40B1-A15B-20F57A494629}"/>
          </ac:cxnSpMkLst>
        </pc:cxnChg>
        <pc:cxnChg chg="add del">
          <ac:chgData name="Doyun Shin" userId="S::m20200565@novaims.unl.pt::2f88e4df-24f5-4c05-9085-7cb1f4f0f6e8" providerId="AD" clId="Web-{8E02B09F-D079-2000-8106-57E5263828D6}" dt="2021-03-01T13:31:45.588" v="1"/>
          <ac:cxnSpMkLst>
            <pc:docMk/>
            <pc:sldMk cId="114667992" sldId="266"/>
            <ac:cxnSpMk id="25" creationId="{DB146403-F3D6-484B-B2ED-97F9565D0370}"/>
          </ac:cxnSpMkLst>
        </pc:cxnChg>
      </pc:sldChg>
    </pc:docChg>
  </pc:docChgLst>
  <pc:docChgLst>
    <pc:chgData name="Doris Macean" userId="e8f1a553-0d5e-4580-bd6e-ceb771e764ad" providerId="ADAL" clId="{DD00A2D1-86F1-424B-ACDA-8326EC3EA236}"/>
    <pc:docChg chg="undo custSel addSld modSld">
      <pc:chgData name="Doris Macean" userId="e8f1a553-0d5e-4580-bd6e-ceb771e764ad" providerId="ADAL" clId="{DD00A2D1-86F1-424B-ACDA-8326EC3EA236}" dt="2021-03-01T12:26:00.171" v="190" actId="1076"/>
      <pc:docMkLst>
        <pc:docMk/>
      </pc:docMkLst>
      <pc:sldChg chg="modSp mod">
        <pc:chgData name="Doris Macean" userId="e8f1a553-0d5e-4580-bd6e-ceb771e764ad" providerId="ADAL" clId="{DD00A2D1-86F1-424B-ACDA-8326EC3EA236}" dt="2021-02-28T21:42:14.142" v="70" actId="20577"/>
        <pc:sldMkLst>
          <pc:docMk/>
          <pc:sldMk cId="0" sldId="256"/>
        </pc:sldMkLst>
        <pc:spChg chg="mod">
          <ac:chgData name="Doris Macean" userId="e8f1a553-0d5e-4580-bd6e-ceb771e764ad" providerId="ADAL" clId="{DD00A2D1-86F1-424B-ACDA-8326EC3EA236}" dt="2021-02-28T21:42:14.142" v="70" actId="20577"/>
          <ac:spMkLst>
            <pc:docMk/>
            <pc:sldMk cId="0" sldId="256"/>
            <ac:spMk id="2050" creationId="{00000000-0000-0000-0000-000000000000}"/>
          </ac:spMkLst>
        </pc:spChg>
      </pc:sldChg>
      <pc:sldChg chg="modSp">
        <pc:chgData name="Doris Macean" userId="e8f1a553-0d5e-4580-bd6e-ceb771e764ad" providerId="ADAL" clId="{DD00A2D1-86F1-424B-ACDA-8326EC3EA236}" dt="2021-03-01T00:16:56.690" v="169"/>
        <pc:sldMkLst>
          <pc:docMk/>
          <pc:sldMk cId="0" sldId="257"/>
        </pc:sldMkLst>
        <pc:spChg chg="mod">
          <ac:chgData name="Doris Macean" userId="e8f1a553-0d5e-4580-bd6e-ceb771e764ad" providerId="ADAL" clId="{DD00A2D1-86F1-424B-ACDA-8326EC3EA236}" dt="2021-03-01T00:16:56.690" v="169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Doris Macean" userId="e8f1a553-0d5e-4580-bd6e-ceb771e764ad" providerId="ADAL" clId="{DD00A2D1-86F1-424B-ACDA-8326EC3EA236}" dt="2021-03-01T00:16:56.690" v="169"/>
          <ac:spMkLst>
            <pc:docMk/>
            <pc:sldMk cId="0" sldId="257"/>
            <ac:spMk id="3075" creationId="{00000000-0000-0000-0000-000000000000}"/>
          </ac:spMkLst>
        </pc:spChg>
      </pc:sldChg>
      <pc:sldChg chg="modSp mod">
        <pc:chgData name="Doris Macean" userId="e8f1a553-0d5e-4580-bd6e-ceb771e764ad" providerId="ADAL" clId="{DD00A2D1-86F1-424B-ACDA-8326EC3EA236}" dt="2021-03-01T00:16:56.690" v="169"/>
        <pc:sldMkLst>
          <pc:docMk/>
          <pc:sldMk cId="0" sldId="258"/>
        </pc:sldMkLst>
        <pc:spChg chg="mod">
          <ac:chgData name="Doris Macean" userId="e8f1a553-0d5e-4580-bd6e-ceb771e764ad" providerId="ADAL" clId="{DD00A2D1-86F1-424B-ACDA-8326EC3EA236}" dt="2021-03-01T00:16:56.690" v="169"/>
          <ac:spMkLst>
            <pc:docMk/>
            <pc:sldMk cId="0" sldId="258"/>
            <ac:spMk id="7170" creationId="{00000000-0000-0000-0000-000000000000}"/>
          </ac:spMkLst>
        </pc:spChg>
        <pc:spChg chg="mod">
          <ac:chgData name="Doris Macean" userId="e8f1a553-0d5e-4580-bd6e-ceb771e764ad" providerId="ADAL" clId="{DD00A2D1-86F1-424B-ACDA-8326EC3EA236}" dt="2021-03-01T00:16:56.690" v="169"/>
          <ac:spMkLst>
            <pc:docMk/>
            <pc:sldMk cId="0" sldId="258"/>
            <ac:spMk id="7171" creationId="{00000000-0000-0000-0000-000000000000}"/>
          </ac:spMkLst>
        </pc:spChg>
        <pc:picChg chg="mod">
          <ac:chgData name="Doris Macean" userId="e8f1a553-0d5e-4580-bd6e-ceb771e764ad" providerId="ADAL" clId="{DD00A2D1-86F1-424B-ACDA-8326EC3EA236}" dt="2021-02-28T21:42:23.290" v="71" actId="1076"/>
          <ac:picMkLst>
            <pc:docMk/>
            <pc:sldMk cId="0" sldId="258"/>
            <ac:picMk id="2" creationId="{3902FCC0-A2EA-4B99-8A6A-4351962317D4}"/>
          </ac:picMkLst>
        </pc:picChg>
      </pc:sldChg>
      <pc:sldChg chg="addSp delSp modSp mod">
        <pc:chgData name="Doris Macean" userId="e8f1a553-0d5e-4580-bd6e-ceb771e764ad" providerId="ADAL" clId="{DD00A2D1-86F1-424B-ACDA-8326EC3EA236}" dt="2021-03-01T12:20:38.379" v="183" actId="1076"/>
        <pc:sldMkLst>
          <pc:docMk/>
          <pc:sldMk cId="0" sldId="259"/>
        </pc:sldMkLst>
        <pc:spChg chg="add del mod">
          <ac:chgData name="Doris Macean" userId="e8f1a553-0d5e-4580-bd6e-ceb771e764ad" providerId="ADAL" clId="{DD00A2D1-86F1-424B-ACDA-8326EC3EA236}" dt="2021-03-01T00:14:46.793" v="148" actId="21"/>
          <ac:spMkLst>
            <pc:docMk/>
            <pc:sldMk cId="0" sldId="259"/>
            <ac:spMk id="5" creationId="{E4C7977F-351D-49F5-A187-7798791C0A47}"/>
          </ac:spMkLst>
        </pc:spChg>
        <pc:spChg chg="mod">
          <ac:chgData name="Doris Macean" userId="e8f1a553-0d5e-4580-bd6e-ceb771e764ad" providerId="ADAL" clId="{DD00A2D1-86F1-424B-ACDA-8326EC3EA236}" dt="2021-03-01T00:16:56.690" v="169"/>
          <ac:spMkLst>
            <pc:docMk/>
            <pc:sldMk cId="0" sldId="259"/>
            <ac:spMk id="12290" creationId="{00000000-0000-0000-0000-000000000000}"/>
          </ac:spMkLst>
        </pc:spChg>
        <pc:spChg chg="del mod">
          <ac:chgData name="Doris Macean" userId="e8f1a553-0d5e-4580-bd6e-ceb771e764ad" providerId="ADAL" clId="{DD00A2D1-86F1-424B-ACDA-8326EC3EA236}" dt="2021-03-01T00:14:41.870" v="147" actId="21"/>
          <ac:spMkLst>
            <pc:docMk/>
            <pc:sldMk cId="0" sldId="259"/>
            <ac:spMk id="12291" creationId="{00000000-0000-0000-0000-000000000000}"/>
          </ac:spMkLst>
        </pc:spChg>
        <pc:picChg chg="add del mod">
          <ac:chgData name="Doris Macean" userId="e8f1a553-0d5e-4580-bd6e-ceb771e764ad" providerId="ADAL" clId="{DD00A2D1-86F1-424B-ACDA-8326EC3EA236}" dt="2021-03-01T12:20:17.058" v="178" actId="478"/>
          <ac:picMkLst>
            <pc:docMk/>
            <pc:sldMk cId="0" sldId="259"/>
            <ac:picMk id="4" creationId="{89521B6D-6784-495B-890F-D53629FAF506}"/>
          </ac:picMkLst>
        </pc:picChg>
        <pc:picChg chg="add mod">
          <ac:chgData name="Doris Macean" userId="e8f1a553-0d5e-4580-bd6e-ceb771e764ad" providerId="ADAL" clId="{DD00A2D1-86F1-424B-ACDA-8326EC3EA236}" dt="2021-03-01T12:20:38.379" v="183" actId="1076"/>
          <ac:picMkLst>
            <pc:docMk/>
            <pc:sldMk cId="0" sldId="259"/>
            <ac:picMk id="5" creationId="{B21785E9-5205-47A0-9D83-B72CE0106604}"/>
          </ac:picMkLst>
        </pc:picChg>
      </pc:sldChg>
      <pc:sldChg chg="modSp">
        <pc:chgData name="Doris Macean" userId="e8f1a553-0d5e-4580-bd6e-ceb771e764ad" providerId="ADAL" clId="{DD00A2D1-86F1-424B-ACDA-8326EC3EA236}" dt="2021-03-01T00:16:56.690" v="169"/>
        <pc:sldMkLst>
          <pc:docMk/>
          <pc:sldMk cId="3712851531" sldId="260"/>
        </pc:sldMkLst>
        <pc:spChg chg="mod">
          <ac:chgData name="Doris Macean" userId="e8f1a553-0d5e-4580-bd6e-ceb771e764ad" providerId="ADAL" clId="{DD00A2D1-86F1-424B-ACDA-8326EC3EA236}" dt="2021-03-01T00:16:56.690" v="169"/>
          <ac:spMkLst>
            <pc:docMk/>
            <pc:sldMk cId="3712851531" sldId="260"/>
            <ac:spMk id="12290" creationId="{00000000-0000-0000-0000-000000000000}"/>
          </ac:spMkLst>
        </pc:spChg>
        <pc:spChg chg="mod">
          <ac:chgData name="Doris Macean" userId="e8f1a553-0d5e-4580-bd6e-ceb771e764ad" providerId="ADAL" clId="{DD00A2D1-86F1-424B-ACDA-8326EC3EA236}" dt="2021-03-01T00:16:56.690" v="169"/>
          <ac:spMkLst>
            <pc:docMk/>
            <pc:sldMk cId="3712851531" sldId="260"/>
            <ac:spMk id="12291" creationId="{00000000-0000-0000-0000-000000000000}"/>
          </ac:spMkLst>
        </pc:spChg>
      </pc:sldChg>
      <pc:sldChg chg="addSp delSp modSp mod setBg delDesignElem">
        <pc:chgData name="Doris Macean" userId="e8f1a553-0d5e-4580-bd6e-ceb771e764ad" providerId="ADAL" clId="{DD00A2D1-86F1-424B-ACDA-8326EC3EA236}" dt="2021-03-01T12:26:00.171" v="190" actId="1076"/>
        <pc:sldMkLst>
          <pc:docMk/>
          <pc:sldMk cId="2177115209" sldId="261"/>
        </pc:sldMkLst>
        <pc:spChg chg="mod">
          <ac:chgData name="Doris Macean" userId="e8f1a553-0d5e-4580-bd6e-ceb771e764ad" providerId="ADAL" clId="{DD00A2D1-86F1-424B-ACDA-8326EC3EA236}" dt="2021-03-01T00:17:54.857" v="172" actId="26606"/>
          <ac:spMkLst>
            <pc:docMk/>
            <pc:sldMk cId="2177115209" sldId="261"/>
            <ac:spMk id="2" creationId="{0BC8627B-4DC3-4F2A-A8B5-D1758044F63C}"/>
          </ac:spMkLst>
        </pc:spChg>
        <pc:spChg chg="add del mod">
          <ac:chgData name="Doris Macean" userId="e8f1a553-0d5e-4580-bd6e-ceb771e764ad" providerId="ADAL" clId="{DD00A2D1-86F1-424B-ACDA-8326EC3EA236}" dt="2021-03-01T11:01:29.447" v="175" actId="22"/>
          <ac:spMkLst>
            <pc:docMk/>
            <pc:sldMk cId="2177115209" sldId="261"/>
            <ac:spMk id="3" creationId="{04D069CD-BDB9-4A0A-BE45-8CC2338A7E78}"/>
          </ac:spMkLst>
        </pc:spChg>
        <pc:spChg chg="del mod">
          <ac:chgData name="Doris Macean" userId="e8f1a553-0d5e-4580-bd6e-ceb771e764ad" providerId="ADAL" clId="{DD00A2D1-86F1-424B-ACDA-8326EC3EA236}" dt="2021-02-28T23:25:56.596" v="80" actId="22"/>
          <ac:spMkLst>
            <pc:docMk/>
            <pc:sldMk cId="2177115209" sldId="261"/>
            <ac:spMk id="3" creationId="{A647192B-6776-4064-A86B-2FD622BCF761}"/>
          </ac:spMkLst>
        </pc:spChg>
        <pc:spChg chg="ord">
          <ac:chgData name="Doris Macean" userId="e8f1a553-0d5e-4580-bd6e-ceb771e764ad" providerId="ADAL" clId="{DD00A2D1-86F1-424B-ACDA-8326EC3EA236}" dt="2021-03-01T00:17:54.857" v="172" actId="26606"/>
          <ac:spMkLst>
            <pc:docMk/>
            <pc:sldMk cId="2177115209" sldId="261"/>
            <ac:spMk id="4" creationId="{79F1E72F-2BBE-4445-88DB-DE8032DE6E8B}"/>
          </ac:spMkLst>
        </pc:spChg>
        <pc:spChg chg="add del mod">
          <ac:chgData name="Doris Macean" userId="e8f1a553-0d5e-4580-bd6e-ceb771e764ad" providerId="ADAL" clId="{DD00A2D1-86F1-424B-ACDA-8326EC3EA236}" dt="2021-02-28T23:49:23.014" v="90" actId="22"/>
          <ac:spMkLst>
            <pc:docMk/>
            <pc:sldMk cId="2177115209" sldId="261"/>
            <ac:spMk id="6" creationId="{D63BCB6C-1385-4C5A-A721-26F028394BC2}"/>
          </ac:spMkLst>
        </pc:spChg>
        <pc:spChg chg="add mod">
          <ac:chgData name="Doris Macean" userId="e8f1a553-0d5e-4580-bd6e-ceb771e764ad" providerId="ADAL" clId="{DD00A2D1-86F1-424B-ACDA-8326EC3EA236}" dt="2021-03-01T12:25:33.198" v="184" actId="478"/>
          <ac:spMkLst>
            <pc:docMk/>
            <pc:sldMk cId="2177115209" sldId="261"/>
            <ac:spMk id="7" creationId="{B0148D83-6841-4EFD-A69E-C0F87A7C8F29}"/>
          </ac:spMkLst>
        </pc:spChg>
        <pc:spChg chg="add del">
          <ac:chgData name="Doris Macean" userId="e8f1a553-0d5e-4580-bd6e-ceb771e764ad" providerId="ADAL" clId="{DD00A2D1-86F1-424B-ACDA-8326EC3EA236}" dt="2021-03-01T00:16:03.186" v="162" actId="26606"/>
          <ac:spMkLst>
            <pc:docMk/>
            <pc:sldMk cId="2177115209" sldId="261"/>
            <ac:spMk id="14" creationId="{8E523C11-C80C-413C-A293-926BC6DCD7FF}"/>
          </ac:spMkLst>
        </pc:spChg>
        <pc:spChg chg="add del">
          <ac:chgData name="Doris Macean" userId="e8f1a553-0d5e-4580-bd6e-ceb771e764ad" providerId="ADAL" clId="{DD00A2D1-86F1-424B-ACDA-8326EC3EA236}" dt="2021-03-01T00:15:36.899" v="154" actId="26606"/>
          <ac:spMkLst>
            <pc:docMk/>
            <pc:sldMk cId="2177115209" sldId="261"/>
            <ac:spMk id="15" creationId="{D4D28E87-62D2-4602-B72F-5F74AA236CC3}"/>
          </ac:spMkLst>
        </pc:spChg>
        <pc:spChg chg="add del">
          <ac:chgData name="Doris Macean" userId="e8f1a553-0d5e-4580-bd6e-ceb771e764ad" providerId="ADAL" clId="{DD00A2D1-86F1-424B-ACDA-8326EC3EA236}" dt="2021-03-01T00:15:56.661" v="156" actId="26606"/>
          <ac:spMkLst>
            <pc:docMk/>
            <pc:sldMk cId="2177115209" sldId="261"/>
            <ac:spMk id="18" creationId="{CDA1A2E9-63FE-408D-A803-8E306ECAB4B3}"/>
          </ac:spMkLst>
        </pc:spChg>
        <pc:spChg chg="add del">
          <ac:chgData name="Doris Macean" userId="e8f1a553-0d5e-4580-bd6e-ceb771e764ad" providerId="ADAL" clId="{DD00A2D1-86F1-424B-ACDA-8326EC3EA236}" dt="2021-02-28T23:52:24.512" v="112" actId="26606"/>
          <ac:spMkLst>
            <pc:docMk/>
            <pc:sldMk cId="2177115209" sldId="261"/>
            <ac:spMk id="19" creationId="{823AC064-BC96-4F32-8AE1-B2FD38754823}"/>
          </ac:spMkLst>
        </pc:spChg>
        <pc:spChg chg="add del">
          <ac:chgData name="Doris Macean" userId="e8f1a553-0d5e-4580-bd6e-ceb771e764ad" providerId="ADAL" clId="{DD00A2D1-86F1-424B-ACDA-8326EC3EA236}" dt="2021-03-01T00:15:56.661" v="156" actId="26606"/>
          <ac:spMkLst>
            <pc:docMk/>
            <pc:sldMk cId="2177115209" sldId="261"/>
            <ac:spMk id="20" creationId="{FBE9F90C-C163-435B-9A68-D15C92D1CF2B}"/>
          </ac:spMkLst>
        </pc:spChg>
        <pc:spChg chg="add del">
          <ac:chgData name="Doris Macean" userId="e8f1a553-0d5e-4580-bd6e-ceb771e764ad" providerId="ADAL" clId="{DD00A2D1-86F1-424B-ACDA-8326EC3EA236}" dt="2021-03-01T00:15:56.661" v="156" actId="26606"/>
          <ac:spMkLst>
            <pc:docMk/>
            <pc:sldMk cId="2177115209" sldId="261"/>
            <ac:spMk id="22" creationId="{2C910467-8185-45DD-B8A2-A88DF20DF6E0}"/>
          </ac:spMkLst>
        </pc:spChg>
        <pc:spChg chg="add del">
          <ac:chgData name="Doris Macean" userId="e8f1a553-0d5e-4580-bd6e-ceb771e764ad" providerId="ADAL" clId="{DD00A2D1-86F1-424B-ACDA-8326EC3EA236}" dt="2021-03-01T00:15:56.661" v="156" actId="26606"/>
          <ac:spMkLst>
            <pc:docMk/>
            <pc:sldMk cId="2177115209" sldId="261"/>
            <ac:spMk id="23" creationId="{1A882A9F-F4E9-4E23-8F0B-20B5DF42EAA9}"/>
          </ac:spMkLst>
        </pc:spChg>
        <pc:spChg chg="add del">
          <ac:chgData name="Doris Macean" userId="e8f1a553-0d5e-4580-bd6e-ceb771e764ad" providerId="ADAL" clId="{DD00A2D1-86F1-424B-ACDA-8326EC3EA236}" dt="2021-03-01T00:15:57.916" v="158" actId="26606"/>
          <ac:spMkLst>
            <pc:docMk/>
            <pc:sldMk cId="2177115209" sldId="261"/>
            <ac:spMk id="25" creationId="{A4AC5506-6312-4701-8D3C-40187889A947}"/>
          </ac:spMkLst>
        </pc:spChg>
        <pc:spChg chg="add del">
          <ac:chgData name="Doris Macean" userId="e8f1a553-0d5e-4580-bd6e-ceb771e764ad" providerId="ADAL" clId="{DD00A2D1-86F1-424B-ACDA-8326EC3EA236}" dt="2021-03-01T00:16:00.426" v="160" actId="26606"/>
          <ac:spMkLst>
            <pc:docMk/>
            <pc:sldMk cId="2177115209" sldId="261"/>
            <ac:spMk id="27" creationId="{D4D28E87-62D2-4602-B72F-5F74AA236CC3}"/>
          </ac:spMkLst>
        </pc:spChg>
        <pc:spChg chg="add del">
          <ac:chgData name="Doris Macean" userId="e8f1a553-0d5e-4580-bd6e-ceb771e764ad" providerId="ADAL" clId="{DD00A2D1-86F1-424B-ACDA-8326EC3EA236}" dt="2021-03-01T00:16:03.186" v="162" actId="26606"/>
          <ac:spMkLst>
            <pc:docMk/>
            <pc:sldMk cId="2177115209" sldId="261"/>
            <ac:spMk id="29" creationId="{73DE2CFE-42F2-48F0-8706-5264E012B10C}"/>
          </ac:spMkLst>
        </pc:spChg>
        <pc:spChg chg="add del">
          <ac:chgData name="Doris Macean" userId="e8f1a553-0d5e-4580-bd6e-ceb771e764ad" providerId="ADAL" clId="{DD00A2D1-86F1-424B-ACDA-8326EC3EA236}" dt="2021-03-01T00:16:06.282" v="164" actId="26606"/>
          <ac:spMkLst>
            <pc:docMk/>
            <pc:sldMk cId="2177115209" sldId="261"/>
            <ac:spMk id="31" creationId="{1A95671B-3CC6-4792-9114-B74FAEA224E6}"/>
          </ac:spMkLst>
        </pc:spChg>
        <pc:spChg chg="add del">
          <ac:chgData name="Doris Macean" userId="e8f1a553-0d5e-4580-bd6e-ceb771e764ad" providerId="ADAL" clId="{DD00A2D1-86F1-424B-ACDA-8326EC3EA236}" dt="2021-03-01T00:16:06.282" v="164" actId="26606"/>
          <ac:spMkLst>
            <pc:docMk/>
            <pc:sldMk cId="2177115209" sldId="261"/>
            <ac:spMk id="32" creationId="{ED22E778-CE85-4FC4-98A5-187C39C1C3A2}"/>
          </ac:spMkLst>
        </pc:spChg>
        <pc:spChg chg="add del">
          <ac:chgData name="Doris Macean" userId="e8f1a553-0d5e-4580-bd6e-ceb771e764ad" providerId="ADAL" clId="{DD00A2D1-86F1-424B-ACDA-8326EC3EA236}" dt="2021-03-01T00:17:54.857" v="172" actId="26606"/>
          <ac:spMkLst>
            <pc:docMk/>
            <pc:sldMk cId="2177115209" sldId="261"/>
            <ac:spMk id="34" creationId="{CDA1A2E9-63FE-408D-A803-8E306ECAB4B3}"/>
          </ac:spMkLst>
        </pc:spChg>
        <pc:spChg chg="add del">
          <ac:chgData name="Doris Macean" userId="e8f1a553-0d5e-4580-bd6e-ceb771e764ad" providerId="ADAL" clId="{DD00A2D1-86F1-424B-ACDA-8326EC3EA236}" dt="2021-03-01T00:17:54.857" v="172" actId="26606"/>
          <ac:spMkLst>
            <pc:docMk/>
            <pc:sldMk cId="2177115209" sldId="261"/>
            <ac:spMk id="35" creationId="{FBE9F90C-C163-435B-9A68-D15C92D1CF2B}"/>
          </ac:spMkLst>
        </pc:spChg>
        <pc:spChg chg="add del">
          <ac:chgData name="Doris Macean" userId="e8f1a553-0d5e-4580-bd6e-ceb771e764ad" providerId="ADAL" clId="{DD00A2D1-86F1-424B-ACDA-8326EC3EA236}" dt="2021-03-01T00:17:54.857" v="172" actId="26606"/>
          <ac:spMkLst>
            <pc:docMk/>
            <pc:sldMk cId="2177115209" sldId="261"/>
            <ac:spMk id="36" creationId="{2C910467-8185-45DD-B8A2-A88DF20DF6E0}"/>
          </ac:spMkLst>
        </pc:spChg>
        <pc:spChg chg="add del">
          <ac:chgData name="Doris Macean" userId="e8f1a553-0d5e-4580-bd6e-ceb771e764ad" providerId="ADAL" clId="{DD00A2D1-86F1-424B-ACDA-8326EC3EA236}" dt="2021-03-01T00:17:54.857" v="172" actId="26606"/>
          <ac:spMkLst>
            <pc:docMk/>
            <pc:sldMk cId="2177115209" sldId="261"/>
            <ac:spMk id="37" creationId="{1A882A9F-F4E9-4E23-8F0B-20B5DF42EAA9}"/>
          </ac:spMkLst>
        </pc:spChg>
        <pc:picChg chg="add del mod ord">
          <ac:chgData name="Doris Macean" userId="e8f1a553-0d5e-4580-bd6e-ceb771e764ad" providerId="ADAL" clId="{DD00A2D1-86F1-424B-ACDA-8326EC3EA236}" dt="2021-02-28T23:32:37.595" v="82" actId="478"/>
          <ac:picMkLst>
            <pc:docMk/>
            <pc:sldMk cId="2177115209" sldId="261"/>
            <ac:picMk id="5" creationId="{625FBB9D-D765-414A-8CAA-343A28E7FB52}"/>
          </ac:picMkLst>
        </pc:picChg>
        <pc:picChg chg="add del mod ord">
          <ac:chgData name="Doris Macean" userId="e8f1a553-0d5e-4580-bd6e-ceb771e764ad" providerId="ADAL" clId="{DD00A2D1-86F1-424B-ACDA-8326EC3EA236}" dt="2021-03-01T12:25:33.198" v="184" actId="478"/>
          <ac:picMkLst>
            <pc:docMk/>
            <pc:sldMk cId="2177115209" sldId="261"/>
            <ac:picMk id="6" creationId="{B503B50D-295C-4BEB-A862-6F4208244E65}"/>
          </ac:picMkLst>
        </pc:picChg>
        <pc:picChg chg="add del mod modCrop">
          <ac:chgData name="Doris Macean" userId="e8f1a553-0d5e-4580-bd6e-ceb771e764ad" providerId="ADAL" clId="{DD00A2D1-86F1-424B-ACDA-8326EC3EA236}" dt="2021-02-28T23:33:01.824" v="88" actId="478"/>
          <ac:picMkLst>
            <pc:docMk/>
            <pc:sldMk cId="2177115209" sldId="261"/>
            <ac:picMk id="8" creationId="{FCF5E18A-4B93-4EB3-9E4D-7C438D63D0D5}"/>
          </ac:picMkLst>
        </pc:picChg>
        <pc:picChg chg="add mod modCrop">
          <ac:chgData name="Doris Macean" userId="e8f1a553-0d5e-4580-bd6e-ceb771e764ad" providerId="ADAL" clId="{DD00A2D1-86F1-424B-ACDA-8326EC3EA236}" dt="2021-03-01T12:26:00.171" v="190" actId="1076"/>
          <ac:picMkLst>
            <pc:docMk/>
            <pc:sldMk cId="2177115209" sldId="261"/>
            <ac:picMk id="9" creationId="{92B6362F-88F2-4E97-BF33-BB0EA5ECDDA8}"/>
          </ac:picMkLst>
        </pc:picChg>
        <pc:picChg chg="add del mod ord">
          <ac:chgData name="Doris Macean" userId="e8f1a553-0d5e-4580-bd6e-ceb771e764ad" providerId="ADAL" clId="{DD00A2D1-86F1-424B-ACDA-8326EC3EA236}" dt="2021-03-01T11:01:27.327" v="174" actId="478"/>
          <ac:picMkLst>
            <pc:docMk/>
            <pc:sldMk cId="2177115209" sldId="261"/>
            <ac:picMk id="10" creationId="{7AD4CA51-04CE-45D5-BCF6-974DC65BA5AC}"/>
          </ac:picMkLst>
        </pc:picChg>
        <pc:picChg chg="add del mod ord">
          <ac:chgData name="Doris Macean" userId="e8f1a553-0d5e-4580-bd6e-ceb771e764ad" providerId="ADAL" clId="{DD00A2D1-86F1-424B-ACDA-8326EC3EA236}" dt="2021-03-01T00:06:48.283" v="134" actId="21"/>
          <ac:picMkLst>
            <pc:docMk/>
            <pc:sldMk cId="2177115209" sldId="261"/>
            <ac:picMk id="12" creationId="{64C90F13-D888-4CCB-B261-5F062C4F5B3E}"/>
          </ac:picMkLst>
        </pc:picChg>
        <pc:cxnChg chg="add del">
          <ac:chgData name="Doris Macean" userId="e8f1a553-0d5e-4580-bd6e-ceb771e764ad" providerId="ADAL" clId="{DD00A2D1-86F1-424B-ACDA-8326EC3EA236}" dt="2021-02-28T23:52:24.512" v="112" actId="26606"/>
          <ac:cxnSpMkLst>
            <pc:docMk/>
            <pc:sldMk cId="2177115209" sldId="261"/>
            <ac:cxnSpMk id="17" creationId="{DB146403-F3D6-484B-B2ED-97F9565D0370}"/>
          </ac:cxnSpMkLst>
        </pc:cxnChg>
        <pc:cxnChg chg="add del">
          <ac:chgData name="Doris Macean" userId="e8f1a553-0d5e-4580-bd6e-ceb771e764ad" providerId="ADAL" clId="{DD00A2D1-86F1-424B-ACDA-8326EC3EA236}" dt="2021-02-28T23:52:24.512" v="112" actId="26606"/>
          <ac:cxnSpMkLst>
            <pc:docMk/>
            <pc:sldMk cId="2177115209" sldId="261"/>
            <ac:cxnSpMk id="21" creationId="{7E7C77BC-7138-40B1-A15B-20F57A494629}"/>
          </ac:cxnSpMkLst>
        </pc:cxnChg>
      </pc:sldChg>
      <pc:sldChg chg="modSp">
        <pc:chgData name="Doris Macean" userId="e8f1a553-0d5e-4580-bd6e-ceb771e764ad" providerId="ADAL" clId="{DD00A2D1-86F1-424B-ACDA-8326EC3EA236}" dt="2021-03-01T00:16:56.690" v="169"/>
        <pc:sldMkLst>
          <pc:docMk/>
          <pc:sldMk cId="2080925559" sldId="262"/>
        </pc:sldMkLst>
        <pc:spChg chg="mod">
          <ac:chgData name="Doris Macean" userId="e8f1a553-0d5e-4580-bd6e-ceb771e764ad" providerId="ADAL" clId="{DD00A2D1-86F1-424B-ACDA-8326EC3EA236}" dt="2021-03-01T00:16:56.690" v="169"/>
          <ac:spMkLst>
            <pc:docMk/>
            <pc:sldMk cId="2080925559" sldId="262"/>
            <ac:spMk id="2" creationId="{EB67F14F-078F-48AF-8283-94BB473054B2}"/>
          </ac:spMkLst>
        </pc:spChg>
        <pc:spChg chg="mod">
          <ac:chgData name="Doris Macean" userId="e8f1a553-0d5e-4580-bd6e-ceb771e764ad" providerId="ADAL" clId="{DD00A2D1-86F1-424B-ACDA-8326EC3EA236}" dt="2021-03-01T00:16:56.690" v="169"/>
          <ac:spMkLst>
            <pc:docMk/>
            <pc:sldMk cId="2080925559" sldId="262"/>
            <ac:spMk id="3" creationId="{DB5022EE-046A-42E7-B566-8347125658D1}"/>
          </ac:spMkLst>
        </pc:spChg>
      </pc:sldChg>
      <pc:sldChg chg="addSp delSp modSp new mod">
        <pc:chgData name="Doris Macean" userId="e8f1a553-0d5e-4580-bd6e-ceb771e764ad" providerId="ADAL" clId="{DD00A2D1-86F1-424B-ACDA-8326EC3EA236}" dt="2021-03-01T00:12:00.199" v="140" actId="1076"/>
        <pc:sldMkLst>
          <pc:docMk/>
          <pc:sldMk cId="4251782101" sldId="264"/>
        </pc:sldMkLst>
        <pc:spChg chg="del mod">
          <ac:chgData name="Doris Macean" userId="e8f1a553-0d5e-4580-bd6e-ceb771e764ad" providerId="ADAL" clId="{DD00A2D1-86F1-424B-ACDA-8326EC3EA236}" dt="2021-03-01T00:05:41.456" v="130" actId="21"/>
          <ac:spMkLst>
            <pc:docMk/>
            <pc:sldMk cId="4251782101" sldId="264"/>
            <ac:spMk id="2" creationId="{01DFA79C-5F82-458B-8440-FFD2173E3765}"/>
          </ac:spMkLst>
        </pc:spChg>
        <pc:spChg chg="del">
          <ac:chgData name="Doris Macean" userId="e8f1a553-0d5e-4580-bd6e-ceb771e764ad" providerId="ADAL" clId="{DD00A2D1-86F1-424B-ACDA-8326EC3EA236}" dt="2021-03-01T00:05:20.447" v="124" actId="22"/>
          <ac:spMkLst>
            <pc:docMk/>
            <pc:sldMk cId="4251782101" sldId="264"/>
            <ac:spMk id="3" creationId="{6816F4A9-891A-40EE-8111-3EB7BE4E6EBB}"/>
          </ac:spMkLst>
        </pc:spChg>
        <pc:picChg chg="add mod ord">
          <ac:chgData name="Doris Macean" userId="e8f1a553-0d5e-4580-bd6e-ceb771e764ad" providerId="ADAL" clId="{DD00A2D1-86F1-424B-ACDA-8326EC3EA236}" dt="2021-03-01T00:12:00.199" v="140" actId="1076"/>
          <ac:picMkLst>
            <pc:docMk/>
            <pc:sldMk cId="4251782101" sldId="264"/>
            <ac:picMk id="5" creationId="{8B792915-EB04-41DE-B7B9-0D1CA40938E9}"/>
          </ac:picMkLst>
        </pc:picChg>
      </pc:sldChg>
    </pc:docChg>
  </pc:docChgLst>
  <pc:docChgLst>
    <pc:chgData name="Doyun Shin" userId="S::m20200565@novaims.unl.pt::2f88e4df-24f5-4c05-9085-7cb1f4f0f6e8" providerId="AD" clId="Web-{00921893-64F4-4386-9212-782DFD9CDAAA}"/>
    <pc:docChg chg="addSld modSld sldOrd">
      <pc:chgData name="Doyun Shin" userId="S::m20200565@novaims.unl.pt::2f88e4df-24f5-4c05-9085-7cb1f4f0f6e8" providerId="AD" clId="Web-{00921893-64F4-4386-9212-782DFD9CDAAA}" dt="2021-02-28T20:28:38.625" v="90" actId="20577"/>
      <pc:docMkLst>
        <pc:docMk/>
      </pc:docMkLst>
      <pc:sldChg chg="modSp">
        <pc:chgData name="Doyun Shin" userId="S::m20200565@novaims.unl.pt::2f88e4df-24f5-4c05-9085-7cb1f4f0f6e8" providerId="AD" clId="Web-{00921893-64F4-4386-9212-782DFD9CDAAA}" dt="2021-02-28T20:28:38.625" v="90" actId="20577"/>
        <pc:sldMkLst>
          <pc:docMk/>
          <pc:sldMk cId="0" sldId="256"/>
        </pc:sldMkLst>
        <pc:spChg chg="mod">
          <ac:chgData name="Doyun Shin" userId="S::m20200565@novaims.unl.pt::2f88e4df-24f5-4c05-9085-7cb1f4f0f6e8" providerId="AD" clId="Web-{00921893-64F4-4386-9212-782DFD9CDAAA}" dt="2021-02-28T20:28:38.625" v="90" actId="20577"/>
          <ac:spMkLst>
            <pc:docMk/>
            <pc:sldMk cId="0" sldId="256"/>
            <ac:spMk id="2050" creationId="{00000000-0000-0000-0000-000000000000}"/>
          </ac:spMkLst>
        </pc:spChg>
      </pc:sldChg>
      <pc:sldChg chg="modSp">
        <pc:chgData name="Doyun Shin" userId="S::m20200565@novaims.unl.pt::2f88e4df-24f5-4c05-9085-7cb1f4f0f6e8" providerId="AD" clId="Web-{00921893-64F4-4386-9212-782DFD9CDAAA}" dt="2021-02-28T20:23:26.852" v="66" actId="20577"/>
        <pc:sldMkLst>
          <pc:docMk/>
          <pc:sldMk cId="0" sldId="257"/>
        </pc:sldMkLst>
        <pc:spChg chg="mod">
          <ac:chgData name="Doyun Shin" userId="S::m20200565@novaims.unl.pt::2f88e4df-24f5-4c05-9085-7cb1f4f0f6e8" providerId="AD" clId="Web-{00921893-64F4-4386-9212-782DFD9CDAAA}" dt="2021-02-28T20:19:37.969" v="13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Doyun Shin" userId="S::m20200565@novaims.unl.pt::2f88e4df-24f5-4c05-9085-7cb1f4f0f6e8" providerId="AD" clId="Web-{00921893-64F4-4386-9212-782DFD9CDAAA}" dt="2021-02-28T20:23:26.852" v="66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">
        <pc:chgData name="Doyun Shin" userId="S::m20200565@novaims.unl.pt::2f88e4df-24f5-4c05-9085-7cb1f4f0f6e8" providerId="AD" clId="Web-{00921893-64F4-4386-9212-782DFD9CDAAA}" dt="2021-02-28T20:23:36.478" v="70" actId="20577"/>
        <pc:sldMkLst>
          <pc:docMk/>
          <pc:sldMk cId="0" sldId="258"/>
        </pc:sldMkLst>
        <pc:spChg chg="mod">
          <ac:chgData name="Doyun Shin" userId="S::m20200565@novaims.unl.pt::2f88e4df-24f5-4c05-9085-7cb1f4f0f6e8" providerId="AD" clId="Web-{00921893-64F4-4386-9212-782DFD9CDAAA}" dt="2021-02-28T20:19:47.516" v="16" actId="20577"/>
          <ac:spMkLst>
            <pc:docMk/>
            <pc:sldMk cId="0" sldId="258"/>
            <ac:spMk id="7170" creationId="{00000000-0000-0000-0000-000000000000}"/>
          </ac:spMkLst>
        </pc:spChg>
        <pc:spChg chg="mod">
          <ac:chgData name="Doyun Shin" userId="S::m20200565@novaims.unl.pt::2f88e4df-24f5-4c05-9085-7cb1f4f0f6e8" providerId="AD" clId="Web-{00921893-64F4-4386-9212-782DFD9CDAAA}" dt="2021-02-28T20:23:36.478" v="70" actId="20577"/>
          <ac:spMkLst>
            <pc:docMk/>
            <pc:sldMk cId="0" sldId="258"/>
            <ac:spMk id="7171" creationId="{00000000-0000-0000-0000-000000000000}"/>
          </ac:spMkLst>
        </pc:spChg>
      </pc:sldChg>
      <pc:sldChg chg="modSp">
        <pc:chgData name="Doyun Shin" userId="S::m20200565@novaims.unl.pt::2f88e4df-24f5-4c05-9085-7cb1f4f0f6e8" providerId="AD" clId="Web-{00921893-64F4-4386-9212-782DFD9CDAAA}" dt="2021-02-28T20:23:55.509" v="78" actId="20577"/>
        <pc:sldMkLst>
          <pc:docMk/>
          <pc:sldMk cId="0" sldId="259"/>
        </pc:sldMkLst>
        <pc:spChg chg="mod">
          <ac:chgData name="Doyun Shin" userId="S::m20200565@novaims.unl.pt::2f88e4df-24f5-4c05-9085-7cb1f4f0f6e8" providerId="AD" clId="Web-{00921893-64F4-4386-9212-782DFD9CDAAA}" dt="2021-02-28T20:20:00.970" v="21" actId="20577"/>
          <ac:spMkLst>
            <pc:docMk/>
            <pc:sldMk cId="0" sldId="259"/>
            <ac:spMk id="12290" creationId="{00000000-0000-0000-0000-000000000000}"/>
          </ac:spMkLst>
        </pc:spChg>
        <pc:spChg chg="mod">
          <ac:chgData name="Doyun Shin" userId="S::m20200565@novaims.unl.pt::2f88e4df-24f5-4c05-9085-7cb1f4f0f6e8" providerId="AD" clId="Web-{00921893-64F4-4386-9212-782DFD9CDAAA}" dt="2021-02-28T20:23:55.509" v="78" actId="20577"/>
          <ac:spMkLst>
            <pc:docMk/>
            <pc:sldMk cId="0" sldId="259"/>
            <ac:spMk id="12291" creationId="{00000000-0000-0000-0000-000000000000}"/>
          </ac:spMkLst>
        </pc:spChg>
      </pc:sldChg>
      <pc:sldChg chg="modSp add replId">
        <pc:chgData name="Doyun Shin" userId="S::m20200565@novaims.unl.pt::2f88e4df-24f5-4c05-9085-7cb1f4f0f6e8" providerId="AD" clId="Web-{00921893-64F4-4386-9212-782DFD9CDAAA}" dt="2021-02-28T20:24:12.494" v="82" actId="20577"/>
        <pc:sldMkLst>
          <pc:docMk/>
          <pc:sldMk cId="3712851531" sldId="260"/>
        </pc:sldMkLst>
        <pc:spChg chg="mod">
          <ac:chgData name="Doyun Shin" userId="S::m20200565@novaims.unl.pt::2f88e4df-24f5-4c05-9085-7cb1f4f0f6e8" providerId="AD" clId="Web-{00921893-64F4-4386-9212-782DFD9CDAAA}" dt="2021-02-28T20:20:10.923" v="25" actId="20577"/>
          <ac:spMkLst>
            <pc:docMk/>
            <pc:sldMk cId="3712851531" sldId="260"/>
            <ac:spMk id="12290" creationId="{00000000-0000-0000-0000-000000000000}"/>
          </ac:spMkLst>
        </pc:spChg>
        <pc:spChg chg="mod">
          <ac:chgData name="Doyun Shin" userId="S::m20200565@novaims.unl.pt::2f88e4df-24f5-4c05-9085-7cb1f4f0f6e8" providerId="AD" clId="Web-{00921893-64F4-4386-9212-782DFD9CDAAA}" dt="2021-02-28T20:24:12.494" v="82" actId="20577"/>
          <ac:spMkLst>
            <pc:docMk/>
            <pc:sldMk cId="3712851531" sldId="260"/>
            <ac:spMk id="12291" creationId="{00000000-0000-0000-0000-000000000000}"/>
          </ac:spMkLst>
        </pc:spChg>
      </pc:sldChg>
      <pc:sldChg chg="modSp new ord">
        <pc:chgData name="Doyun Shin" userId="S::m20200565@novaims.unl.pt::2f88e4df-24f5-4c05-9085-7cb1f4f0f6e8" providerId="AD" clId="Web-{00921893-64F4-4386-9212-782DFD9CDAAA}" dt="2021-02-28T20:23:50.509" v="72" actId="20577"/>
        <pc:sldMkLst>
          <pc:docMk/>
          <pc:sldMk cId="2177115209" sldId="261"/>
        </pc:sldMkLst>
        <pc:spChg chg="mod">
          <ac:chgData name="Doyun Shin" userId="S::m20200565@novaims.unl.pt::2f88e4df-24f5-4c05-9085-7cb1f4f0f6e8" providerId="AD" clId="Web-{00921893-64F4-4386-9212-782DFD9CDAAA}" dt="2021-02-28T20:21:51.835" v="49" actId="20577"/>
          <ac:spMkLst>
            <pc:docMk/>
            <pc:sldMk cId="2177115209" sldId="261"/>
            <ac:spMk id="2" creationId="{0BC8627B-4DC3-4F2A-A8B5-D1758044F63C}"/>
          </ac:spMkLst>
        </pc:spChg>
        <pc:spChg chg="mod">
          <ac:chgData name="Doyun Shin" userId="S::m20200565@novaims.unl.pt::2f88e4df-24f5-4c05-9085-7cb1f4f0f6e8" providerId="AD" clId="Web-{00921893-64F4-4386-9212-782DFD9CDAAA}" dt="2021-02-28T20:23:50.509" v="72" actId="20577"/>
          <ac:spMkLst>
            <pc:docMk/>
            <pc:sldMk cId="2177115209" sldId="261"/>
            <ac:spMk id="3" creationId="{A647192B-6776-4064-A86B-2FD622BCF761}"/>
          </ac:spMkLst>
        </pc:spChg>
      </pc:sldChg>
      <pc:sldChg chg="modSp new">
        <pc:chgData name="Doyun Shin" userId="S::m20200565@novaims.unl.pt::2f88e4df-24f5-4c05-9085-7cb1f4f0f6e8" providerId="AD" clId="Web-{00921893-64F4-4386-9212-782DFD9CDAAA}" dt="2021-02-28T20:22:50.727" v="53" actId="20577"/>
        <pc:sldMkLst>
          <pc:docMk/>
          <pc:sldMk cId="2080925559" sldId="262"/>
        </pc:sldMkLst>
        <pc:spChg chg="mod">
          <ac:chgData name="Doyun Shin" userId="S::m20200565@novaims.unl.pt::2f88e4df-24f5-4c05-9085-7cb1f4f0f6e8" providerId="AD" clId="Web-{00921893-64F4-4386-9212-782DFD9CDAAA}" dt="2021-02-28T20:20:57.737" v="37" actId="20577"/>
          <ac:spMkLst>
            <pc:docMk/>
            <pc:sldMk cId="2080925559" sldId="262"/>
            <ac:spMk id="2" creationId="{EB67F14F-078F-48AF-8283-94BB473054B2}"/>
          </ac:spMkLst>
        </pc:spChg>
        <pc:spChg chg="mod">
          <ac:chgData name="Doyun Shin" userId="S::m20200565@novaims.unl.pt::2f88e4df-24f5-4c05-9085-7cb1f4f0f6e8" providerId="AD" clId="Web-{00921893-64F4-4386-9212-782DFD9CDAAA}" dt="2021-02-28T20:22:50.727" v="53" actId="20577"/>
          <ac:spMkLst>
            <pc:docMk/>
            <pc:sldMk cId="2080925559" sldId="262"/>
            <ac:spMk id="3" creationId="{DB5022EE-046A-42E7-B566-8347125658D1}"/>
          </ac:spMkLst>
        </pc:spChg>
      </pc:sldChg>
    </pc:docChg>
  </pc:docChgLst>
  <pc:docChgLst>
    <pc:chgData name="Anastasiia Tagiltseva" userId="S::m20200041@novaims.unl.pt::181f07b4-193e-459c-a9f9-194f5af09ea3" providerId="AD" clId="Web-{C7588E42-F707-4BD6-A672-8B944AB7F8BB}"/>
    <pc:docChg chg="addSld modSld">
      <pc:chgData name="Anastasiia Tagiltseva" userId="S::m20200041@novaims.unl.pt::181f07b4-193e-459c-a9f9-194f5af09ea3" providerId="AD" clId="Web-{C7588E42-F707-4BD6-A672-8B944AB7F8BB}" dt="2021-03-01T22:56:10.249" v="176" actId="1076"/>
      <pc:docMkLst>
        <pc:docMk/>
      </pc:docMkLst>
      <pc:sldChg chg="addSp delSp modSp">
        <pc:chgData name="Anastasiia Tagiltseva" userId="S::m20200041@novaims.unl.pt::181f07b4-193e-459c-a9f9-194f5af09ea3" providerId="AD" clId="Web-{C7588E42-F707-4BD6-A672-8B944AB7F8BB}" dt="2021-03-01T22:53:22.855" v="19"/>
        <pc:sldMkLst>
          <pc:docMk/>
          <pc:sldMk cId="2486085035" sldId="263"/>
        </pc:sldMkLst>
        <pc:graphicFrameChg chg="add del mod">
          <ac:chgData name="Anastasiia Tagiltseva" userId="S::m20200041@novaims.unl.pt::181f07b4-193e-459c-a9f9-194f5af09ea3" providerId="AD" clId="Web-{C7588E42-F707-4BD6-A672-8B944AB7F8BB}" dt="2021-03-01T22:53:22.855" v="19"/>
          <ac:graphicFrameMkLst>
            <pc:docMk/>
            <pc:sldMk cId="2486085035" sldId="263"/>
            <ac:graphicFrameMk id="4" creationId="{7FF57221-7E14-4471-A5D9-666553E25F0C}"/>
          </ac:graphicFrameMkLst>
        </pc:graphicFrameChg>
      </pc:sldChg>
      <pc:sldChg chg="addSp delSp modSp add replId">
        <pc:chgData name="Anastasiia Tagiltseva" userId="S::m20200041@novaims.unl.pt::181f07b4-193e-459c-a9f9-194f5af09ea3" providerId="AD" clId="Web-{C7588E42-F707-4BD6-A672-8B944AB7F8BB}" dt="2021-03-01T22:56:10.249" v="176" actId="1076"/>
        <pc:sldMkLst>
          <pc:docMk/>
          <pc:sldMk cId="750754877" sldId="267"/>
        </pc:sldMkLst>
        <pc:spChg chg="add mod">
          <ac:chgData name="Anastasiia Tagiltseva" userId="S::m20200041@novaims.unl.pt::181f07b4-193e-459c-a9f9-194f5af09ea3" providerId="AD" clId="Web-{C7588E42-F707-4BD6-A672-8B944AB7F8BB}" dt="2021-03-01T22:52:35.791" v="12"/>
          <ac:spMkLst>
            <pc:docMk/>
            <pc:sldMk cId="750754877" sldId="267"/>
            <ac:spMk id="3" creationId="{B37839E7-0F34-4663-A7D9-4DAB47F89F0E}"/>
          </ac:spMkLst>
        </pc:spChg>
        <pc:spChg chg="add del mod">
          <ac:chgData name="Anastasiia Tagiltseva" userId="S::m20200041@novaims.unl.pt::181f07b4-193e-459c-a9f9-194f5af09ea3" providerId="AD" clId="Web-{C7588E42-F707-4BD6-A672-8B944AB7F8BB}" dt="2021-03-01T22:52:31.635" v="10"/>
          <ac:spMkLst>
            <pc:docMk/>
            <pc:sldMk cId="750754877" sldId="267"/>
            <ac:spMk id="6" creationId="{96A8DAFC-8905-4649-A408-2CCEA70CF233}"/>
          </ac:spMkLst>
        </pc:spChg>
        <pc:spChg chg="add del mod">
          <ac:chgData name="Anastasiia Tagiltseva" userId="S::m20200041@novaims.unl.pt::181f07b4-193e-459c-a9f9-194f5af09ea3" providerId="AD" clId="Web-{C7588E42-F707-4BD6-A672-8B944AB7F8BB}" dt="2021-03-01T22:53:30.433" v="20"/>
          <ac:spMkLst>
            <pc:docMk/>
            <pc:sldMk cId="750754877" sldId="267"/>
            <ac:spMk id="8" creationId="{2FC2364F-1896-4FB2-8E37-03C0EDE400DA}"/>
          </ac:spMkLst>
        </pc:spChg>
        <pc:spChg chg="add del mod">
          <ac:chgData name="Anastasiia Tagiltseva" userId="S::m20200041@novaims.unl.pt::181f07b4-193e-459c-a9f9-194f5af09ea3" providerId="AD" clId="Web-{C7588E42-F707-4BD6-A672-8B944AB7F8BB}" dt="2021-03-01T22:52:51.917" v="16"/>
          <ac:spMkLst>
            <pc:docMk/>
            <pc:sldMk cId="750754877" sldId="267"/>
            <ac:spMk id="9" creationId="{764133AB-619F-49B3-9AA3-7ADD816A2CD6}"/>
          </ac:spMkLst>
        </pc:spChg>
        <pc:spChg chg="del mod">
          <ac:chgData name="Anastasiia Tagiltseva" userId="S::m20200041@novaims.unl.pt::181f07b4-193e-459c-a9f9-194f5af09ea3" providerId="AD" clId="Web-{C7588E42-F707-4BD6-A672-8B944AB7F8BB}" dt="2021-03-01T22:52:26.166" v="9"/>
          <ac:spMkLst>
            <pc:docMk/>
            <pc:sldMk cId="750754877" sldId="267"/>
            <ac:spMk id="12290" creationId="{00000000-0000-0000-0000-000000000000}"/>
          </ac:spMkLst>
        </pc:spChg>
        <pc:spChg chg="del">
          <ac:chgData name="Anastasiia Tagiltseva" userId="S::m20200041@novaims.unl.pt::181f07b4-193e-459c-a9f9-194f5af09ea3" providerId="AD" clId="Web-{C7588E42-F707-4BD6-A672-8B944AB7F8BB}" dt="2021-03-01T22:52:38.948" v="13"/>
          <ac:spMkLst>
            <pc:docMk/>
            <pc:sldMk cId="750754877" sldId="267"/>
            <ac:spMk id="12291" creationId="{00000000-0000-0000-0000-000000000000}"/>
          </ac:spMkLst>
        </pc:spChg>
        <pc:graphicFrameChg chg="add mod modGraphic">
          <ac:chgData name="Anastasiia Tagiltseva" userId="S::m20200041@novaims.unl.pt::181f07b4-193e-459c-a9f9-194f5af09ea3" providerId="AD" clId="Web-{C7588E42-F707-4BD6-A672-8B944AB7F8BB}" dt="2021-03-01T22:56:10.249" v="176" actId="1076"/>
          <ac:graphicFrameMkLst>
            <pc:docMk/>
            <pc:sldMk cId="750754877" sldId="267"/>
            <ac:graphicFrameMk id="10" creationId="{CB6B2ED8-1140-4A40-A0DE-3886C95456EF}"/>
          </ac:graphicFrameMkLst>
        </pc:graphicFrameChg>
      </pc:sldChg>
    </pc:docChg>
  </pc:docChgLst>
  <pc:docChgLst>
    <pc:chgData name="Doyun Shin" userId="S::m20200565@novaims.unl.pt::2f88e4df-24f5-4c05-9085-7cb1f4f0f6e8" providerId="AD" clId="Web-{90FAAF9F-0063-2000-8106-59A49B32A74B}"/>
    <pc:docChg chg="addSld delSld modSld sldOrd">
      <pc:chgData name="Doyun Shin" userId="S::m20200565@novaims.unl.pt::2f88e4df-24f5-4c05-9085-7cb1f4f0f6e8" providerId="AD" clId="Web-{90FAAF9F-0063-2000-8106-59A49B32A74B}" dt="2021-03-01T12:03:26.929" v="187" actId="1076"/>
      <pc:docMkLst>
        <pc:docMk/>
      </pc:docMkLst>
      <pc:sldChg chg="addSp delSp modSp">
        <pc:chgData name="Doyun Shin" userId="S::m20200565@novaims.unl.pt::2f88e4df-24f5-4c05-9085-7cb1f4f0f6e8" providerId="AD" clId="Web-{90FAAF9F-0063-2000-8106-59A49B32A74B}" dt="2021-03-01T11:54:03.267" v="106" actId="1076"/>
        <pc:sldMkLst>
          <pc:docMk/>
          <pc:sldMk cId="0" sldId="257"/>
        </pc:sldMkLst>
        <pc:picChg chg="add del mod">
          <ac:chgData name="Doyun Shin" userId="S::m20200565@novaims.unl.pt::2f88e4df-24f5-4c05-9085-7cb1f4f0f6e8" providerId="AD" clId="Web-{90FAAF9F-0063-2000-8106-59A49B32A74B}" dt="2021-03-01T11:53:51.047" v="100"/>
          <ac:picMkLst>
            <pc:docMk/>
            <pc:sldMk cId="0" sldId="257"/>
            <ac:picMk id="3" creationId="{165BAFDF-7858-4106-9861-7FB61E1991C4}"/>
          </ac:picMkLst>
        </pc:picChg>
        <pc:picChg chg="add mod">
          <ac:chgData name="Doyun Shin" userId="S::m20200565@novaims.unl.pt::2f88e4df-24f5-4c05-9085-7cb1f4f0f6e8" providerId="AD" clId="Web-{90FAAF9F-0063-2000-8106-59A49B32A74B}" dt="2021-03-01T11:54:03.267" v="106" actId="1076"/>
          <ac:picMkLst>
            <pc:docMk/>
            <pc:sldMk cId="0" sldId="257"/>
            <ac:picMk id="4" creationId="{E7746D60-81F8-4C5F-8D48-3BF74F192F0D}"/>
          </ac:picMkLst>
        </pc:picChg>
      </pc:sldChg>
      <pc:sldChg chg="modSp ord">
        <pc:chgData name="Doyun Shin" userId="S::m20200565@novaims.unl.pt::2f88e4df-24f5-4c05-9085-7cb1f4f0f6e8" providerId="AD" clId="Web-{90FAAF9F-0063-2000-8106-59A49B32A74B}" dt="2021-03-01T11:36:13.713" v="93" actId="20577"/>
        <pc:sldMkLst>
          <pc:docMk/>
          <pc:sldMk cId="0" sldId="259"/>
        </pc:sldMkLst>
        <pc:spChg chg="mod">
          <ac:chgData name="Doyun Shin" userId="S::m20200565@novaims.unl.pt::2f88e4df-24f5-4c05-9085-7cb1f4f0f6e8" providerId="AD" clId="Web-{90FAAF9F-0063-2000-8106-59A49B32A74B}" dt="2021-03-01T11:36:13.713" v="93" actId="20577"/>
          <ac:spMkLst>
            <pc:docMk/>
            <pc:sldMk cId="0" sldId="259"/>
            <ac:spMk id="12290" creationId="{00000000-0000-0000-0000-000000000000}"/>
          </ac:spMkLst>
        </pc:spChg>
      </pc:sldChg>
      <pc:sldChg chg="ord">
        <pc:chgData name="Doyun Shin" userId="S::m20200565@novaims.unl.pt::2f88e4df-24f5-4c05-9085-7cb1f4f0f6e8" providerId="AD" clId="Web-{90FAAF9F-0063-2000-8106-59A49B32A74B}" dt="2021-03-01T11:19:12.474" v="2"/>
        <pc:sldMkLst>
          <pc:docMk/>
          <pc:sldMk cId="2177115209" sldId="261"/>
        </pc:sldMkLst>
      </pc:sldChg>
      <pc:sldChg chg="addSp delSp modSp">
        <pc:chgData name="Doyun Shin" userId="S::m20200565@novaims.unl.pt::2f88e4df-24f5-4c05-9085-7cb1f4f0f6e8" providerId="AD" clId="Web-{90FAAF9F-0063-2000-8106-59A49B32A74B}" dt="2021-03-01T11:30:19.861" v="80"/>
        <pc:sldMkLst>
          <pc:docMk/>
          <pc:sldMk cId="2080925559" sldId="262"/>
        </pc:sldMkLst>
        <pc:spChg chg="del mod">
          <ac:chgData name="Doyun Shin" userId="S::m20200565@novaims.unl.pt::2f88e4df-24f5-4c05-9085-7cb1f4f0f6e8" providerId="AD" clId="Web-{90FAAF9F-0063-2000-8106-59A49B32A74B}" dt="2021-03-01T11:29:23.498" v="35"/>
          <ac:spMkLst>
            <pc:docMk/>
            <pc:sldMk cId="2080925559" sldId="262"/>
            <ac:spMk id="3" creationId="{DB5022EE-046A-42E7-B566-8347125658D1}"/>
          </ac:spMkLst>
        </pc:spChg>
        <pc:spChg chg="add mod">
          <ac:chgData name="Doyun Shin" userId="S::m20200565@novaims.unl.pt::2f88e4df-24f5-4c05-9085-7cb1f4f0f6e8" providerId="AD" clId="Web-{90FAAF9F-0063-2000-8106-59A49B32A74B}" dt="2021-03-01T11:29:56.297" v="76" actId="20577"/>
          <ac:spMkLst>
            <pc:docMk/>
            <pc:sldMk cId="2080925559" sldId="262"/>
            <ac:spMk id="7" creationId="{6A60B581-71FE-4903-AC3B-7F334799279D}"/>
          </ac:spMkLst>
        </pc:spChg>
        <pc:spChg chg="add mod">
          <ac:chgData name="Doyun Shin" userId="S::m20200565@novaims.unl.pt::2f88e4df-24f5-4c05-9085-7cb1f4f0f6e8" providerId="AD" clId="Web-{90FAAF9F-0063-2000-8106-59A49B32A74B}" dt="2021-03-01T11:30:19.861" v="80"/>
          <ac:spMkLst>
            <pc:docMk/>
            <pc:sldMk cId="2080925559" sldId="262"/>
            <ac:spMk id="9" creationId="{77D02A24-8F00-420C-A36F-EAA6485CC868}"/>
          </ac:spMkLst>
        </pc:spChg>
        <pc:picChg chg="del">
          <ac:chgData name="Doyun Shin" userId="S::m20200565@novaims.unl.pt::2f88e4df-24f5-4c05-9085-7cb1f4f0f6e8" providerId="AD" clId="Web-{90FAAF9F-0063-2000-8106-59A49B32A74B}" dt="2021-03-01T11:28:06.165" v="20"/>
          <ac:picMkLst>
            <pc:docMk/>
            <pc:sldMk cId="2080925559" sldId="262"/>
            <ac:picMk id="4" creationId="{EB5E89C3-D6E1-4E0F-8E09-2A11E6506D8B}"/>
          </ac:picMkLst>
        </pc:picChg>
        <pc:picChg chg="del">
          <ac:chgData name="Doyun Shin" userId="S::m20200565@novaims.unl.pt::2f88e4df-24f5-4c05-9085-7cb1f4f0f6e8" providerId="AD" clId="Web-{90FAAF9F-0063-2000-8106-59A49B32A74B}" dt="2021-03-01T11:28:07.384" v="21"/>
          <ac:picMkLst>
            <pc:docMk/>
            <pc:sldMk cId="2080925559" sldId="262"/>
            <ac:picMk id="6" creationId="{82B72B7F-A431-47C9-ADEF-EBA37987E66C}"/>
          </ac:picMkLst>
        </pc:picChg>
        <pc:picChg chg="del">
          <ac:chgData name="Doyun Shin" userId="S::m20200565@novaims.unl.pt::2f88e4df-24f5-4c05-9085-7cb1f4f0f6e8" providerId="AD" clId="Web-{90FAAF9F-0063-2000-8106-59A49B32A74B}" dt="2021-03-01T11:28:07.790" v="22"/>
          <ac:picMkLst>
            <pc:docMk/>
            <pc:sldMk cId="2080925559" sldId="262"/>
            <ac:picMk id="8" creationId="{1D873310-DA8E-4907-8A69-0ADE0A72FAB8}"/>
          </ac:picMkLst>
        </pc:picChg>
      </pc:sldChg>
      <pc:sldChg chg="addSp ord">
        <pc:chgData name="Doyun Shin" userId="S::m20200565@novaims.unl.pt::2f88e4df-24f5-4c05-9085-7cb1f4f0f6e8" providerId="AD" clId="Web-{90FAAF9F-0063-2000-8106-59A49B32A74B}" dt="2021-03-01T11:27:53.961" v="19"/>
        <pc:sldMkLst>
          <pc:docMk/>
          <pc:sldMk cId="4251782101" sldId="264"/>
        </pc:sldMkLst>
        <pc:spChg chg="add">
          <ac:chgData name="Doyun Shin" userId="S::m20200565@novaims.unl.pt::2f88e4df-24f5-4c05-9085-7cb1f4f0f6e8" providerId="AD" clId="Web-{90FAAF9F-0063-2000-8106-59A49B32A74B}" dt="2021-03-01T11:27:53.961" v="19"/>
          <ac:spMkLst>
            <pc:docMk/>
            <pc:sldMk cId="4251782101" sldId="264"/>
            <ac:spMk id="2" creationId="{2B89879D-8077-49BD-BCBF-862E3A76AEB1}"/>
          </ac:spMkLst>
        </pc:spChg>
      </pc:sldChg>
      <pc:sldChg chg="ord">
        <pc:chgData name="Doyun Shin" userId="S::m20200565@novaims.unl.pt::2f88e4df-24f5-4c05-9085-7cb1f4f0f6e8" providerId="AD" clId="Web-{90FAAF9F-0063-2000-8106-59A49B32A74B}" dt="2021-03-01T11:19:41.663" v="3"/>
        <pc:sldMkLst>
          <pc:docMk/>
          <pc:sldMk cId="615853299" sldId="265"/>
        </pc:sldMkLst>
      </pc:sldChg>
      <pc:sldChg chg="addSp delSp modSp">
        <pc:chgData name="Doyun Shin" userId="S::m20200565@novaims.unl.pt::2f88e4df-24f5-4c05-9085-7cb1f4f0f6e8" providerId="AD" clId="Web-{90FAAF9F-0063-2000-8106-59A49B32A74B}" dt="2021-03-01T12:03:26.929" v="187" actId="1076"/>
        <pc:sldMkLst>
          <pc:docMk/>
          <pc:sldMk cId="114667992" sldId="266"/>
        </pc:sldMkLst>
        <pc:spChg chg="add mod">
          <ac:chgData name="Doyun Shin" userId="S::m20200565@novaims.unl.pt::2f88e4df-24f5-4c05-9085-7cb1f4f0f6e8" providerId="AD" clId="Web-{90FAAF9F-0063-2000-8106-59A49B32A74B}" dt="2021-03-01T12:03:26.929" v="187" actId="1076"/>
          <ac:spMkLst>
            <pc:docMk/>
            <pc:sldMk cId="114667992" sldId="266"/>
            <ac:spMk id="2" creationId="{79C3ACAE-331E-45BB-B9EF-17626DA81428}"/>
          </ac:spMkLst>
        </pc:spChg>
        <pc:graphicFrameChg chg="del mod modGraphic">
          <ac:chgData name="Doyun Shin" userId="S::m20200565@novaims.unl.pt::2f88e4df-24f5-4c05-9085-7cb1f4f0f6e8" providerId="AD" clId="Web-{90FAAF9F-0063-2000-8106-59A49B32A74B}" dt="2021-03-01T12:02:19.612" v="174"/>
          <ac:graphicFrameMkLst>
            <pc:docMk/>
            <pc:sldMk cId="114667992" sldId="266"/>
            <ac:graphicFrameMk id="20" creationId="{6C77B7CF-EEE6-4810-BCD1-AB03C2A16C99}"/>
          </ac:graphicFrameMkLst>
        </pc:graphicFrameChg>
        <pc:picChg chg="mod">
          <ac:chgData name="Doyun Shin" userId="S::m20200565@novaims.unl.pt::2f88e4df-24f5-4c05-9085-7cb1f4f0f6e8" providerId="AD" clId="Web-{90FAAF9F-0063-2000-8106-59A49B32A74B}" dt="2021-03-01T12:03:12.772" v="186" actId="14100"/>
          <ac:picMkLst>
            <pc:docMk/>
            <pc:sldMk cId="114667992" sldId="266"/>
            <ac:picMk id="14" creationId="{9E737272-B182-46D9-915F-D1A2B8CD2A3A}"/>
          </ac:picMkLst>
        </pc:picChg>
        <pc:picChg chg="mod">
          <ac:chgData name="Doyun Shin" userId="S::m20200565@novaims.unl.pt::2f88e4df-24f5-4c05-9085-7cb1f4f0f6e8" providerId="AD" clId="Web-{90FAAF9F-0063-2000-8106-59A49B32A74B}" dt="2021-03-01T12:03:05.037" v="184" actId="14100"/>
          <ac:picMkLst>
            <pc:docMk/>
            <pc:sldMk cId="114667992" sldId="266"/>
            <ac:picMk id="16" creationId="{1E1E7650-B46C-48CC-B4AF-170E0557B56A}"/>
          </ac:picMkLst>
        </pc:picChg>
      </pc:sldChg>
      <pc:sldChg chg="delSp add del replId">
        <pc:chgData name="Doyun Shin" userId="S::m20200565@novaims.unl.pt::2f88e4df-24f5-4c05-9085-7cb1f4f0f6e8" providerId="AD" clId="Web-{90FAAF9F-0063-2000-8106-59A49B32A74B}" dt="2021-03-01T11:27:38.913" v="16"/>
        <pc:sldMkLst>
          <pc:docMk/>
          <pc:sldMk cId="957735018" sldId="267"/>
        </pc:sldMkLst>
        <pc:picChg chg="del">
          <ac:chgData name="Doyun Shin" userId="S::m20200565@novaims.unl.pt::2f88e4df-24f5-4c05-9085-7cb1f4f0f6e8" providerId="AD" clId="Web-{90FAAF9F-0063-2000-8106-59A49B32A74B}" dt="2021-03-01T11:21:04.090" v="5"/>
          <ac:picMkLst>
            <pc:docMk/>
            <pc:sldMk cId="957735018" sldId="267"/>
            <ac:picMk id="4" creationId="{EB5E89C3-D6E1-4E0F-8E09-2A11E6506D8B}"/>
          </ac:picMkLst>
        </pc:picChg>
        <pc:picChg chg="del">
          <ac:chgData name="Doyun Shin" userId="S::m20200565@novaims.unl.pt::2f88e4df-24f5-4c05-9085-7cb1f4f0f6e8" providerId="AD" clId="Web-{90FAAF9F-0063-2000-8106-59A49B32A74B}" dt="2021-03-01T11:21:06.341" v="6"/>
          <ac:picMkLst>
            <pc:docMk/>
            <pc:sldMk cId="957735018" sldId="267"/>
            <ac:picMk id="6" creationId="{82B72B7F-A431-47C9-ADEF-EBA37987E66C}"/>
          </ac:picMkLst>
        </pc:picChg>
        <pc:picChg chg="del">
          <ac:chgData name="Doyun Shin" userId="S::m20200565@novaims.unl.pt::2f88e4df-24f5-4c05-9085-7cb1f4f0f6e8" providerId="AD" clId="Web-{90FAAF9F-0063-2000-8106-59A49B32A74B}" dt="2021-03-01T11:21:08.106" v="7"/>
          <ac:picMkLst>
            <pc:docMk/>
            <pc:sldMk cId="957735018" sldId="267"/>
            <ac:picMk id="8" creationId="{1D873310-DA8E-4907-8A69-0ADE0A72FAB8}"/>
          </ac:picMkLst>
        </pc:picChg>
      </pc:sldChg>
      <pc:sldChg chg="add del replId">
        <pc:chgData name="Doyun Shin" userId="S::m20200565@novaims.unl.pt::2f88e4df-24f5-4c05-9085-7cb1f4f0f6e8" providerId="AD" clId="Web-{90FAAF9F-0063-2000-8106-59A49B32A74B}" dt="2021-03-01T11:21:16.623" v="9"/>
        <pc:sldMkLst>
          <pc:docMk/>
          <pc:sldMk cId="1071816679" sldId="268"/>
        </pc:sldMkLst>
      </pc:sldChg>
      <pc:sldChg chg="add del replId">
        <pc:chgData name="Doyun Shin" userId="S::m20200565@novaims.unl.pt::2f88e4df-24f5-4c05-9085-7cb1f4f0f6e8" providerId="AD" clId="Web-{90FAAF9F-0063-2000-8106-59A49B32A74B}" dt="2021-03-01T11:27:41.210" v="17"/>
        <pc:sldMkLst>
          <pc:docMk/>
          <pc:sldMk cId="1149823325" sldId="268"/>
        </pc:sldMkLst>
      </pc:sldChg>
      <pc:sldChg chg="add del replId">
        <pc:chgData name="Doyun Shin" userId="S::m20200565@novaims.unl.pt::2f88e4df-24f5-4c05-9085-7cb1f4f0f6e8" providerId="AD" clId="Web-{90FAAF9F-0063-2000-8106-59A49B32A74B}" dt="2021-03-01T11:21:44.906" v="12"/>
        <pc:sldMkLst>
          <pc:docMk/>
          <pc:sldMk cId="737402495" sldId="269"/>
        </pc:sldMkLst>
      </pc:sldChg>
      <pc:sldChg chg="add del replId">
        <pc:chgData name="Doyun Shin" userId="S::m20200565@novaims.unl.pt::2f88e4df-24f5-4c05-9085-7cb1f4f0f6e8" providerId="AD" clId="Web-{90FAAF9F-0063-2000-8106-59A49B32A74B}" dt="2021-03-01T11:27:43.695" v="18"/>
        <pc:sldMkLst>
          <pc:docMk/>
          <pc:sldMk cId="1579492043" sldId="269"/>
        </pc:sldMkLst>
      </pc:sldChg>
      <pc:sldChg chg="add del replId">
        <pc:chgData name="Doyun Shin" userId="S::m20200565@novaims.unl.pt::2f88e4df-24f5-4c05-9085-7cb1f4f0f6e8" providerId="AD" clId="Web-{90FAAF9F-0063-2000-8106-59A49B32A74B}" dt="2021-03-01T11:27:22.193" v="15"/>
        <pc:sldMkLst>
          <pc:docMk/>
          <pc:sldMk cId="779587784" sldId="270"/>
        </pc:sldMkLst>
      </pc:sldChg>
    </pc:docChg>
  </pc:docChgLst>
  <pc:docChgLst>
    <pc:chgData name="Anastasiia Tagiltseva" userId="S::m20200041@novaims.unl.pt::181f07b4-193e-459c-a9f9-194f5af09ea3" providerId="AD" clId="Web-{43F66943-E63D-4132-8C82-75D0EE3E6DD8}"/>
    <pc:docChg chg="addSld modSld">
      <pc:chgData name="Anastasiia Tagiltseva" userId="S::m20200041@novaims.unl.pt::181f07b4-193e-459c-a9f9-194f5af09ea3" providerId="AD" clId="Web-{43F66943-E63D-4132-8C82-75D0EE3E6DD8}" dt="2021-03-01T10:12:47.454" v="13" actId="1076"/>
      <pc:docMkLst>
        <pc:docMk/>
      </pc:docMkLst>
      <pc:sldChg chg="addSp delSp modSp">
        <pc:chgData name="Anastasiia Tagiltseva" userId="S::m20200041@novaims.unl.pt::181f07b4-193e-459c-a9f9-194f5af09ea3" providerId="AD" clId="Web-{43F66943-E63D-4132-8C82-75D0EE3E6DD8}" dt="2021-03-01T10:12:47.454" v="13" actId="1076"/>
        <pc:sldMkLst>
          <pc:docMk/>
          <pc:sldMk cId="0" sldId="258"/>
        </pc:sldMkLst>
        <pc:spChg chg="add del mod">
          <ac:chgData name="Anastasiia Tagiltseva" userId="S::m20200041@novaims.unl.pt::181f07b4-193e-459c-a9f9-194f5af09ea3" providerId="AD" clId="Web-{43F66943-E63D-4132-8C82-75D0EE3E6DD8}" dt="2021-03-01T10:11:48.201" v="3"/>
          <ac:spMkLst>
            <pc:docMk/>
            <pc:sldMk cId="0" sldId="258"/>
            <ac:spMk id="5" creationId="{9032EE78-E641-4F16-AFA4-AB8B228FA3C7}"/>
          </ac:spMkLst>
        </pc:spChg>
        <pc:spChg chg="del">
          <ac:chgData name="Anastasiia Tagiltseva" userId="S::m20200041@novaims.unl.pt::181f07b4-193e-459c-a9f9-194f5af09ea3" providerId="AD" clId="Web-{43F66943-E63D-4132-8C82-75D0EE3E6DD8}" dt="2021-03-01T10:11:46.294" v="2"/>
          <ac:spMkLst>
            <pc:docMk/>
            <pc:sldMk cId="0" sldId="258"/>
            <ac:spMk id="7171" creationId="{00000000-0000-0000-0000-000000000000}"/>
          </ac:spMkLst>
        </pc:spChg>
        <pc:picChg chg="del">
          <ac:chgData name="Anastasiia Tagiltseva" userId="S::m20200041@novaims.unl.pt::181f07b4-193e-459c-a9f9-194f5af09ea3" providerId="AD" clId="Web-{43F66943-E63D-4132-8C82-75D0EE3E6DD8}" dt="2021-03-01T10:11:33.825" v="1"/>
          <ac:picMkLst>
            <pc:docMk/>
            <pc:sldMk cId="0" sldId="258"/>
            <ac:picMk id="2" creationId="{3902FCC0-A2EA-4B99-8A6A-4351962317D4}"/>
          </ac:picMkLst>
        </pc:picChg>
        <pc:picChg chg="add mod ord">
          <ac:chgData name="Anastasiia Tagiltseva" userId="S::m20200041@novaims.unl.pt::181f07b4-193e-459c-a9f9-194f5af09ea3" providerId="AD" clId="Web-{43F66943-E63D-4132-8C82-75D0EE3E6DD8}" dt="2021-03-01T10:12:47.454" v="13" actId="1076"/>
          <ac:picMkLst>
            <pc:docMk/>
            <pc:sldMk cId="0" sldId="258"/>
            <ac:picMk id="6" creationId="{FC1A433D-1081-4F9D-8E06-0B8B3BAC4E24}"/>
          </ac:picMkLst>
        </pc:picChg>
      </pc:sldChg>
      <pc:sldChg chg="add replId">
        <pc:chgData name="Anastasiia Tagiltseva" userId="S::m20200041@novaims.unl.pt::181f07b4-193e-459c-a9f9-194f5af09ea3" providerId="AD" clId="Web-{43F66943-E63D-4132-8C82-75D0EE3E6DD8}" dt="2021-03-01T10:11:29.106" v="0"/>
        <pc:sldMkLst>
          <pc:docMk/>
          <pc:sldMk cId="114667992" sldId="266"/>
        </pc:sldMkLst>
      </pc:sldChg>
    </pc:docChg>
  </pc:docChgLst>
  <pc:docChgLst>
    <pc:chgData name="Doyun Shin" userId="S::m20200565@novaims.unl.pt::2f88e4df-24f5-4c05-9085-7cb1f4f0f6e8" providerId="AD" clId="Web-{D08D9846-E863-4992-8C8E-C8F95E5489B4}"/>
    <pc:docChg chg="addSld delSld modSld">
      <pc:chgData name="Doyun Shin" userId="S::m20200565@novaims.unl.pt::2f88e4df-24f5-4c05-9085-7cb1f4f0f6e8" providerId="AD" clId="Web-{D08D9846-E863-4992-8C8E-C8F95E5489B4}" dt="2021-02-28T23:54:08.036" v="88" actId="20577"/>
      <pc:docMkLst>
        <pc:docMk/>
      </pc:docMkLst>
      <pc:sldChg chg="addSp modSp">
        <pc:chgData name="Doyun Shin" userId="S::m20200565@novaims.unl.pt::2f88e4df-24f5-4c05-9085-7cb1f4f0f6e8" providerId="AD" clId="Web-{D08D9846-E863-4992-8C8E-C8F95E5489B4}" dt="2021-02-28T23:26:01.219" v="61" actId="14100"/>
        <pc:sldMkLst>
          <pc:docMk/>
          <pc:sldMk cId="0" sldId="256"/>
        </pc:sldMkLst>
        <pc:spChg chg="add mod">
          <ac:chgData name="Doyun Shin" userId="S::m20200565@novaims.unl.pt::2f88e4df-24f5-4c05-9085-7cb1f4f0f6e8" providerId="AD" clId="Web-{D08D9846-E863-4992-8C8E-C8F95E5489B4}" dt="2021-02-28T23:16:01.300" v="45" actId="1076"/>
          <ac:spMkLst>
            <pc:docMk/>
            <pc:sldMk cId="0" sldId="256"/>
            <ac:spMk id="2" creationId="{B94A9D47-32FF-4999-B09B-9D881DC652EA}"/>
          </ac:spMkLst>
        </pc:spChg>
        <pc:spChg chg="add mod">
          <ac:chgData name="Doyun Shin" userId="S::m20200565@novaims.unl.pt::2f88e4df-24f5-4c05-9085-7cb1f4f0f6e8" providerId="AD" clId="Web-{D08D9846-E863-4992-8C8E-C8F95E5489B4}" dt="2021-02-28T23:26:01.219" v="61" actId="14100"/>
          <ac:spMkLst>
            <pc:docMk/>
            <pc:sldMk cId="0" sldId="256"/>
            <ac:spMk id="3" creationId="{D48ADFF9-CF9F-4CEC-B688-991571B7BCD9}"/>
          </ac:spMkLst>
        </pc:spChg>
        <pc:spChg chg="mod">
          <ac:chgData name="Doyun Shin" userId="S::m20200565@novaims.unl.pt::2f88e4df-24f5-4c05-9085-7cb1f4f0f6e8" providerId="AD" clId="Web-{D08D9846-E863-4992-8C8E-C8F95E5489B4}" dt="2021-02-28T23:15:44.644" v="43" actId="20577"/>
          <ac:spMkLst>
            <pc:docMk/>
            <pc:sldMk cId="0" sldId="256"/>
            <ac:spMk id="2050" creationId="{00000000-0000-0000-0000-000000000000}"/>
          </ac:spMkLst>
        </pc:spChg>
      </pc:sldChg>
      <pc:sldChg chg="addSp modSp">
        <pc:chgData name="Doyun Shin" userId="S::m20200565@novaims.unl.pt::2f88e4df-24f5-4c05-9085-7cb1f4f0f6e8" providerId="AD" clId="Web-{D08D9846-E863-4992-8C8E-C8F95E5489B4}" dt="2021-02-28T23:54:08.036" v="88" actId="20577"/>
        <pc:sldMkLst>
          <pc:docMk/>
          <pc:sldMk cId="0" sldId="257"/>
        </pc:sldMkLst>
        <pc:spChg chg="add">
          <ac:chgData name="Doyun Shin" userId="S::m20200565@novaims.unl.pt::2f88e4df-24f5-4c05-9085-7cb1f4f0f6e8" providerId="AD" clId="Web-{D08D9846-E863-4992-8C8E-C8F95E5489B4}" dt="2021-02-28T23:26:09.063" v="62"/>
          <ac:spMkLst>
            <pc:docMk/>
            <pc:sldMk cId="0" sldId="257"/>
            <ac:spMk id="2" creationId="{50BF1C45-EB3B-418C-B940-1F573F8BE57E}"/>
          </ac:spMkLst>
        </pc:spChg>
        <pc:spChg chg="mod">
          <ac:chgData name="Doyun Shin" userId="S::m20200565@novaims.unl.pt::2f88e4df-24f5-4c05-9085-7cb1f4f0f6e8" providerId="AD" clId="Web-{D08D9846-E863-4992-8C8E-C8F95E5489B4}" dt="2021-02-28T23:54:08.036" v="88" actId="20577"/>
          <ac:spMkLst>
            <pc:docMk/>
            <pc:sldMk cId="0" sldId="257"/>
            <ac:spMk id="3074" creationId="{00000000-0000-0000-0000-000000000000}"/>
          </ac:spMkLst>
        </pc:spChg>
      </pc:sldChg>
      <pc:sldChg chg="addSp modSp">
        <pc:chgData name="Doyun Shin" userId="S::m20200565@novaims.unl.pt::2f88e4df-24f5-4c05-9085-7cb1f4f0f6e8" providerId="AD" clId="Web-{D08D9846-E863-4992-8C8E-C8F95E5489B4}" dt="2021-02-28T23:31:18.616" v="83" actId="1076"/>
        <pc:sldMkLst>
          <pc:docMk/>
          <pc:sldMk cId="0" sldId="258"/>
        </pc:sldMkLst>
        <pc:spChg chg="add">
          <ac:chgData name="Doyun Shin" userId="S::m20200565@novaims.unl.pt::2f88e4df-24f5-4c05-9085-7cb1f4f0f6e8" providerId="AD" clId="Web-{D08D9846-E863-4992-8C8E-C8F95E5489B4}" dt="2021-02-28T23:26:11.782" v="63"/>
          <ac:spMkLst>
            <pc:docMk/>
            <pc:sldMk cId="0" sldId="258"/>
            <ac:spMk id="3" creationId="{377344CA-A287-4602-AFA5-E0C4F4F6A28D}"/>
          </ac:spMkLst>
        </pc:spChg>
        <pc:picChg chg="mod">
          <ac:chgData name="Doyun Shin" userId="S::m20200565@novaims.unl.pt::2f88e4df-24f5-4c05-9085-7cb1f4f0f6e8" providerId="AD" clId="Web-{D08D9846-E863-4992-8C8E-C8F95E5489B4}" dt="2021-02-28T23:31:18.616" v="83" actId="1076"/>
          <ac:picMkLst>
            <pc:docMk/>
            <pc:sldMk cId="0" sldId="258"/>
            <ac:picMk id="2" creationId="{3902FCC0-A2EA-4B99-8A6A-4351962317D4}"/>
          </ac:picMkLst>
        </pc:picChg>
      </pc:sldChg>
      <pc:sldChg chg="addSp">
        <pc:chgData name="Doyun Shin" userId="S::m20200565@novaims.unl.pt::2f88e4df-24f5-4c05-9085-7cb1f4f0f6e8" providerId="AD" clId="Web-{D08D9846-E863-4992-8C8E-C8F95E5489B4}" dt="2021-02-28T23:26:34.517" v="67"/>
        <pc:sldMkLst>
          <pc:docMk/>
          <pc:sldMk cId="0" sldId="259"/>
        </pc:sldMkLst>
        <pc:spChg chg="add">
          <ac:chgData name="Doyun Shin" userId="S::m20200565@novaims.unl.pt::2f88e4df-24f5-4c05-9085-7cb1f4f0f6e8" providerId="AD" clId="Web-{D08D9846-E863-4992-8C8E-C8F95E5489B4}" dt="2021-02-28T23:26:34.517" v="67"/>
          <ac:spMkLst>
            <pc:docMk/>
            <pc:sldMk cId="0" sldId="259"/>
            <ac:spMk id="2" creationId="{FFBED022-4692-4AC6-82D4-BCAE5F6B70F6}"/>
          </ac:spMkLst>
        </pc:spChg>
      </pc:sldChg>
      <pc:sldChg chg="addSp">
        <pc:chgData name="Doyun Shin" userId="S::m20200565@novaims.unl.pt::2f88e4df-24f5-4c05-9085-7cb1f4f0f6e8" providerId="AD" clId="Web-{D08D9846-E863-4992-8C8E-C8F95E5489B4}" dt="2021-02-28T23:26:36.814" v="68"/>
        <pc:sldMkLst>
          <pc:docMk/>
          <pc:sldMk cId="3712851531" sldId="260"/>
        </pc:sldMkLst>
        <pc:spChg chg="add">
          <ac:chgData name="Doyun Shin" userId="S::m20200565@novaims.unl.pt::2f88e4df-24f5-4c05-9085-7cb1f4f0f6e8" providerId="AD" clId="Web-{D08D9846-E863-4992-8C8E-C8F95E5489B4}" dt="2021-02-28T23:26:36.814" v="68"/>
          <ac:spMkLst>
            <pc:docMk/>
            <pc:sldMk cId="3712851531" sldId="260"/>
            <ac:spMk id="2" creationId="{8CEF1253-B93E-47FC-8C38-10E64B5C8EC7}"/>
          </ac:spMkLst>
        </pc:spChg>
      </pc:sldChg>
      <pc:sldChg chg="addSp">
        <pc:chgData name="Doyun Shin" userId="S::m20200565@novaims.unl.pt::2f88e4df-24f5-4c05-9085-7cb1f4f0f6e8" providerId="AD" clId="Web-{D08D9846-E863-4992-8C8E-C8F95E5489B4}" dt="2021-02-28T23:26:33.204" v="66"/>
        <pc:sldMkLst>
          <pc:docMk/>
          <pc:sldMk cId="2177115209" sldId="261"/>
        </pc:sldMkLst>
        <pc:spChg chg="add">
          <ac:chgData name="Doyun Shin" userId="S::m20200565@novaims.unl.pt::2f88e4df-24f5-4c05-9085-7cb1f4f0f6e8" providerId="AD" clId="Web-{D08D9846-E863-4992-8C8E-C8F95E5489B4}" dt="2021-02-28T23:26:33.204" v="66"/>
          <ac:spMkLst>
            <pc:docMk/>
            <pc:sldMk cId="2177115209" sldId="261"/>
            <ac:spMk id="4" creationId="{79F1E72F-2BBE-4445-88DB-DE8032DE6E8B}"/>
          </ac:spMkLst>
        </pc:spChg>
      </pc:sldChg>
      <pc:sldChg chg="addSp">
        <pc:chgData name="Doyun Shin" userId="S::m20200565@novaims.unl.pt::2f88e4df-24f5-4c05-9085-7cb1f4f0f6e8" providerId="AD" clId="Web-{D08D9846-E863-4992-8C8E-C8F95E5489B4}" dt="2021-02-28T23:26:31.438" v="65"/>
        <pc:sldMkLst>
          <pc:docMk/>
          <pc:sldMk cId="2080925559" sldId="262"/>
        </pc:sldMkLst>
        <pc:spChg chg="add">
          <ac:chgData name="Doyun Shin" userId="S::m20200565@novaims.unl.pt::2f88e4df-24f5-4c05-9085-7cb1f4f0f6e8" providerId="AD" clId="Web-{D08D9846-E863-4992-8C8E-C8F95E5489B4}" dt="2021-02-28T23:26:31.438" v="65"/>
          <ac:spMkLst>
            <pc:docMk/>
            <pc:sldMk cId="2080925559" sldId="262"/>
            <ac:spMk id="5" creationId="{4BC25544-2ABD-4BFF-A99B-15301D00AE01}"/>
          </ac:spMkLst>
        </pc:spChg>
      </pc:sldChg>
      <pc:sldChg chg="new del">
        <pc:chgData name="Doyun Shin" userId="S::m20200565@novaims.unl.pt::2f88e4df-24f5-4c05-9085-7cb1f4f0f6e8" providerId="AD" clId="Web-{D08D9846-E863-4992-8C8E-C8F95E5489B4}" dt="2021-02-28T23:26:43.892" v="70"/>
        <pc:sldMkLst>
          <pc:docMk/>
          <pc:sldMk cId="82952607" sldId="263"/>
        </pc:sldMkLst>
      </pc:sldChg>
      <pc:sldChg chg="addSp delSp modSp new mod modClrScheme chgLayout">
        <pc:chgData name="Doyun Shin" userId="S::m20200565@novaims.unl.pt::2f88e4df-24f5-4c05-9085-7cb1f4f0f6e8" providerId="AD" clId="Web-{D08D9846-E863-4992-8C8E-C8F95E5489B4}" dt="2021-02-28T23:53:29.269" v="86" actId="1076"/>
        <pc:sldMkLst>
          <pc:docMk/>
          <pc:sldMk cId="2486085035" sldId="263"/>
        </pc:sldMkLst>
        <pc:spChg chg="mod ord">
          <ac:chgData name="Doyun Shin" userId="S::m20200565@novaims.unl.pt::2f88e4df-24f5-4c05-9085-7cb1f4f0f6e8" providerId="AD" clId="Web-{D08D9846-E863-4992-8C8E-C8F95E5489B4}" dt="2021-02-28T23:53:29.269" v="86" actId="1076"/>
          <ac:spMkLst>
            <pc:docMk/>
            <pc:sldMk cId="2486085035" sldId="263"/>
            <ac:spMk id="2" creationId="{3E156BAC-E8C1-4AB5-9ED6-C599A0F3F3F4}"/>
          </ac:spMkLst>
        </pc:spChg>
        <pc:spChg chg="del">
          <ac:chgData name="Doyun Shin" userId="S::m20200565@novaims.unl.pt::2f88e4df-24f5-4c05-9085-7cb1f4f0f6e8" providerId="AD" clId="Web-{D08D9846-E863-4992-8C8E-C8F95E5489B4}" dt="2021-02-28T23:27:03.408" v="72"/>
          <ac:spMkLst>
            <pc:docMk/>
            <pc:sldMk cId="2486085035" sldId="263"/>
            <ac:spMk id="3" creationId="{7BE79BCF-FE43-46FA-A8A5-973ADDD30899}"/>
          </ac:spMkLst>
        </pc:spChg>
        <pc:spChg chg="add">
          <ac:chgData name="Doyun Shin" userId="S::m20200565@novaims.unl.pt::2f88e4df-24f5-4c05-9085-7cb1f4f0f6e8" providerId="AD" clId="Web-{D08D9846-E863-4992-8C8E-C8F95E5489B4}" dt="2021-02-28T23:27:23.440" v="81"/>
          <ac:spMkLst>
            <pc:docMk/>
            <pc:sldMk cId="2486085035" sldId="263"/>
            <ac:spMk id="5" creationId="{FB21A4ED-7566-45EB-A4B8-EC9536F3C821}"/>
          </ac:spMkLst>
        </pc:spChg>
      </pc:sldChg>
    </pc:docChg>
  </pc:docChgLst>
  <pc:docChgLst>
    <pc:chgData name="Emil Ahmadov" userId="S::m20201004@novaims.unl.pt::a4121916-a02b-4b44-8827-d48afe23f286" providerId="AD" clId="Web-{C14E9C67-5FB9-46AF-B4DD-FB6772342D81}"/>
    <pc:docChg chg="addSld modSld">
      <pc:chgData name="Emil Ahmadov" userId="S::m20201004@novaims.unl.pt::a4121916-a02b-4b44-8827-d48afe23f286" providerId="AD" clId="Web-{C14E9C67-5FB9-46AF-B4DD-FB6772342D81}" dt="2021-03-01T01:03:01.308" v="26" actId="14100"/>
      <pc:docMkLst>
        <pc:docMk/>
      </pc:docMkLst>
      <pc:sldChg chg="addSp delSp modSp">
        <pc:chgData name="Emil Ahmadov" userId="S::m20201004@novaims.unl.pt::a4121916-a02b-4b44-8827-d48afe23f286" providerId="AD" clId="Web-{C14E9C67-5FB9-46AF-B4DD-FB6772342D81}" dt="2021-03-01T01:03:01.308" v="26" actId="14100"/>
        <pc:sldMkLst>
          <pc:docMk/>
          <pc:sldMk cId="2080925559" sldId="262"/>
        </pc:sldMkLst>
        <pc:picChg chg="add mod">
          <ac:chgData name="Emil Ahmadov" userId="S::m20201004@novaims.unl.pt::a4121916-a02b-4b44-8827-d48afe23f286" providerId="AD" clId="Web-{C14E9C67-5FB9-46AF-B4DD-FB6772342D81}" dt="2021-03-01T00:58:21.837" v="20" actId="1076"/>
          <ac:picMkLst>
            <pc:docMk/>
            <pc:sldMk cId="2080925559" sldId="262"/>
            <ac:picMk id="4" creationId="{EB5E89C3-D6E1-4E0F-8E09-2A11E6506D8B}"/>
          </ac:picMkLst>
        </pc:picChg>
        <pc:picChg chg="add mod">
          <ac:chgData name="Emil Ahmadov" userId="S::m20201004@novaims.unl.pt::a4121916-a02b-4b44-8827-d48afe23f286" providerId="AD" clId="Web-{C14E9C67-5FB9-46AF-B4DD-FB6772342D81}" dt="2021-03-01T00:58:14.149" v="17" actId="1076"/>
          <ac:picMkLst>
            <pc:docMk/>
            <pc:sldMk cId="2080925559" sldId="262"/>
            <ac:picMk id="6" creationId="{82B72B7F-A431-47C9-ADEF-EBA37987E66C}"/>
          </ac:picMkLst>
        </pc:picChg>
        <pc:picChg chg="add del mod">
          <ac:chgData name="Emil Ahmadov" userId="S::m20201004@novaims.unl.pt::a4121916-a02b-4b44-8827-d48afe23f286" providerId="AD" clId="Web-{C14E9C67-5FB9-46AF-B4DD-FB6772342D81}" dt="2021-03-01T01:02:29.197" v="21"/>
          <ac:picMkLst>
            <pc:docMk/>
            <pc:sldMk cId="2080925559" sldId="262"/>
            <ac:picMk id="7" creationId="{B5D449CE-E87E-48C1-B69A-B832A8387A58}"/>
          </ac:picMkLst>
        </pc:picChg>
        <pc:picChg chg="add mod">
          <ac:chgData name="Emil Ahmadov" userId="S::m20201004@novaims.unl.pt::a4121916-a02b-4b44-8827-d48afe23f286" providerId="AD" clId="Web-{C14E9C67-5FB9-46AF-B4DD-FB6772342D81}" dt="2021-03-01T01:03:01.308" v="26" actId="14100"/>
          <ac:picMkLst>
            <pc:docMk/>
            <pc:sldMk cId="2080925559" sldId="262"/>
            <ac:picMk id="8" creationId="{1D873310-DA8E-4907-8A69-0ADE0A72FAB8}"/>
          </ac:picMkLst>
        </pc:picChg>
      </pc:sldChg>
      <pc:sldChg chg="addSp delSp modSp new">
        <pc:chgData name="Emil Ahmadov" userId="S::m20201004@novaims.unl.pt::a4121916-a02b-4b44-8827-d48afe23f286" providerId="AD" clId="Web-{C14E9C67-5FB9-46AF-B4DD-FB6772342D81}" dt="2021-03-01T00:58:09.726" v="16" actId="1076"/>
        <pc:sldMkLst>
          <pc:docMk/>
          <pc:sldMk cId="615853299" sldId="265"/>
        </pc:sldMkLst>
        <pc:spChg chg="del">
          <ac:chgData name="Emil Ahmadov" userId="S::m20201004@novaims.unl.pt::a4121916-a02b-4b44-8827-d48afe23f286" providerId="AD" clId="Web-{C14E9C67-5FB9-46AF-B4DD-FB6772342D81}" dt="2021-03-01T00:57:58.194" v="15"/>
          <ac:spMkLst>
            <pc:docMk/>
            <pc:sldMk cId="615853299" sldId="265"/>
            <ac:spMk id="3" creationId="{1635E87D-82D5-425E-87D3-7A464B58C704}"/>
          </ac:spMkLst>
        </pc:spChg>
        <pc:picChg chg="add mod ord">
          <ac:chgData name="Emil Ahmadov" userId="S::m20201004@novaims.unl.pt::a4121916-a02b-4b44-8827-d48afe23f286" providerId="AD" clId="Web-{C14E9C67-5FB9-46AF-B4DD-FB6772342D81}" dt="2021-03-01T00:58:09.726" v="16" actId="1076"/>
          <ac:picMkLst>
            <pc:docMk/>
            <pc:sldMk cId="615853299" sldId="265"/>
            <ac:picMk id="4" creationId="{E62342C3-9530-40A0-8878-44014B2D4917}"/>
          </ac:picMkLst>
        </pc:picChg>
      </pc:sldChg>
    </pc:docChg>
  </pc:docChgLst>
  <pc:docChgLst>
    <pc:chgData name="Anastasiia Tagiltseva" userId="S::m20200041@novaims.unl.pt::181f07b4-193e-459c-a9f9-194f5af09ea3" providerId="AD" clId="Web-{BC7CB5C7-93B7-4181-A3D5-386AF3886F0F}"/>
    <pc:docChg chg="delSld modSld">
      <pc:chgData name="Anastasiia Tagiltseva" userId="S::m20200041@novaims.unl.pt::181f07b4-193e-459c-a9f9-194f5af09ea3" providerId="AD" clId="Web-{BC7CB5C7-93B7-4181-A3D5-386AF3886F0F}" dt="2021-03-01T11:00:24.726" v="101"/>
      <pc:docMkLst>
        <pc:docMk/>
      </pc:docMkLst>
      <pc:sldChg chg="del">
        <pc:chgData name="Anastasiia Tagiltseva" userId="S::m20200041@novaims.unl.pt::181f07b4-193e-459c-a9f9-194f5af09ea3" providerId="AD" clId="Web-{BC7CB5C7-93B7-4181-A3D5-386AF3886F0F}" dt="2021-03-01T10:59:19.986" v="90"/>
        <pc:sldMkLst>
          <pc:docMk/>
          <pc:sldMk cId="0" sldId="258"/>
        </pc:sldMkLst>
      </pc:sldChg>
      <pc:sldChg chg="addSp delSp modSp mod setBg modClrScheme delDesignElem chgLayout">
        <pc:chgData name="Anastasiia Tagiltseva" userId="S::m20200041@novaims.unl.pt::181f07b4-193e-459c-a9f9-194f5af09ea3" providerId="AD" clId="Web-{BC7CB5C7-93B7-4181-A3D5-386AF3886F0F}" dt="2021-03-01T11:00:24.726" v="101"/>
        <pc:sldMkLst>
          <pc:docMk/>
          <pc:sldMk cId="114667992" sldId="266"/>
        </pc:sldMkLst>
        <pc:spChg chg="ord">
          <ac:chgData name="Anastasiia Tagiltseva" userId="S::m20200041@novaims.unl.pt::181f07b4-193e-459c-a9f9-194f5af09ea3" providerId="AD" clId="Web-{BC7CB5C7-93B7-4181-A3D5-386AF3886F0F}" dt="2021-03-01T10:53:18.624" v="18"/>
          <ac:spMkLst>
            <pc:docMk/>
            <pc:sldMk cId="114667992" sldId="266"/>
            <ac:spMk id="3" creationId="{377344CA-A287-4602-AFA5-E0C4F4F6A28D}"/>
          </ac:spMkLst>
        </pc:spChg>
        <pc:spChg chg="add del mod">
          <ac:chgData name="Anastasiia Tagiltseva" userId="S::m20200041@novaims.unl.pt::181f07b4-193e-459c-a9f9-194f5af09ea3" providerId="AD" clId="Web-{BC7CB5C7-93B7-4181-A3D5-386AF3886F0F}" dt="2021-03-01T10:50:58.034" v="3"/>
          <ac:spMkLst>
            <pc:docMk/>
            <pc:sldMk cId="114667992" sldId="266"/>
            <ac:spMk id="5" creationId="{8D3D9BDE-7D30-4CF6-A6A9-CFE19CA381AF}"/>
          </ac:spMkLst>
        </pc:spChg>
        <pc:spChg chg="add del mod">
          <ac:chgData name="Anastasiia Tagiltseva" userId="S::m20200041@novaims.unl.pt::181f07b4-193e-459c-a9f9-194f5af09ea3" providerId="AD" clId="Web-{BC7CB5C7-93B7-4181-A3D5-386AF3886F0F}" dt="2021-03-01T10:50:56.237" v="2"/>
          <ac:spMkLst>
            <pc:docMk/>
            <pc:sldMk cId="114667992" sldId="266"/>
            <ac:spMk id="7" creationId="{982E2D2B-FFF3-4F89-8F5D-14E273974534}"/>
          </ac:spMkLst>
        </pc:spChg>
        <pc:spChg chg="add del mod ord">
          <ac:chgData name="Anastasiia Tagiltseva" userId="S::m20200041@novaims.unl.pt::181f07b4-193e-459c-a9f9-194f5af09ea3" providerId="AD" clId="Web-{BC7CB5C7-93B7-4181-A3D5-386AF3886F0F}" dt="2021-03-01T10:53:17.812" v="17"/>
          <ac:spMkLst>
            <pc:docMk/>
            <pc:sldMk cId="114667992" sldId="266"/>
            <ac:spMk id="11" creationId="{412D9513-1E58-4C2F-A5A7-AF65DB5D0A2D}"/>
          </ac:spMkLst>
        </pc:spChg>
        <pc:spChg chg="add del mod ord">
          <ac:chgData name="Anastasiia Tagiltseva" userId="S::m20200041@novaims.unl.pt::181f07b4-193e-459c-a9f9-194f5af09ea3" providerId="AD" clId="Web-{BC7CB5C7-93B7-4181-A3D5-386AF3886F0F}" dt="2021-03-01T10:53:17.812" v="17"/>
          <ac:spMkLst>
            <pc:docMk/>
            <pc:sldMk cId="114667992" sldId="266"/>
            <ac:spMk id="12" creationId="{1CE4B30D-ECA2-4996-9A53-256D915D63B7}"/>
          </ac:spMkLst>
        </pc:spChg>
        <pc:spChg chg="add del mod ord">
          <ac:chgData name="Anastasiia Tagiltseva" userId="S::m20200041@novaims.unl.pt::181f07b4-193e-459c-a9f9-194f5af09ea3" providerId="AD" clId="Web-{BC7CB5C7-93B7-4181-A3D5-386AF3886F0F}" dt="2021-03-01T10:53:17.812" v="17"/>
          <ac:spMkLst>
            <pc:docMk/>
            <pc:sldMk cId="114667992" sldId="266"/>
            <ac:spMk id="13" creationId="{08AA8890-2D89-4E7C-AAE8-E7787A221FC1}"/>
          </ac:spMkLst>
        </pc:spChg>
        <pc:spChg chg="add del">
          <ac:chgData name="Anastasiia Tagiltseva" userId="S::m20200041@novaims.unl.pt::181f07b4-193e-459c-a9f9-194f5af09ea3" providerId="AD" clId="Web-{BC7CB5C7-93B7-4181-A3D5-386AF3886F0F}" dt="2021-03-01T10:53:18.624" v="18"/>
          <ac:spMkLst>
            <pc:docMk/>
            <pc:sldMk cId="114667992" sldId="266"/>
            <ac:spMk id="15" creationId="{A9F529C3-C941-49FD-8C67-82F134F64BDB}"/>
          </ac:spMkLst>
        </pc:spChg>
        <pc:spChg chg="add del">
          <ac:chgData name="Anastasiia Tagiltseva" userId="S::m20200041@novaims.unl.pt::181f07b4-193e-459c-a9f9-194f5af09ea3" providerId="AD" clId="Web-{BC7CB5C7-93B7-4181-A3D5-386AF3886F0F}" dt="2021-03-01T10:53:18.624" v="18"/>
          <ac:spMkLst>
            <pc:docMk/>
            <pc:sldMk cId="114667992" sldId="266"/>
            <ac:spMk id="17" creationId="{20586029-32A0-47E5-9AEC-AE3ABA6B94D0}"/>
          </ac:spMkLst>
        </pc:spChg>
        <pc:spChg chg="del">
          <ac:chgData name="Anastasiia Tagiltseva" userId="S::m20200041@novaims.unl.pt::181f07b4-193e-459c-a9f9-194f5af09ea3" providerId="AD" clId="Web-{BC7CB5C7-93B7-4181-A3D5-386AF3886F0F}" dt="2021-03-01T10:50:49.627" v="0"/>
          <ac:spMkLst>
            <pc:docMk/>
            <pc:sldMk cId="114667992" sldId="266"/>
            <ac:spMk id="7170" creationId="{00000000-0000-0000-0000-000000000000}"/>
          </ac:spMkLst>
        </pc:spChg>
        <pc:spChg chg="del">
          <ac:chgData name="Anastasiia Tagiltseva" userId="S::m20200041@novaims.unl.pt::181f07b4-193e-459c-a9f9-194f5af09ea3" providerId="AD" clId="Web-{BC7CB5C7-93B7-4181-A3D5-386AF3886F0F}" dt="2021-03-01T10:50:53.455" v="1"/>
          <ac:spMkLst>
            <pc:docMk/>
            <pc:sldMk cId="114667992" sldId="266"/>
            <ac:spMk id="7171" creationId="{00000000-0000-0000-0000-000000000000}"/>
          </ac:spMkLst>
        </pc:spChg>
        <pc:graphicFrameChg chg="add del mod modGraphic">
          <ac:chgData name="Anastasiia Tagiltseva" userId="S::m20200041@novaims.unl.pt::181f07b4-193e-459c-a9f9-194f5af09ea3" providerId="AD" clId="Web-{BC7CB5C7-93B7-4181-A3D5-386AF3886F0F}" dt="2021-03-01T10:52:03.602" v="11"/>
          <ac:graphicFrameMkLst>
            <pc:docMk/>
            <pc:sldMk cId="114667992" sldId="266"/>
            <ac:graphicFrameMk id="9" creationId="{F63136BA-78D4-4C47-B153-839A2A3672F2}"/>
          </ac:graphicFrameMkLst>
        </pc:graphicFrameChg>
        <pc:graphicFrameChg chg="add mod modGraphic">
          <ac:chgData name="Anastasiia Tagiltseva" userId="S::m20200041@novaims.unl.pt::181f07b4-193e-459c-a9f9-194f5af09ea3" providerId="AD" clId="Web-{BC7CB5C7-93B7-4181-A3D5-386AF3886F0F}" dt="2021-03-01T11:00:24.726" v="101"/>
          <ac:graphicFrameMkLst>
            <pc:docMk/>
            <pc:sldMk cId="114667992" sldId="266"/>
            <ac:graphicFrameMk id="20" creationId="{6C77B7CF-EEE6-4810-BCD1-AB03C2A16C99}"/>
          </ac:graphicFrameMkLst>
        </pc:graphicFrameChg>
        <pc:picChg chg="del mod">
          <ac:chgData name="Anastasiia Tagiltseva" userId="S::m20200041@novaims.unl.pt::181f07b4-193e-459c-a9f9-194f5af09ea3" providerId="AD" clId="Web-{BC7CB5C7-93B7-4181-A3D5-386AF3886F0F}" dt="2021-03-01T10:54:55.461" v="33"/>
          <ac:picMkLst>
            <pc:docMk/>
            <pc:sldMk cId="114667992" sldId="266"/>
            <ac:picMk id="2" creationId="{3902FCC0-A2EA-4B99-8A6A-4351962317D4}"/>
          </ac:picMkLst>
        </pc:picChg>
        <pc:picChg chg="add del mod">
          <ac:chgData name="Anastasiia Tagiltseva" userId="S::m20200041@novaims.unl.pt::181f07b4-193e-459c-a9f9-194f5af09ea3" providerId="AD" clId="Web-{BC7CB5C7-93B7-4181-A3D5-386AF3886F0F}" dt="2021-03-01T10:53:19.078" v="19"/>
          <ac:picMkLst>
            <pc:docMk/>
            <pc:sldMk cId="114667992" sldId="266"/>
            <ac:picMk id="10" creationId="{C9526D69-F162-4B47-84B0-2C3BF77C1B12}"/>
          </ac:picMkLst>
        </pc:picChg>
        <pc:picChg chg="add mod">
          <ac:chgData name="Anastasiia Tagiltseva" userId="S::m20200041@novaims.unl.pt::181f07b4-193e-459c-a9f9-194f5af09ea3" providerId="AD" clId="Web-{BC7CB5C7-93B7-4181-A3D5-386AF3886F0F}" dt="2021-03-01T10:59:49.473" v="96" actId="1076"/>
          <ac:picMkLst>
            <pc:docMk/>
            <pc:sldMk cId="114667992" sldId="266"/>
            <ac:picMk id="14" creationId="{9E737272-B182-46D9-915F-D1A2B8CD2A3A}"/>
          </ac:picMkLst>
        </pc:picChg>
        <pc:picChg chg="add mod">
          <ac:chgData name="Anastasiia Tagiltseva" userId="S::m20200041@novaims.unl.pt::181f07b4-193e-459c-a9f9-194f5af09ea3" providerId="AD" clId="Web-{BC7CB5C7-93B7-4181-A3D5-386AF3886F0F}" dt="2021-03-01T10:59:26.408" v="91" actId="14100"/>
          <ac:picMkLst>
            <pc:docMk/>
            <pc:sldMk cId="114667992" sldId="266"/>
            <ac:picMk id="16" creationId="{1E1E7650-B46C-48CC-B4AF-170E0557B56A}"/>
          </ac:picMkLst>
        </pc:picChg>
        <pc:cxnChg chg="add del">
          <ac:chgData name="Anastasiia Tagiltseva" userId="S::m20200041@novaims.unl.pt::181f07b4-193e-459c-a9f9-194f5af09ea3" providerId="AD" clId="Web-{BC7CB5C7-93B7-4181-A3D5-386AF3886F0F}" dt="2021-03-01T10:53:18.624" v="18"/>
          <ac:cxnSpMkLst>
            <pc:docMk/>
            <pc:sldMk cId="114667992" sldId="266"/>
            <ac:cxnSpMk id="19" creationId="{8C730EAB-A532-4295-A302-FB4B90DB9F5E}"/>
          </ac:cxnSpMkLst>
        </pc:cxnChg>
      </pc:sldChg>
    </pc:docChg>
  </pc:docChgLst>
  <pc:docChgLst>
    <pc:chgData name="Doyun Shin" userId="S::m20200565@novaims.unl.pt::2f88e4df-24f5-4c05-9085-7cb1f4f0f6e8" providerId="AD" clId="Web-{99547158-5698-0596-D00B-76B94D42F461}"/>
    <pc:docChg chg="modSld">
      <pc:chgData name="Doyun Shin" userId="S::m20200565@novaims.unl.pt::2f88e4df-24f5-4c05-9085-7cb1f4f0f6e8" providerId="AD" clId="Web-{99547158-5698-0596-D00B-76B94D42F461}" dt="2021-03-01T11:50:53.031" v="335" actId="20577"/>
      <pc:docMkLst>
        <pc:docMk/>
      </pc:docMkLst>
      <pc:sldChg chg="modSp">
        <pc:chgData name="Doyun Shin" userId="S::m20200565@novaims.unl.pt::2f88e4df-24f5-4c05-9085-7cb1f4f0f6e8" providerId="AD" clId="Web-{99547158-5698-0596-D00B-76B94D42F461}" dt="2021-03-01T10:21:26.303" v="182" actId="20577"/>
        <pc:sldMkLst>
          <pc:docMk/>
          <pc:sldMk cId="0" sldId="257"/>
        </pc:sldMkLst>
        <pc:spChg chg="mod">
          <ac:chgData name="Doyun Shin" userId="S::m20200565@novaims.unl.pt::2f88e4df-24f5-4c05-9085-7cb1f4f0f6e8" providerId="AD" clId="Web-{99547158-5698-0596-D00B-76B94D42F461}" dt="2021-03-01T10:21:26.303" v="182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">
        <pc:chgData name="Doyun Shin" userId="S::m20200565@novaims.unl.pt::2f88e4df-24f5-4c05-9085-7cb1f4f0f6e8" providerId="AD" clId="Web-{99547158-5698-0596-D00B-76B94D42F461}" dt="2021-03-01T10:22:31.382" v="183" actId="20577"/>
        <pc:sldMkLst>
          <pc:docMk/>
          <pc:sldMk cId="0" sldId="258"/>
        </pc:sldMkLst>
        <pc:spChg chg="mod">
          <ac:chgData name="Doyun Shin" userId="S::m20200565@novaims.unl.pt::2f88e4df-24f5-4c05-9085-7cb1f4f0f6e8" providerId="AD" clId="Web-{99547158-5698-0596-D00B-76B94D42F461}" dt="2021-03-01T10:22:31.382" v="183" actId="20577"/>
          <ac:spMkLst>
            <pc:docMk/>
            <pc:sldMk cId="0" sldId="258"/>
            <ac:spMk id="7170" creationId="{00000000-0000-0000-0000-000000000000}"/>
          </ac:spMkLst>
        </pc:spChg>
      </pc:sldChg>
      <pc:sldChg chg="modSp">
        <pc:chgData name="Doyun Shin" userId="S::m20200565@novaims.unl.pt::2f88e4df-24f5-4c05-9085-7cb1f4f0f6e8" providerId="AD" clId="Web-{99547158-5698-0596-D00B-76B94D42F461}" dt="2021-03-01T10:37:00.206" v="191" actId="20577"/>
        <pc:sldMkLst>
          <pc:docMk/>
          <pc:sldMk cId="0" sldId="259"/>
        </pc:sldMkLst>
        <pc:spChg chg="mod">
          <ac:chgData name="Doyun Shin" userId="S::m20200565@novaims.unl.pt::2f88e4df-24f5-4c05-9085-7cb1f4f0f6e8" providerId="AD" clId="Web-{99547158-5698-0596-D00B-76B94D42F461}" dt="2021-03-01T10:37:00.206" v="191" actId="20577"/>
          <ac:spMkLst>
            <pc:docMk/>
            <pc:sldMk cId="0" sldId="259"/>
            <ac:spMk id="12290" creationId="{00000000-0000-0000-0000-000000000000}"/>
          </ac:spMkLst>
        </pc:spChg>
      </pc:sldChg>
      <pc:sldChg chg="modSp">
        <pc:chgData name="Doyun Shin" userId="S::m20200565@novaims.unl.pt::2f88e4df-24f5-4c05-9085-7cb1f4f0f6e8" providerId="AD" clId="Web-{99547158-5698-0596-D00B-76B94D42F461}" dt="2021-03-01T11:50:53.031" v="335" actId="20577"/>
        <pc:sldMkLst>
          <pc:docMk/>
          <pc:sldMk cId="3712851531" sldId="260"/>
        </pc:sldMkLst>
        <pc:spChg chg="mod">
          <ac:chgData name="Doyun Shin" userId="S::m20200565@novaims.unl.pt::2f88e4df-24f5-4c05-9085-7cb1f4f0f6e8" providerId="AD" clId="Web-{99547158-5698-0596-D00B-76B94D42F461}" dt="2021-03-01T11:50:53.031" v="335" actId="20577"/>
          <ac:spMkLst>
            <pc:docMk/>
            <pc:sldMk cId="3712851531" sldId="260"/>
            <ac:spMk id="12291" creationId="{00000000-0000-0000-0000-000000000000}"/>
          </ac:spMkLst>
        </pc:spChg>
      </pc:sldChg>
      <pc:sldChg chg="modSp">
        <pc:chgData name="Doyun Shin" userId="S::m20200565@novaims.unl.pt::2f88e4df-24f5-4c05-9085-7cb1f4f0f6e8" providerId="AD" clId="Web-{99547158-5698-0596-D00B-76B94D42F461}" dt="2021-03-01T10:22:50.695" v="186" actId="20577"/>
        <pc:sldMkLst>
          <pc:docMk/>
          <pc:sldMk cId="2177115209" sldId="261"/>
        </pc:sldMkLst>
        <pc:spChg chg="mod">
          <ac:chgData name="Doyun Shin" userId="S::m20200565@novaims.unl.pt::2f88e4df-24f5-4c05-9085-7cb1f4f0f6e8" providerId="AD" clId="Web-{99547158-5698-0596-D00B-76B94D42F461}" dt="2021-03-01T10:22:50.695" v="186" actId="20577"/>
          <ac:spMkLst>
            <pc:docMk/>
            <pc:sldMk cId="2177115209" sldId="261"/>
            <ac:spMk id="2" creationId="{0BC8627B-4DC3-4F2A-A8B5-D1758044F63C}"/>
          </ac:spMkLst>
        </pc:spChg>
      </pc:sldChg>
      <pc:sldChg chg="modSp">
        <pc:chgData name="Doyun Shin" userId="S::m20200565@novaims.unl.pt::2f88e4df-24f5-4c05-9085-7cb1f4f0f6e8" providerId="AD" clId="Web-{99547158-5698-0596-D00B-76B94D42F461}" dt="2021-03-01T10:22:41.866" v="185" actId="20577"/>
        <pc:sldMkLst>
          <pc:docMk/>
          <pc:sldMk cId="2080925559" sldId="262"/>
        </pc:sldMkLst>
        <pc:spChg chg="mod">
          <ac:chgData name="Doyun Shin" userId="S::m20200565@novaims.unl.pt::2f88e4df-24f5-4c05-9085-7cb1f4f0f6e8" providerId="AD" clId="Web-{99547158-5698-0596-D00B-76B94D42F461}" dt="2021-03-01T10:22:41.866" v="185" actId="20577"/>
          <ac:spMkLst>
            <pc:docMk/>
            <pc:sldMk cId="2080925559" sldId="262"/>
            <ac:spMk id="2" creationId="{EB67F14F-078F-48AF-8283-94BB473054B2}"/>
          </ac:spMkLst>
        </pc:spChg>
      </pc:sldChg>
      <pc:sldChg chg="modSp">
        <pc:chgData name="Doyun Shin" userId="S::m20200565@novaims.unl.pt::2f88e4df-24f5-4c05-9085-7cb1f4f0f6e8" providerId="AD" clId="Web-{99547158-5698-0596-D00B-76B94D42F461}" dt="2021-03-01T10:22:36.491" v="184" actId="20577"/>
        <pc:sldMkLst>
          <pc:docMk/>
          <pc:sldMk cId="114667992" sldId="266"/>
        </pc:sldMkLst>
        <pc:spChg chg="mod">
          <ac:chgData name="Doyun Shin" userId="S::m20200565@novaims.unl.pt::2f88e4df-24f5-4c05-9085-7cb1f4f0f6e8" providerId="AD" clId="Web-{99547158-5698-0596-D00B-76B94D42F461}" dt="2021-03-01T10:22:36.491" v="184" actId="20577"/>
          <ac:spMkLst>
            <pc:docMk/>
            <pc:sldMk cId="114667992" sldId="266"/>
            <ac:spMk id="7170" creationId="{00000000-0000-0000-0000-000000000000}"/>
          </ac:spMkLst>
        </pc:spChg>
      </pc:sldChg>
    </pc:docChg>
  </pc:docChgLst>
  <pc:docChgLst>
    <pc:chgData name="Doyun Shin" userId="S::m20200565@novaims.unl.pt::2f88e4df-24f5-4c05-9085-7cb1f4f0f6e8" providerId="AD" clId="Web-{82C45FCA-9596-9066-E847-43781D972027}"/>
    <pc:docChg chg="modSld">
      <pc:chgData name="Doyun Shin" userId="S::m20200565@novaims.unl.pt::2f88e4df-24f5-4c05-9085-7cb1f4f0f6e8" providerId="AD" clId="Web-{82C45FCA-9596-9066-E847-43781D972027}" dt="2021-02-28T23:56:14.802" v="2" actId="20577"/>
      <pc:docMkLst>
        <pc:docMk/>
      </pc:docMkLst>
      <pc:sldChg chg="modSp">
        <pc:chgData name="Doyun Shin" userId="S::m20200565@novaims.unl.pt::2f88e4df-24f5-4c05-9085-7cb1f4f0f6e8" providerId="AD" clId="Web-{82C45FCA-9596-9066-E847-43781D972027}" dt="2021-02-28T23:56:14.802" v="2" actId="20577"/>
        <pc:sldMkLst>
          <pc:docMk/>
          <pc:sldMk cId="0" sldId="257"/>
        </pc:sldMkLst>
        <pc:spChg chg="mod">
          <ac:chgData name="Doyun Shin" userId="S::m20200565@novaims.unl.pt::2f88e4df-24f5-4c05-9085-7cb1f4f0f6e8" providerId="AD" clId="Web-{82C45FCA-9596-9066-E847-43781D972027}" dt="2021-02-28T23:56:14.802" v="2" actId="20577"/>
          <ac:spMkLst>
            <pc:docMk/>
            <pc:sldMk cId="0" sldId="257"/>
            <ac:spMk id="3074" creationId="{00000000-0000-0000-0000-000000000000}"/>
          </ac:spMkLst>
        </pc:spChg>
      </pc:sldChg>
    </pc:docChg>
  </pc:docChgLst>
  <pc:docChgLst>
    <pc:chgData name="Doyun Shin" userId="S::m20200565@novaims.unl.pt::2f88e4df-24f5-4c05-9085-7cb1f4f0f6e8" providerId="AD" clId="Web-{9EFDAF9F-104A-2000-8106-5C336C3B403E}"/>
    <pc:docChg chg="delSld modSld">
      <pc:chgData name="Doyun Shin" userId="S::m20200565@novaims.unl.pt::2f88e4df-24f5-4c05-9085-7cb1f4f0f6e8" providerId="AD" clId="Web-{9EFDAF9F-104A-2000-8106-5C336C3B403E}" dt="2021-03-01T12:24:45.536" v="5" actId="20577"/>
      <pc:docMkLst>
        <pc:docMk/>
      </pc:docMkLst>
      <pc:sldChg chg="delSp">
        <pc:chgData name="Doyun Shin" userId="S::m20200565@novaims.unl.pt::2f88e4df-24f5-4c05-9085-7cb1f4f0f6e8" providerId="AD" clId="Web-{9EFDAF9F-104A-2000-8106-5C336C3B403E}" dt="2021-03-01T12:14:55.197" v="0"/>
        <pc:sldMkLst>
          <pc:docMk/>
          <pc:sldMk cId="0" sldId="257"/>
        </pc:sldMkLst>
        <pc:picChg chg="del">
          <ac:chgData name="Doyun Shin" userId="S::m20200565@novaims.unl.pt::2f88e4df-24f5-4c05-9085-7cb1f4f0f6e8" providerId="AD" clId="Web-{9EFDAF9F-104A-2000-8106-5C336C3B403E}" dt="2021-03-01T12:14:55.197" v="0"/>
          <ac:picMkLst>
            <pc:docMk/>
            <pc:sldMk cId="0" sldId="257"/>
            <ac:picMk id="4" creationId="{E7746D60-81F8-4C5F-8D48-3BF74F192F0D}"/>
          </ac:picMkLst>
        </pc:picChg>
      </pc:sldChg>
      <pc:sldChg chg="modSp">
        <pc:chgData name="Doyun Shin" userId="S::m20200565@novaims.unl.pt::2f88e4df-24f5-4c05-9085-7cb1f4f0f6e8" providerId="AD" clId="Web-{9EFDAF9F-104A-2000-8106-5C336C3B403E}" dt="2021-03-01T12:24:45.536" v="5" actId="20577"/>
        <pc:sldMkLst>
          <pc:docMk/>
          <pc:sldMk cId="3712851531" sldId="260"/>
        </pc:sldMkLst>
        <pc:spChg chg="mod">
          <ac:chgData name="Doyun Shin" userId="S::m20200565@novaims.unl.pt::2f88e4df-24f5-4c05-9085-7cb1f4f0f6e8" providerId="AD" clId="Web-{9EFDAF9F-104A-2000-8106-5C336C3B403E}" dt="2021-03-01T12:15:56.670" v="2" actId="20577"/>
          <ac:spMkLst>
            <pc:docMk/>
            <pc:sldMk cId="3712851531" sldId="260"/>
            <ac:spMk id="12290" creationId="{00000000-0000-0000-0000-000000000000}"/>
          </ac:spMkLst>
        </pc:spChg>
        <pc:spChg chg="mod">
          <ac:chgData name="Doyun Shin" userId="S::m20200565@novaims.unl.pt::2f88e4df-24f5-4c05-9085-7cb1f4f0f6e8" providerId="AD" clId="Web-{9EFDAF9F-104A-2000-8106-5C336C3B403E}" dt="2021-03-01T12:24:45.536" v="5" actId="20577"/>
          <ac:spMkLst>
            <pc:docMk/>
            <pc:sldMk cId="3712851531" sldId="260"/>
            <ac:spMk id="12291" creationId="{00000000-0000-0000-0000-000000000000}"/>
          </ac:spMkLst>
        </pc:spChg>
      </pc:sldChg>
      <pc:sldChg chg="del">
        <pc:chgData name="Doyun Shin" userId="S::m20200565@novaims.unl.pt::2f88e4df-24f5-4c05-9085-7cb1f4f0f6e8" providerId="AD" clId="Web-{9EFDAF9F-104A-2000-8106-5C336C3B403E}" dt="2021-03-01T12:15:01.479" v="1"/>
        <pc:sldMkLst>
          <pc:docMk/>
          <pc:sldMk cId="615853299" sldId="265"/>
        </pc:sldMkLst>
      </pc:sldChg>
    </pc:docChg>
  </pc:docChgLst>
  <pc:docChgLst>
    <pc:chgData name="Doyun Shin" userId="S::m20200565@novaims.unl.pt::2f88e4df-24f5-4c05-9085-7cb1f4f0f6e8" providerId="AD" clId="Web-{A0599547-4192-44F1-9941-EEC205E9E84A}"/>
    <pc:docChg chg="addSld delSld modSld">
      <pc:chgData name="Doyun Shin" userId="S::m20200565@novaims.unl.pt::2f88e4df-24f5-4c05-9085-7cb1f4f0f6e8" providerId="AD" clId="Web-{A0599547-4192-44F1-9941-EEC205E9E84A}" dt="2021-03-01T13:16:22.070" v="7"/>
      <pc:docMkLst>
        <pc:docMk/>
      </pc:docMkLst>
      <pc:sldChg chg="addSp delSp modSp">
        <pc:chgData name="Doyun Shin" userId="S::m20200565@novaims.unl.pt::2f88e4df-24f5-4c05-9085-7cb1f4f0f6e8" providerId="AD" clId="Web-{A0599547-4192-44F1-9941-EEC205E9E84A}" dt="2021-03-01T13:16:12.866" v="6" actId="14100"/>
        <pc:sldMkLst>
          <pc:docMk/>
          <pc:sldMk cId="2177115209" sldId="261"/>
        </pc:sldMkLst>
        <pc:spChg chg="del">
          <ac:chgData name="Doyun Shin" userId="S::m20200565@novaims.unl.pt::2f88e4df-24f5-4c05-9085-7cb1f4f0f6e8" providerId="AD" clId="Web-{A0599547-4192-44F1-9941-EEC205E9E84A}" dt="2021-03-01T13:16:08.554" v="4"/>
          <ac:spMkLst>
            <pc:docMk/>
            <pc:sldMk cId="2177115209" sldId="261"/>
            <ac:spMk id="7" creationId="{B0148D83-6841-4EFD-A69E-C0F87A7C8F29}"/>
          </ac:spMkLst>
        </pc:spChg>
        <pc:picChg chg="add mod ord">
          <ac:chgData name="Doyun Shin" userId="S::m20200565@novaims.unl.pt::2f88e4df-24f5-4c05-9085-7cb1f4f0f6e8" providerId="AD" clId="Web-{A0599547-4192-44F1-9941-EEC205E9E84A}" dt="2021-03-01T13:16:12.866" v="6" actId="14100"/>
          <ac:picMkLst>
            <pc:docMk/>
            <pc:sldMk cId="2177115209" sldId="261"/>
            <ac:picMk id="3" creationId="{093DC190-4BD0-4B3F-97C3-01FADA0EE8BD}"/>
          </ac:picMkLst>
        </pc:picChg>
        <pc:picChg chg="del">
          <ac:chgData name="Doyun Shin" userId="S::m20200565@novaims.unl.pt::2f88e4df-24f5-4c05-9085-7cb1f4f0f6e8" providerId="AD" clId="Web-{A0599547-4192-44F1-9941-EEC205E9E84A}" dt="2021-03-01T13:16:07.491" v="3"/>
          <ac:picMkLst>
            <pc:docMk/>
            <pc:sldMk cId="2177115209" sldId="261"/>
            <ac:picMk id="9" creationId="{92B6362F-88F2-4E97-BF33-BB0EA5ECDDA8}"/>
          </ac:picMkLst>
        </pc:picChg>
      </pc:sldChg>
      <pc:sldChg chg="addSp delSp modSp new del">
        <pc:chgData name="Doyun Shin" userId="S::m20200565@novaims.unl.pt::2f88e4df-24f5-4c05-9085-7cb1f4f0f6e8" providerId="AD" clId="Web-{A0599547-4192-44F1-9941-EEC205E9E84A}" dt="2021-03-01T13:16:22.070" v="7"/>
        <pc:sldMkLst>
          <pc:docMk/>
          <pc:sldMk cId="3432629630" sldId="267"/>
        </pc:sldMkLst>
        <pc:spChg chg="add del">
          <ac:chgData name="Doyun Shin" userId="S::m20200565@novaims.unl.pt::2f88e4df-24f5-4c05-9085-7cb1f4f0f6e8" providerId="AD" clId="Web-{A0599547-4192-44F1-9941-EEC205E9E84A}" dt="2021-03-01T13:16:01.866" v="2"/>
          <ac:spMkLst>
            <pc:docMk/>
            <pc:sldMk cId="3432629630" sldId="267"/>
            <ac:spMk id="3" creationId="{3D899DCB-8B5E-4F22-9256-38A87278291F}"/>
          </ac:spMkLst>
        </pc:spChg>
        <pc:picChg chg="add del mod ord">
          <ac:chgData name="Doyun Shin" userId="S::m20200565@novaims.unl.pt::2f88e4df-24f5-4c05-9085-7cb1f4f0f6e8" providerId="AD" clId="Web-{A0599547-4192-44F1-9941-EEC205E9E84A}" dt="2021-03-01T13:16:01.866" v="2"/>
          <ac:picMkLst>
            <pc:docMk/>
            <pc:sldMk cId="3432629630" sldId="267"/>
            <ac:picMk id="4" creationId="{50080223-1A91-4BFD-9EA4-B11ED78949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A6A19-B5DA-4089-BD39-0A0AD6A22E4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3625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7566F-925A-4DD1-9E7F-DBB68AB9120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3465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854F3A-D916-4E0C-B102-F88673F9EA7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8708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050487-32CF-4E80-B530-3E9FEE628A5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6732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E44EC-A20C-4F1C-BA3A-DE8265CBB87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3539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89EF7-0D8A-4C06-852B-BF96F707E17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7074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A594B-CF4A-4122-AEA0-21A3314B32E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9192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CA90E-FFD3-4C51-BD1A-06C954EA22D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051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02E25-76AD-451A-8B5C-B10E9AB87E8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7346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190F16-3C76-4F5C-8C21-0B084707945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5254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F52DE-20BB-4F61-8523-1BF23CAD07D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3305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9B5EEEA-2797-465E-BD4A-9B244F6707D2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555" y="2565011"/>
            <a:ext cx="6587578" cy="1470025"/>
          </a:xfrm>
        </p:spPr>
        <p:txBody>
          <a:bodyPr anchor="ctr"/>
          <a:lstStyle/>
          <a:p>
            <a:pPr algn="l"/>
            <a:r>
              <a:rPr lang="es-UY" altLang="en-US" sz="2800" err="1">
                <a:latin typeface="Calibri"/>
              </a:rPr>
              <a:t>Wonderful</a:t>
            </a:r>
            <a:r>
              <a:rPr lang="es-UY" altLang="en-US" sz="2800">
                <a:latin typeface="Calibri"/>
              </a:rPr>
              <a:t> </a:t>
            </a:r>
            <a:r>
              <a:rPr lang="es-UY" altLang="en-US" sz="2800" err="1">
                <a:latin typeface="Calibri"/>
              </a:rPr>
              <a:t>Wines</a:t>
            </a:r>
            <a:r>
              <a:rPr lang="es-UY" altLang="en-US" sz="2800">
                <a:latin typeface="Calibri"/>
              </a:rPr>
              <a:t> </a:t>
            </a:r>
            <a:r>
              <a:rPr lang="es-UY" altLang="en-US" sz="2800" err="1">
                <a:latin typeface="Calibri"/>
              </a:rPr>
              <a:t>of</a:t>
            </a:r>
            <a:r>
              <a:rPr lang="es-UY" altLang="en-US" sz="2800">
                <a:latin typeface="Calibri"/>
              </a:rPr>
              <a:t> </a:t>
            </a:r>
            <a:r>
              <a:rPr lang="es-UY" altLang="en-US" sz="2800" err="1">
                <a:latin typeface="Calibri"/>
              </a:rPr>
              <a:t>the</a:t>
            </a:r>
            <a:r>
              <a:rPr lang="es-UY" altLang="en-US" sz="2800">
                <a:latin typeface="Calibri"/>
              </a:rPr>
              <a:t> </a:t>
            </a:r>
            <a:r>
              <a:rPr lang="es-UY" altLang="en-US" sz="2800" err="1">
                <a:latin typeface="Calibri"/>
              </a:rPr>
              <a:t>World</a:t>
            </a:r>
            <a:r>
              <a:rPr lang="es-UY" altLang="en-US" sz="2800">
                <a:latin typeface="Calibri"/>
              </a:rPr>
              <a:t>:</a:t>
            </a:r>
            <a:br>
              <a:rPr lang="es-UY" altLang="en-US" sz="4400">
                <a:latin typeface="Calibri"/>
              </a:rPr>
            </a:br>
            <a:r>
              <a:rPr lang="es-UY" altLang="en-US" sz="4400" err="1">
                <a:latin typeface="Aharoni"/>
              </a:rPr>
              <a:t>Customer</a:t>
            </a:r>
            <a:r>
              <a:rPr lang="es-UY" altLang="en-US" sz="4400">
                <a:latin typeface="Aharoni"/>
              </a:rPr>
              <a:t> </a:t>
            </a:r>
            <a:r>
              <a:rPr lang="es-UY" altLang="en-US" sz="4400" err="1">
                <a:latin typeface="Aharoni"/>
              </a:rPr>
              <a:t>Segmentation</a:t>
            </a:r>
            <a:endParaRPr lang="es-UY" altLang="en-US" sz="4400">
              <a:latin typeface="Aharon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4A9D47-32FF-4999-B09B-9D881DC652EA}"/>
              </a:ext>
            </a:extLst>
          </p:cNvPr>
          <p:cNvSpPr txBox="1"/>
          <p:nvPr/>
        </p:nvSpPr>
        <p:spPr>
          <a:xfrm>
            <a:off x="4493077" y="3778757"/>
            <a:ext cx="296744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/>
                <a:cs typeface="Arial"/>
              </a:rPr>
              <a:t>Business Cases - Group AA</a:t>
            </a:r>
            <a:endParaRPr lang="en-US" sz="1600"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8ADFF9-CF9F-4CEC-B688-991571B7BCD9}"/>
              </a:ext>
            </a:extLst>
          </p:cNvPr>
          <p:cNvSpPr/>
          <p:nvPr/>
        </p:nvSpPr>
        <p:spPr>
          <a:xfrm>
            <a:off x="0" y="6636545"/>
            <a:ext cx="9144000" cy="2214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6BAC-E8C1-4AB5-9ED6-C599A0F3F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903" y="4891291"/>
            <a:ext cx="3853456" cy="1143000"/>
          </a:xfrm>
        </p:spPr>
        <p:txBody>
          <a:bodyPr/>
          <a:lstStyle/>
          <a:p>
            <a:r>
              <a:rPr lang="en-US"/>
              <a:t>Thank you.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1A4ED-7566-45EB-A4B8-EC9536F3C821}"/>
              </a:ext>
            </a:extLst>
          </p:cNvPr>
          <p:cNvSpPr/>
          <p:nvPr/>
        </p:nvSpPr>
        <p:spPr>
          <a:xfrm>
            <a:off x="0" y="6636545"/>
            <a:ext cx="9144000" cy="2214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8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UY" altLang="en-US" err="1">
                <a:latin typeface="Aharoni"/>
              </a:rPr>
              <a:t>Customers</a:t>
            </a:r>
            <a:endParaRPr lang="es-UY" altLang="en-US">
              <a:latin typeface="Aharoni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altLang="en-US" err="1"/>
              <a:t>Moderate</a:t>
            </a:r>
            <a:r>
              <a:rPr lang="es-UY" altLang="en-US"/>
              <a:t> </a:t>
            </a:r>
            <a:r>
              <a:rPr lang="es-UY" altLang="en-US" err="1"/>
              <a:t>Diversity</a:t>
            </a:r>
            <a:endParaRPr lang="es-UY" altLang="en-US"/>
          </a:p>
          <a:p>
            <a:r>
              <a:rPr lang="es-UY" altLang="en-US" err="1"/>
              <a:t>Customer-Centric</a:t>
            </a:r>
            <a:r>
              <a:rPr lang="es-UY" altLang="en-US"/>
              <a:t> Marketing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BF1C45-EB3B-418C-B940-1F573F8BE57E}"/>
              </a:ext>
            </a:extLst>
          </p:cNvPr>
          <p:cNvSpPr/>
          <p:nvPr/>
        </p:nvSpPr>
        <p:spPr>
          <a:xfrm>
            <a:off x="0" y="6636545"/>
            <a:ext cx="9144000" cy="2214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77344CA-A287-4602-AFA5-E0C4F4F6A28D}"/>
              </a:ext>
            </a:extLst>
          </p:cNvPr>
          <p:cNvSpPr/>
          <p:nvPr/>
        </p:nvSpPr>
        <p:spPr>
          <a:xfrm>
            <a:off x="0" y="6636545"/>
            <a:ext cx="9144000" cy="2214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Рисунок 1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E737272-B182-46D9-915F-D1A2B8CD2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77" y="1834011"/>
            <a:ext cx="4213489" cy="3346771"/>
          </a:xfrm>
          <a:prstGeom prst="rect">
            <a:avLst/>
          </a:prstGeom>
        </p:spPr>
      </p:pic>
      <p:pic>
        <p:nvPicPr>
          <p:cNvPr id="16" name="Рисунок 17">
            <a:extLst>
              <a:ext uri="{FF2B5EF4-FFF2-40B4-BE49-F238E27FC236}">
                <a16:creationId xmlns:a16="http://schemas.microsoft.com/office/drawing/2014/main" id="{1E1E7650-B46C-48CC-B4AF-170E0557B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5" y="1837397"/>
            <a:ext cx="4843155" cy="334307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633D6C-8682-4AD6-AED6-AB1EC1C0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>
                <a:latin typeface="Aharoni"/>
              </a:rPr>
              <a:t>RFM Analysis</a:t>
            </a:r>
          </a:p>
        </p:txBody>
      </p:sp>
    </p:spTree>
    <p:extLst>
      <p:ext uri="{BB962C8B-B14F-4D97-AF65-F5344CB8AC3E}">
        <p14:creationId xmlns:p14="http://schemas.microsoft.com/office/powerpoint/2010/main" val="11466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F14F-078F-48AF-8283-94BB4730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Aharoni"/>
              </a:rPr>
              <a:t>Segmentation Approach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C25544-2ABD-4BFF-A99B-15301D00AE01}"/>
              </a:ext>
            </a:extLst>
          </p:cNvPr>
          <p:cNvSpPr/>
          <p:nvPr/>
        </p:nvSpPr>
        <p:spPr>
          <a:xfrm>
            <a:off x="0" y="6636545"/>
            <a:ext cx="9144000" cy="2214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60B581-71FE-4903-AC3B-7F334799279D}"/>
              </a:ext>
            </a:extLst>
          </p:cNvPr>
          <p:cNvSpPr/>
          <p:nvPr/>
        </p:nvSpPr>
        <p:spPr>
          <a:xfrm>
            <a:off x="1272988" y="2245659"/>
            <a:ext cx="2599764" cy="256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Demographic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D02A24-8F00-420C-A36F-EAA6485CC868}"/>
              </a:ext>
            </a:extLst>
          </p:cNvPr>
          <p:cNvSpPr/>
          <p:nvPr/>
        </p:nvSpPr>
        <p:spPr>
          <a:xfrm>
            <a:off x="5271246" y="2209800"/>
            <a:ext cx="2599764" cy="2563905"/>
          </a:xfrm>
          <a:prstGeom prst="ellipse">
            <a:avLst/>
          </a:prstGeom>
          <a:solidFill>
            <a:srgbClr val="FFCCCC"/>
          </a:solidFill>
          <a:ln>
            <a:solidFill>
              <a:srgbClr val="EB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Behavioral</a:t>
            </a:r>
          </a:p>
        </p:txBody>
      </p:sp>
    </p:spTree>
    <p:extLst>
      <p:ext uri="{BB962C8B-B14F-4D97-AF65-F5344CB8AC3E}">
        <p14:creationId xmlns:p14="http://schemas.microsoft.com/office/powerpoint/2010/main" val="208092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792915-EB04-41DE-B7B9-0D1CA4093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50" y="872716"/>
            <a:ext cx="8688024" cy="5112568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B89879D-8077-49BD-BCBF-862E3A76AEB1}"/>
              </a:ext>
            </a:extLst>
          </p:cNvPr>
          <p:cNvSpPr/>
          <p:nvPr/>
        </p:nvSpPr>
        <p:spPr>
          <a:xfrm>
            <a:off x="0" y="6636545"/>
            <a:ext cx="9144000" cy="2214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8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UY" altLang="en-US" err="1">
                <a:latin typeface="Aharoni"/>
              </a:rPr>
              <a:t>Leverage</a:t>
            </a:r>
            <a:r>
              <a:rPr lang="es-UY" altLang="en-US">
                <a:latin typeface="Aharoni"/>
              </a:rPr>
              <a:t> </a:t>
            </a:r>
            <a:r>
              <a:rPr lang="es-UY" altLang="en-US" err="1">
                <a:latin typeface="Aharoni"/>
              </a:rPr>
              <a:t>Analysis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BED022-4692-4AC6-82D4-BCAE5F6B70F6}"/>
              </a:ext>
            </a:extLst>
          </p:cNvPr>
          <p:cNvSpPr/>
          <p:nvPr/>
        </p:nvSpPr>
        <p:spPr>
          <a:xfrm>
            <a:off x="0" y="6636545"/>
            <a:ext cx="9144000" cy="2214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785E9-5205-47A0-9D83-B72CE0106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01" y="1333818"/>
            <a:ext cx="7218998" cy="46076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F1E72F-2BBE-4445-88DB-DE8032DE6E8B}"/>
              </a:ext>
            </a:extLst>
          </p:cNvPr>
          <p:cNvSpPr/>
          <p:nvPr/>
        </p:nvSpPr>
        <p:spPr>
          <a:xfrm>
            <a:off x="0" y="6636545"/>
            <a:ext cx="9144000" cy="2214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93DC190-4BD0-4B3F-97C3-01FADA0EE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658" y="1171575"/>
            <a:ext cx="8434395" cy="5126038"/>
          </a:xfr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0B57461-05E6-4DB3-951F-E364EECD0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>
                <a:latin typeface="Aharoni"/>
              </a:rPr>
              <a:t>Cluster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1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UY" altLang="en-US" err="1">
                <a:latin typeface="Aharoni"/>
              </a:rPr>
              <a:t>Deployment</a:t>
            </a:r>
            <a:endParaRPr lang="es-ES" altLang="en-US">
              <a:latin typeface="Aharoni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altLang="en-US"/>
              <a:t>Timeline</a:t>
            </a:r>
          </a:p>
          <a:p>
            <a:r>
              <a:rPr lang="es-UY" altLang="en-US" err="1"/>
              <a:t>Continuous</a:t>
            </a:r>
            <a:r>
              <a:rPr lang="es-UY" altLang="en-US"/>
              <a:t> </a:t>
            </a:r>
            <a:r>
              <a:rPr lang="es-UY" altLang="en-US" err="1"/>
              <a:t>Evaluation</a:t>
            </a:r>
            <a:endParaRPr lang="es-UY" altLang="en-US"/>
          </a:p>
          <a:p>
            <a:pPr lvl="1"/>
            <a:r>
              <a:rPr lang="es-UY" altLang="en-US" err="1"/>
              <a:t>Re-clustering</a:t>
            </a:r>
            <a:endParaRPr lang="es-UY" altLang="en-US"/>
          </a:p>
          <a:p>
            <a:pPr lvl="1"/>
            <a:r>
              <a:rPr lang="es-UY" altLang="en-US"/>
              <a:t>6 </a:t>
            </a:r>
            <a:r>
              <a:rPr lang="es-UY" altLang="en-US" err="1"/>
              <a:t>to</a:t>
            </a:r>
            <a:r>
              <a:rPr lang="es-UY" altLang="en-US"/>
              <a:t> 12 </a:t>
            </a:r>
            <a:r>
              <a:rPr lang="es-UY" altLang="en-US" err="1"/>
              <a:t>months</a:t>
            </a:r>
            <a:endParaRPr lang="es-UY" altLang="en-US"/>
          </a:p>
          <a:p>
            <a:r>
              <a:rPr lang="es-UY" altLang="en-US" err="1"/>
              <a:t>Employee</a:t>
            </a:r>
            <a:r>
              <a:rPr lang="es-UY" altLang="en-US"/>
              <a:t> Training</a:t>
            </a:r>
          </a:p>
          <a:p>
            <a:endParaRPr lang="es-UY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EF1253-B93E-47FC-8C38-10E64B5C8EC7}"/>
              </a:ext>
            </a:extLst>
          </p:cNvPr>
          <p:cNvSpPr/>
          <p:nvPr/>
        </p:nvSpPr>
        <p:spPr>
          <a:xfrm>
            <a:off x="0" y="6636545"/>
            <a:ext cx="9144000" cy="2214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EF1253-B93E-47FC-8C38-10E64B5C8EC7}"/>
              </a:ext>
            </a:extLst>
          </p:cNvPr>
          <p:cNvSpPr/>
          <p:nvPr/>
        </p:nvSpPr>
        <p:spPr>
          <a:xfrm>
            <a:off x="0" y="6636545"/>
            <a:ext cx="9144000" cy="2214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7839E7-0F34-4663-A7D9-4DAB47F89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459" y="217249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s-UY" b="1" dirty="0">
                <a:ea typeface="+mj-lt"/>
                <a:cs typeface="+mj-lt"/>
              </a:rPr>
              <a:t>Marketing </a:t>
            </a:r>
            <a:r>
              <a:rPr lang="es-UY" b="1" dirty="0" err="1">
                <a:ea typeface="+mj-lt"/>
                <a:cs typeface="+mj-lt"/>
              </a:rPr>
              <a:t>Mix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CB6B2ED8-1140-4A40-A0DE-3886C9545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156454"/>
              </p:ext>
            </p:extLst>
          </p:nvPr>
        </p:nvGraphicFramePr>
        <p:xfrm>
          <a:off x="217500" y="2092120"/>
          <a:ext cx="8786320" cy="321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813">
                  <a:extLst>
                    <a:ext uri="{9D8B030D-6E8A-4147-A177-3AD203B41FA5}">
                      <a16:colId xmlns:a16="http://schemas.microsoft.com/office/drawing/2014/main" val="2135512490"/>
                    </a:ext>
                  </a:extLst>
                </a:gridCol>
                <a:gridCol w="1518419">
                  <a:extLst>
                    <a:ext uri="{9D8B030D-6E8A-4147-A177-3AD203B41FA5}">
                      <a16:colId xmlns:a16="http://schemas.microsoft.com/office/drawing/2014/main" val="1346415225"/>
                    </a:ext>
                  </a:extLst>
                </a:gridCol>
                <a:gridCol w="2211872">
                  <a:extLst>
                    <a:ext uri="{9D8B030D-6E8A-4147-A177-3AD203B41FA5}">
                      <a16:colId xmlns:a16="http://schemas.microsoft.com/office/drawing/2014/main" val="696062673"/>
                    </a:ext>
                  </a:extLst>
                </a:gridCol>
                <a:gridCol w="1803982">
                  <a:extLst>
                    <a:ext uri="{9D8B030D-6E8A-4147-A177-3AD203B41FA5}">
                      <a16:colId xmlns:a16="http://schemas.microsoft.com/office/drawing/2014/main" val="797571564"/>
                    </a:ext>
                  </a:extLst>
                </a:gridCol>
                <a:gridCol w="1841234">
                  <a:extLst>
                    <a:ext uri="{9D8B030D-6E8A-4147-A177-3AD203B41FA5}">
                      <a16:colId xmlns:a16="http://schemas.microsoft.com/office/drawing/2014/main" val="1413907179"/>
                    </a:ext>
                  </a:extLst>
                </a:gridCol>
              </a:tblGrid>
              <a:tr h="436426">
                <a:tc>
                  <a:txBody>
                    <a:bodyPr/>
                    <a:lstStyle/>
                    <a:p>
                      <a:pPr algn="ctr" rtl="0" fontAlgn="base"/>
                      <a:endParaRPr lang="pt-PT" sz="1400" dirty="0">
                        <a:effectLst/>
                        <a:latin typeface="Calibri"/>
                      </a:endParaRP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400" dirty="0">
                          <a:effectLst/>
                        </a:rPr>
                        <a:t>Cluster</a:t>
                      </a:r>
                      <a:r>
                        <a:rPr lang="pt-PT" sz="1600" dirty="0">
                          <a:effectLst/>
                        </a:rPr>
                        <a:t> 0 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400" dirty="0">
                          <a:effectLst/>
                        </a:rPr>
                        <a:t>Cluster 1 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400" dirty="0">
                          <a:effectLst/>
                        </a:rPr>
                        <a:t>Cluster 2 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400" dirty="0">
                          <a:effectLst/>
                        </a:rPr>
                        <a:t>Cluster 3 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248778"/>
                  </a:ext>
                </a:extLst>
              </a:tr>
              <a:tr h="694313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400" dirty="0" err="1">
                          <a:effectLst/>
                        </a:rPr>
                        <a:t>Product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400" dirty="0" err="1">
                          <a:effectLst/>
                        </a:rPr>
                        <a:t>Exotic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400" dirty="0" err="1">
                          <a:effectLst/>
                        </a:rPr>
                        <a:t>Dry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  <a:r>
                        <a:rPr lang="pt-PT" sz="1400" dirty="0" err="1">
                          <a:effectLst/>
                        </a:rPr>
                        <a:t>red</a:t>
                      </a:r>
                      <a:r>
                        <a:rPr lang="pt-PT" sz="1400" dirty="0">
                          <a:effectLst/>
                        </a:rPr>
                        <a:t>, </a:t>
                      </a:r>
                      <a:r>
                        <a:rPr lang="pt-PT" sz="1400" dirty="0" err="1">
                          <a:effectLst/>
                        </a:rPr>
                        <a:t>dry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  <a:r>
                        <a:rPr lang="pt-PT" sz="1400" dirty="0" err="1">
                          <a:effectLst/>
                        </a:rPr>
                        <a:t>white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400" dirty="0" err="1">
                          <a:effectLst/>
                        </a:rPr>
                        <a:t>Exotic</a:t>
                      </a:r>
                      <a:r>
                        <a:rPr lang="pt-PT" sz="1400" dirty="0">
                          <a:effectLst/>
                        </a:rPr>
                        <a:t>, </a:t>
                      </a:r>
                      <a:r>
                        <a:rPr lang="pt-PT" sz="1400" dirty="0" err="1">
                          <a:effectLst/>
                        </a:rPr>
                        <a:t>dry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  <a:r>
                        <a:rPr lang="pt-PT" sz="1400" dirty="0" err="1">
                          <a:effectLst/>
                        </a:rPr>
                        <a:t>red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400" dirty="0" err="1">
                          <a:effectLst/>
                        </a:rPr>
                        <a:t>Dry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  <a:r>
                        <a:rPr lang="pt-PT" sz="1400" dirty="0" err="1">
                          <a:effectLst/>
                        </a:rPr>
                        <a:t>read</a:t>
                      </a:r>
                      <a:r>
                        <a:rPr lang="pt-PT" sz="1400" dirty="0">
                          <a:effectLst/>
                        </a:rPr>
                        <a:t>, </a:t>
                      </a:r>
                      <a:r>
                        <a:rPr lang="pt-PT" sz="1400" dirty="0" err="1">
                          <a:effectLst/>
                        </a:rPr>
                        <a:t>dry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  <a:r>
                        <a:rPr lang="pt-PT" sz="1400" dirty="0" err="1">
                          <a:effectLst/>
                        </a:rPr>
                        <a:t>white</a:t>
                      </a:r>
                      <a:r>
                        <a:rPr lang="pt-PT" sz="1400" dirty="0">
                          <a:effectLst/>
                        </a:rPr>
                        <a:t>, </a:t>
                      </a:r>
                      <a:r>
                        <a:rPr lang="pt-PT" sz="1400" dirty="0" err="1">
                          <a:effectLst/>
                        </a:rPr>
                        <a:t>sweet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  <a:r>
                        <a:rPr lang="pt-PT" sz="1400" dirty="0" err="1">
                          <a:effectLst/>
                        </a:rPr>
                        <a:t>red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699747"/>
                  </a:ext>
                </a:extLst>
              </a:tr>
              <a:tr h="436426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400" dirty="0">
                          <a:effectLst/>
                        </a:rPr>
                        <a:t>Price 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400" dirty="0" err="1">
                          <a:effectLst/>
                        </a:rPr>
                        <a:t>Low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  <a:r>
                        <a:rPr lang="pt-PT" sz="1400" dirty="0" err="1">
                          <a:effectLst/>
                        </a:rPr>
                        <a:t>price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400" dirty="0" err="1">
                          <a:effectLst/>
                        </a:rPr>
                        <a:t>High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  <a:r>
                        <a:rPr lang="pt-PT" sz="1400" dirty="0" err="1">
                          <a:effectLst/>
                        </a:rPr>
                        <a:t>price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400" dirty="0" err="1">
                          <a:effectLst/>
                        </a:rPr>
                        <a:t>Avg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  <a:r>
                        <a:rPr lang="pt-PT" sz="1400" dirty="0" err="1">
                          <a:effectLst/>
                        </a:rPr>
                        <a:t>price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400" dirty="0" err="1">
                          <a:effectLst/>
                        </a:rPr>
                        <a:t>High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  <a:r>
                        <a:rPr lang="pt-PT" sz="1400" dirty="0" err="1">
                          <a:effectLst/>
                        </a:rPr>
                        <a:t>price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527624"/>
                  </a:ext>
                </a:extLst>
              </a:tr>
              <a:tr h="436426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400" dirty="0" err="1">
                          <a:effectLst/>
                        </a:rPr>
                        <a:t>Place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400" dirty="0">
                          <a:effectLst/>
                        </a:rPr>
                        <a:t>Email, mail 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400" dirty="0">
                          <a:effectLst/>
                        </a:rPr>
                        <a:t>Online 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400" dirty="0">
                          <a:effectLst/>
                        </a:rPr>
                        <a:t>Online 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400" dirty="0" err="1">
                          <a:effectLst/>
                        </a:rPr>
                        <a:t>Store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35918"/>
                  </a:ext>
                </a:extLst>
              </a:tr>
              <a:tr h="1210085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400" dirty="0" err="1">
                          <a:effectLst/>
                        </a:rPr>
                        <a:t>Promotion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400" dirty="0" err="1">
                          <a:effectLst/>
                        </a:rPr>
                        <a:t>Promotions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  <a:r>
                        <a:rPr lang="pt-PT" sz="1400" dirty="0" err="1">
                          <a:effectLst/>
                        </a:rPr>
                        <a:t>and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  <a:r>
                        <a:rPr lang="pt-PT" sz="1400" dirty="0" err="1">
                          <a:effectLst/>
                        </a:rPr>
                        <a:t>special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  <a:r>
                        <a:rPr lang="pt-PT" sz="1400" dirty="0" err="1">
                          <a:effectLst/>
                        </a:rPr>
                        <a:t>offers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400" dirty="0">
                          <a:effectLst/>
                        </a:rPr>
                        <a:t>Free </a:t>
                      </a:r>
                      <a:r>
                        <a:rPr lang="pt-PT" sz="1400" dirty="0" err="1">
                          <a:effectLst/>
                        </a:rPr>
                        <a:t>accessorize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  <a:r>
                        <a:rPr lang="pt-PT" sz="1400" dirty="0" err="1">
                          <a:effectLst/>
                        </a:rPr>
                        <a:t>with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  <a:r>
                        <a:rPr lang="pt-PT" sz="1400" dirty="0" err="1">
                          <a:effectLst/>
                        </a:rPr>
                        <a:t>the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  <a:r>
                        <a:rPr lang="pt-PT" sz="1400" dirty="0" err="1">
                          <a:effectLst/>
                        </a:rPr>
                        <a:t>purchase</a:t>
                      </a:r>
                      <a:r>
                        <a:rPr lang="pt-PT" sz="1400" dirty="0">
                          <a:effectLst/>
                        </a:rPr>
                        <a:t> more </a:t>
                      </a:r>
                      <a:r>
                        <a:rPr lang="pt-PT" sz="1400" dirty="0" err="1">
                          <a:effectLst/>
                        </a:rPr>
                        <a:t>than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  <a:r>
                        <a:rPr lang="pt-PT" sz="1400" dirty="0" err="1">
                          <a:effectLst/>
                        </a:rPr>
                        <a:t>avg</a:t>
                      </a:r>
                      <a:r>
                        <a:rPr lang="pt-PT" sz="1400" dirty="0">
                          <a:effectLst/>
                        </a:rPr>
                        <a:t> sum 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400" dirty="0" err="1">
                          <a:effectLst/>
                        </a:rPr>
                        <a:t>Wishlist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  <a:r>
                        <a:rPr lang="pt-PT" sz="1400" dirty="0" err="1">
                          <a:effectLst/>
                        </a:rPr>
                        <a:t>items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  <a:r>
                        <a:rPr lang="pt-PT" sz="1400" dirty="0" err="1">
                          <a:effectLst/>
                        </a:rPr>
                        <a:t>and</a:t>
                      </a:r>
                      <a:r>
                        <a:rPr lang="pt-PT" sz="1400" dirty="0">
                          <a:effectLst/>
                        </a:rPr>
                        <a:t> a </a:t>
                      </a:r>
                      <a:r>
                        <a:rPr lang="pt-PT" sz="1400" dirty="0" err="1">
                          <a:effectLst/>
                        </a:rPr>
                        <a:t>limited</a:t>
                      </a:r>
                      <a:r>
                        <a:rPr lang="pt-PT" sz="1400" dirty="0">
                          <a:effectLst/>
                        </a:rPr>
                        <a:t>-time </a:t>
                      </a:r>
                      <a:r>
                        <a:rPr lang="pt-PT" sz="1400" dirty="0" err="1">
                          <a:effectLst/>
                        </a:rPr>
                        <a:t>offer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  <a:r>
                        <a:rPr lang="pt-PT" sz="1400" dirty="0" err="1">
                          <a:effectLst/>
                        </a:rPr>
                        <a:t>discount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400" dirty="0" err="1">
                          <a:effectLst/>
                        </a:rPr>
                        <a:t>Special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  <a:r>
                        <a:rPr lang="pt-PT" sz="1400" dirty="0" err="1">
                          <a:effectLst/>
                        </a:rPr>
                        <a:t>events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  <a:r>
                        <a:rPr lang="pt-PT" sz="1400" dirty="0" err="1">
                          <a:effectLst/>
                        </a:rPr>
                        <a:t>and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  <a:endParaRPr lang="ru-RU" dirty="0"/>
                    </a:p>
                    <a:p>
                      <a:pPr lvl="0" algn="ctr">
                        <a:buNone/>
                      </a:pPr>
                      <a:r>
                        <a:rPr lang="pt-PT" sz="1400" dirty="0">
                          <a:effectLst/>
                        </a:rPr>
                        <a:t>individual </a:t>
                      </a:r>
                      <a:r>
                        <a:rPr lang="pt-PT" sz="1400" dirty="0" err="1">
                          <a:effectLst/>
                        </a:rPr>
                        <a:t>subsription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034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75487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FF59525C83394E9224C031748B3A09" ma:contentTypeVersion="4" ma:contentTypeDescription="Create a new document." ma:contentTypeScope="" ma:versionID="bff58ee30128a5e85e5fcae04529788d">
  <xsd:schema xmlns:xsd="http://www.w3.org/2001/XMLSchema" xmlns:xs="http://www.w3.org/2001/XMLSchema" xmlns:p="http://schemas.microsoft.com/office/2006/metadata/properties" xmlns:ns2="a06e73b3-3fd0-4204-8868-b761c69110cd" targetNamespace="http://schemas.microsoft.com/office/2006/metadata/properties" ma:root="true" ma:fieldsID="d92569e7eb0aea881800d183fc3a4408" ns2:_="">
    <xsd:import namespace="a06e73b3-3fd0-4204-8868-b761c69110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e73b3-3fd0-4204-8868-b761c69110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A1B407-7C54-477A-9064-A31303EC1AD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AD4E88A-D5C3-4942-B4CA-EC318925C93C}">
  <ds:schemaRefs>
    <ds:schemaRef ds:uri="a06e73b3-3fd0-4204-8868-b761c69110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5A770B2-2BDD-461A-AE8B-3797B3CD1B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Application>Microsoft Office PowerPoint</Application>
  <PresentationFormat>Экран (4:3)</PresentationFormat>
  <Slides>10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Diseño predeterminado</vt:lpstr>
      <vt:lpstr>Wonderful Wines of the World: Customer Segmentation</vt:lpstr>
      <vt:lpstr>Customers</vt:lpstr>
      <vt:lpstr>RFM Analysis</vt:lpstr>
      <vt:lpstr>Segmentation Approach</vt:lpstr>
      <vt:lpstr>Презентация PowerPoint</vt:lpstr>
      <vt:lpstr>Leverage Analysis</vt:lpstr>
      <vt:lpstr>Cluster Profiling</vt:lpstr>
      <vt:lpstr>Deployment</vt:lpstr>
      <vt:lpstr>Презентация PowerPoint</vt:lpstr>
      <vt:lpstr>Thank you.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revision>32</cp:revision>
  <dcterms:created xsi:type="dcterms:W3CDTF">2010-05-23T14:28:12Z</dcterms:created>
  <dcterms:modified xsi:type="dcterms:W3CDTF">2021-03-01T22:56:17Z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0x01010053FF59525C83394E9224C031748B3A09</vt:lpwstr>
  </property>
</Properties>
</file>