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673" r:id="rId5"/>
  </p:sldMasterIdLst>
  <p:notesMasterIdLst>
    <p:notesMasterId r:id="rId16"/>
  </p:notesMasterIdLst>
  <p:sldIdLst>
    <p:sldId id="256" r:id="rId6"/>
    <p:sldId id="344" r:id="rId7"/>
    <p:sldId id="345" r:id="rId8"/>
    <p:sldId id="356" r:id="rId9"/>
    <p:sldId id="357" r:id="rId10"/>
    <p:sldId id="351" r:id="rId11"/>
    <p:sldId id="358" r:id="rId12"/>
    <p:sldId id="355" r:id="rId13"/>
    <p:sldId id="353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80C3"/>
    <a:srgbClr val="00B1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8C37F-DEDD-4CDB-81B6-285B3E8C8F8B}" v="1982" dt="2021-05-03T11:08:52.426"/>
    <p1510:client id="{080223AF-C55F-4CEF-9D31-0924E0E5D304}" v="2" dt="2021-05-03T09:55:21.072"/>
    <p1510:client id="{3475A68D-FB34-4EA9-A88F-BF7F03FD4EA3}" v="10" dt="2021-05-03T12:30:56.198"/>
    <p1510:client id="{5A4D727C-6BCC-414E-8ECD-66F019F275C3}" v="1467" dt="2021-05-03T14:10:48.187"/>
    <p1510:client id="{BD4C1315-B417-48B3-B67E-5499E520129D}" v="21" dt="2021-05-03T12:10:36.423"/>
    <p1510:client id="{D31D83C5-8ADD-4967-8220-176984840880}" v="2" vWet="3" dt="2021-05-03T11:26:26.794"/>
    <p1510:client id="{FEA91166-73D4-4B79-9942-0EAC28FB3EB1}" v="17" dt="2021-05-03T10:39:51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68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6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tasiia Tagiltseva" userId="S::m20200041@novaims.unl.pt::181f07b4-193e-459c-a9f9-194f5af09ea3" providerId="AD" clId="Web-{3475A68D-FB34-4EA9-A88F-BF7F03FD4EA3}"/>
    <pc:docChg chg="modSld">
      <pc:chgData name="Anastasiia Tagiltseva" userId="S::m20200041@novaims.unl.pt::181f07b4-193e-459c-a9f9-194f5af09ea3" providerId="AD" clId="Web-{3475A68D-FB34-4EA9-A88F-BF7F03FD4EA3}" dt="2021-05-03T12:30:56.198" v="8"/>
      <pc:docMkLst>
        <pc:docMk/>
      </pc:docMkLst>
      <pc:sldChg chg="addSp delSp modSp">
        <pc:chgData name="Anastasiia Tagiltseva" userId="S::m20200041@novaims.unl.pt::181f07b4-193e-459c-a9f9-194f5af09ea3" providerId="AD" clId="Web-{3475A68D-FB34-4EA9-A88F-BF7F03FD4EA3}" dt="2021-05-03T12:30:56.198" v="8"/>
        <pc:sldMkLst>
          <pc:docMk/>
          <pc:sldMk cId="848212632" sldId="321"/>
        </pc:sldMkLst>
        <pc:picChg chg="add del mod">
          <ac:chgData name="Anastasiia Tagiltseva" userId="S::m20200041@novaims.unl.pt::181f07b4-193e-459c-a9f9-194f5af09ea3" providerId="AD" clId="Web-{3475A68D-FB34-4EA9-A88F-BF7F03FD4EA3}" dt="2021-05-03T12:30:56.198" v="8"/>
          <ac:picMkLst>
            <pc:docMk/>
            <pc:sldMk cId="848212632" sldId="321"/>
            <ac:picMk id="29" creationId="{92275D41-4E4B-4DB4-951D-824AB41A83EE}"/>
          </ac:picMkLst>
        </pc:picChg>
      </pc:sldChg>
    </pc:docChg>
  </pc:docChgLst>
  <pc:docChgLst>
    <pc:chgData name="Emil Ahmadov" userId="S::m20201004@novaims.unl.pt::a4121916-a02b-4b44-8827-d48afe23f286" providerId="AD" clId="Web-{D31D83C5-8ADD-4967-8220-176984840880}"/>
    <pc:docChg chg="modSld">
      <pc:chgData name="Emil Ahmadov" userId="S::m20201004@novaims.unl.pt::a4121916-a02b-4b44-8827-d48afe23f286" providerId="AD" clId="Web-{D31D83C5-8ADD-4967-8220-176984840880}" dt="2021-05-03T11:25:45.416" v="0" actId="20577"/>
      <pc:docMkLst>
        <pc:docMk/>
      </pc:docMkLst>
      <pc:sldChg chg="modSp">
        <pc:chgData name="Emil Ahmadov" userId="S::m20201004@novaims.unl.pt::a4121916-a02b-4b44-8827-d48afe23f286" providerId="AD" clId="Web-{D31D83C5-8ADD-4967-8220-176984840880}" dt="2021-05-03T11:25:45.416" v="0" actId="20577"/>
        <pc:sldMkLst>
          <pc:docMk/>
          <pc:sldMk cId="3267288898" sldId="350"/>
        </pc:sldMkLst>
        <pc:spChg chg="mod">
          <ac:chgData name="Emil Ahmadov" userId="S::m20201004@novaims.unl.pt::a4121916-a02b-4b44-8827-d48afe23f286" providerId="AD" clId="Web-{D31D83C5-8ADD-4967-8220-176984840880}" dt="2021-05-03T11:25:45.416" v="0" actId="20577"/>
          <ac:spMkLst>
            <pc:docMk/>
            <pc:sldMk cId="3267288898" sldId="350"/>
            <ac:spMk id="7" creationId="{CE1C1C20-F7BA-4DAE-A5D3-D21E00ECCBF3}"/>
          </ac:spMkLst>
        </pc:spChg>
      </pc:sldChg>
    </pc:docChg>
  </pc:docChgLst>
  <pc:docChgLst>
    <pc:chgData name="Doyun Shin" userId="S::m20200565@novaims.unl.pt::2f88e4df-24f5-4c05-9085-7cb1f4f0f6e8" providerId="AD" clId="Web-{080223AF-C55F-4CEF-9D31-0924E0E5D304}"/>
    <pc:docChg chg="modSld">
      <pc:chgData name="Doyun Shin" userId="S::m20200565@novaims.unl.pt::2f88e4df-24f5-4c05-9085-7cb1f4f0f6e8" providerId="AD" clId="Web-{080223AF-C55F-4CEF-9D31-0924E0E5D304}" dt="2021-05-03T09:55:21.072" v="1"/>
      <pc:docMkLst>
        <pc:docMk/>
      </pc:docMkLst>
      <pc:sldChg chg="addSp delSp modSp">
        <pc:chgData name="Doyun Shin" userId="S::m20200565@novaims.unl.pt::2f88e4df-24f5-4c05-9085-7cb1f4f0f6e8" providerId="AD" clId="Web-{080223AF-C55F-4CEF-9D31-0924E0E5D304}" dt="2021-05-03T09:55:21.072" v="1"/>
        <pc:sldMkLst>
          <pc:docMk/>
          <pc:sldMk cId="2385919788" sldId="345"/>
        </pc:sldMkLst>
        <pc:picChg chg="add del mod">
          <ac:chgData name="Doyun Shin" userId="S::m20200565@novaims.unl.pt::2f88e4df-24f5-4c05-9085-7cb1f4f0f6e8" providerId="AD" clId="Web-{080223AF-C55F-4CEF-9D31-0924E0E5D304}" dt="2021-05-03T09:55:21.072" v="1"/>
          <ac:picMkLst>
            <pc:docMk/>
            <pc:sldMk cId="2385919788" sldId="345"/>
            <ac:picMk id="3" creationId="{39E2BFA8-B6E2-4EF4-8254-01371F3D3395}"/>
          </ac:picMkLst>
        </pc:picChg>
      </pc:sldChg>
    </pc:docChg>
  </pc:docChgLst>
  <pc:docChgLst>
    <pc:chgData name="Emil Ahmadov" userId="S::m20201004@novaims.unl.pt::a4121916-a02b-4b44-8827-d48afe23f286" providerId="AD" clId="Web-{BD4C1315-B417-48B3-B67E-5499E520129D}"/>
    <pc:docChg chg="addSld delSld modSld">
      <pc:chgData name="Emil Ahmadov" userId="S::m20201004@novaims.unl.pt::a4121916-a02b-4b44-8827-d48afe23f286" providerId="AD" clId="Web-{BD4C1315-B417-48B3-B67E-5499E520129D}" dt="2021-05-03T12:10:36.423" v="20"/>
      <pc:docMkLst>
        <pc:docMk/>
      </pc:docMkLst>
      <pc:sldChg chg="del">
        <pc:chgData name="Emil Ahmadov" userId="S::m20201004@novaims.unl.pt::a4121916-a02b-4b44-8827-d48afe23f286" providerId="AD" clId="Web-{BD4C1315-B417-48B3-B67E-5499E520129D}" dt="2021-05-03T12:10:36.423" v="20"/>
        <pc:sldMkLst>
          <pc:docMk/>
          <pc:sldMk cId="3267288898" sldId="350"/>
        </pc:sldMkLst>
      </pc:sldChg>
      <pc:sldChg chg="addSp delSp modSp new mod setBg">
        <pc:chgData name="Emil Ahmadov" userId="S::m20201004@novaims.unl.pt::a4121916-a02b-4b44-8827-d48afe23f286" providerId="AD" clId="Web-{BD4C1315-B417-48B3-B67E-5499E520129D}" dt="2021-05-03T12:09:56.969" v="18" actId="1076"/>
        <pc:sldMkLst>
          <pc:docMk/>
          <pc:sldMk cId="3751266951" sldId="356"/>
        </pc:sldMkLst>
        <pc:spChg chg="del">
          <ac:chgData name="Emil Ahmadov" userId="S::m20201004@novaims.unl.pt::a4121916-a02b-4b44-8827-d48afe23f286" providerId="AD" clId="Web-{BD4C1315-B417-48B3-B67E-5499E520129D}" dt="2021-05-03T12:05:48.478" v="6"/>
          <ac:spMkLst>
            <pc:docMk/>
            <pc:sldMk cId="3751266951" sldId="356"/>
            <ac:spMk id="2" creationId="{96BE025D-1FD5-4236-88BD-F568F7BB2D06}"/>
          </ac:spMkLst>
        </pc:spChg>
        <pc:picChg chg="add mod">
          <ac:chgData name="Emil Ahmadov" userId="S::m20201004@novaims.unl.pt::a4121916-a02b-4b44-8827-d48afe23f286" providerId="AD" clId="Web-{BD4C1315-B417-48B3-B67E-5499E520129D}" dt="2021-05-03T12:09:56.969" v="18" actId="1076"/>
          <ac:picMkLst>
            <pc:docMk/>
            <pc:sldMk cId="3751266951" sldId="356"/>
            <ac:picMk id="3" creationId="{753B974C-0EBD-4150-A472-8BD0988BA214}"/>
          </ac:picMkLst>
        </pc:picChg>
      </pc:sldChg>
      <pc:sldChg chg="addSp delSp modSp new mod setBg">
        <pc:chgData name="Emil Ahmadov" userId="S::m20201004@novaims.unl.pt::a4121916-a02b-4b44-8827-d48afe23f286" providerId="AD" clId="Web-{BD4C1315-B417-48B3-B67E-5499E520129D}" dt="2021-05-03T12:10:11.625" v="19" actId="1076"/>
        <pc:sldMkLst>
          <pc:docMk/>
          <pc:sldMk cId="2176713988" sldId="357"/>
        </pc:sldMkLst>
        <pc:spChg chg="del">
          <ac:chgData name="Emil Ahmadov" userId="S::m20201004@novaims.unl.pt::a4121916-a02b-4b44-8827-d48afe23f286" providerId="AD" clId="Web-{BD4C1315-B417-48B3-B67E-5499E520129D}" dt="2021-05-03T12:07:21.011" v="14"/>
          <ac:spMkLst>
            <pc:docMk/>
            <pc:sldMk cId="2176713988" sldId="357"/>
            <ac:spMk id="2" creationId="{97E4060A-B377-4C52-9CCF-1A88B7825069}"/>
          </ac:spMkLst>
        </pc:spChg>
        <pc:picChg chg="add mod">
          <ac:chgData name="Emil Ahmadov" userId="S::m20201004@novaims.unl.pt::a4121916-a02b-4b44-8827-d48afe23f286" providerId="AD" clId="Web-{BD4C1315-B417-48B3-B67E-5499E520129D}" dt="2021-05-03T12:10:11.625" v="19" actId="1076"/>
          <ac:picMkLst>
            <pc:docMk/>
            <pc:sldMk cId="2176713988" sldId="357"/>
            <ac:picMk id="3" creationId="{A2329BA0-9A99-4E6E-AEB0-C9A6AF9256EB}"/>
          </ac:picMkLst>
        </pc:picChg>
      </pc:sldChg>
    </pc:docChg>
  </pc:docChgLst>
  <pc:docChgLst>
    <pc:chgData name="Doris Macean" userId="e8f1a553-0d5e-4580-bd6e-ceb771e764ad" providerId="ADAL" clId="{5A4D727C-6BCC-414E-8ECD-66F019F275C3}"/>
    <pc:docChg chg="undo redo custSel addSld delSld modSld sldOrd">
      <pc:chgData name="Doris Macean" userId="e8f1a553-0d5e-4580-bd6e-ceb771e764ad" providerId="ADAL" clId="{5A4D727C-6BCC-414E-8ECD-66F019F275C3}" dt="2021-05-03T14:10:48.187" v="1468" actId="1076"/>
      <pc:docMkLst>
        <pc:docMk/>
      </pc:docMkLst>
      <pc:sldChg chg="delSp modSp mod">
        <pc:chgData name="Doris Macean" userId="e8f1a553-0d5e-4580-bd6e-ceb771e764ad" providerId="ADAL" clId="{5A4D727C-6BCC-414E-8ECD-66F019F275C3}" dt="2021-05-03T12:48:43.553" v="577" actId="478"/>
        <pc:sldMkLst>
          <pc:docMk/>
          <pc:sldMk cId="1241158067" sldId="301"/>
        </pc:sldMkLst>
        <pc:spChg chg="del mod">
          <ac:chgData name="Doris Macean" userId="e8f1a553-0d5e-4580-bd6e-ceb771e764ad" providerId="ADAL" clId="{5A4D727C-6BCC-414E-8ECD-66F019F275C3}" dt="2021-05-03T12:48:43.553" v="577" actId="478"/>
          <ac:spMkLst>
            <pc:docMk/>
            <pc:sldMk cId="1241158067" sldId="301"/>
            <ac:spMk id="3" creationId="{279A9243-91CB-437D-9D82-6D402B13F59A}"/>
          </ac:spMkLst>
        </pc:spChg>
      </pc:sldChg>
      <pc:sldChg chg="ord">
        <pc:chgData name="Doris Macean" userId="e8f1a553-0d5e-4580-bd6e-ceb771e764ad" providerId="ADAL" clId="{5A4D727C-6BCC-414E-8ECD-66F019F275C3}" dt="2021-05-03T13:27:56.316" v="1212" actId="20578"/>
        <pc:sldMkLst>
          <pc:docMk/>
          <pc:sldMk cId="3668670005" sldId="314"/>
        </pc:sldMkLst>
      </pc:sldChg>
      <pc:sldChg chg="addSp delSp modSp del mod ord">
        <pc:chgData name="Doris Macean" userId="e8f1a553-0d5e-4580-bd6e-ceb771e764ad" providerId="ADAL" clId="{5A4D727C-6BCC-414E-8ECD-66F019F275C3}" dt="2021-05-03T14:09:59.693" v="1465" actId="47"/>
        <pc:sldMkLst>
          <pc:docMk/>
          <pc:sldMk cId="184736873" sldId="322"/>
        </pc:sldMkLst>
        <pc:spChg chg="mod">
          <ac:chgData name="Doris Macean" userId="e8f1a553-0d5e-4580-bd6e-ceb771e764ad" providerId="ADAL" clId="{5A4D727C-6BCC-414E-8ECD-66F019F275C3}" dt="2021-05-03T13:26:41.839" v="1209" actId="1076"/>
          <ac:spMkLst>
            <pc:docMk/>
            <pc:sldMk cId="184736873" sldId="322"/>
            <ac:spMk id="2" creationId="{D735F7F3-C1B5-4B60-A00A-4EB618DDFB5A}"/>
          </ac:spMkLst>
        </pc:spChg>
        <pc:spChg chg="mod">
          <ac:chgData name="Doris Macean" userId="e8f1a553-0d5e-4580-bd6e-ceb771e764ad" providerId="ADAL" clId="{5A4D727C-6BCC-414E-8ECD-66F019F275C3}" dt="2021-05-03T13:58:03.876" v="1270" actId="1076"/>
          <ac:spMkLst>
            <pc:docMk/>
            <pc:sldMk cId="184736873" sldId="322"/>
            <ac:spMk id="37" creationId="{B2022FF3-3563-451D-9608-D831AA18AE1B}"/>
          </ac:spMkLst>
        </pc:spChg>
        <pc:spChg chg="del mod topLvl">
          <ac:chgData name="Doris Macean" userId="e8f1a553-0d5e-4580-bd6e-ceb771e764ad" providerId="ADAL" clId="{5A4D727C-6BCC-414E-8ECD-66F019F275C3}" dt="2021-05-03T11:39:52.732" v="424" actId="478"/>
          <ac:spMkLst>
            <pc:docMk/>
            <pc:sldMk cId="184736873" sldId="322"/>
            <ac:spMk id="39" creationId="{E2228181-781E-4910-A813-06B900C5F461}"/>
          </ac:spMkLst>
        </pc:spChg>
        <pc:spChg chg="add del mod topLvl">
          <ac:chgData name="Doris Macean" userId="e8f1a553-0d5e-4580-bd6e-ceb771e764ad" providerId="ADAL" clId="{5A4D727C-6BCC-414E-8ECD-66F019F275C3}" dt="2021-05-03T11:17:27.351" v="400" actId="478"/>
          <ac:spMkLst>
            <pc:docMk/>
            <pc:sldMk cId="184736873" sldId="322"/>
            <ac:spMk id="40" creationId="{28DD3363-35ED-458F-8FD6-81D34EE746D2}"/>
          </ac:spMkLst>
        </pc:spChg>
        <pc:spChg chg="add del mod">
          <ac:chgData name="Doris Macean" userId="e8f1a553-0d5e-4580-bd6e-ceb771e764ad" providerId="ADAL" clId="{5A4D727C-6BCC-414E-8ECD-66F019F275C3}" dt="2021-05-03T13:57:41.979" v="1266" actId="1076"/>
          <ac:spMkLst>
            <pc:docMk/>
            <pc:sldMk cId="184736873" sldId="322"/>
            <ac:spMk id="41" creationId="{C934D255-FCDE-42F2-BC95-6B8CE0D7CDC8}"/>
          </ac:spMkLst>
        </pc:spChg>
        <pc:spChg chg="add del">
          <ac:chgData name="Doris Macean" userId="e8f1a553-0d5e-4580-bd6e-ceb771e764ad" providerId="ADAL" clId="{5A4D727C-6BCC-414E-8ECD-66F019F275C3}" dt="2021-05-03T13:46:27.117" v="1247" actId="22"/>
          <ac:spMkLst>
            <pc:docMk/>
            <pc:sldMk cId="184736873" sldId="322"/>
            <ac:spMk id="42" creationId="{E980AF25-0DF3-4CC8-B57C-83888F3FF70A}"/>
          </ac:spMkLst>
        </pc:spChg>
        <pc:spChg chg="add del mod">
          <ac:chgData name="Doris Macean" userId="e8f1a553-0d5e-4580-bd6e-ceb771e764ad" providerId="ADAL" clId="{5A4D727C-6BCC-414E-8ECD-66F019F275C3}" dt="2021-05-03T13:46:49.566" v="1252" actId="478"/>
          <ac:spMkLst>
            <pc:docMk/>
            <pc:sldMk cId="184736873" sldId="322"/>
            <ac:spMk id="43" creationId="{1CF3B0B6-3F6C-4396-BA5F-ED24C866FA23}"/>
          </ac:spMkLst>
        </pc:spChg>
        <pc:spChg chg="del mod topLvl">
          <ac:chgData name="Doris Macean" userId="e8f1a553-0d5e-4580-bd6e-ceb771e764ad" providerId="ADAL" clId="{5A4D727C-6BCC-414E-8ECD-66F019F275C3}" dt="2021-05-03T11:41:04.495" v="455"/>
          <ac:spMkLst>
            <pc:docMk/>
            <pc:sldMk cId="184736873" sldId="322"/>
            <ac:spMk id="43" creationId="{518E4158-AD16-4C30-ACB0-EFC5EA42B0D8}"/>
          </ac:spMkLst>
        </pc:spChg>
        <pc:spChg chg="del topLvl">
          <ac:chgData name="Doris Macean" userId="e8f1a553-0d5e-4580-bd6e-ceb771e764ad" providerId="ADAL" clId="{5A4D727C-6BCC-414E-8ECD-66F019F275C3}" dt="2021-05-03T11:18:39.935" v="401" actId="478"/>
          <ac:spMkLst>
            <pc:docMk/>
            <pc:sldMk cId="184736873" sldId="322"/>
            <ac:spMk id="44" creationId="{CA32179C-91B6-41BA-9489-44E401CA2550}"/>
          </ac:spMkLst>
        </pc:spChg>
        <pc:spChg chg="mod">
          <ac:chgData name="Doris Macean" userId="e8f1a553-0d5e-4580-bd6e-ceb771e764ad" providerId="ADAL" clId="{5A4D727C-6BCC-414E-8ECD-66F019F275C3}" dt="2021-05-03T13:58:08.579" v="1271" actId="1076"/>
          <ac:spMkLst>
            <pc:docMk/>
            <pc:sldMk cId="184736873" sldId="322"/>
            <ac:spMk id="45" creationId="{AE4F0F1B-D5A9-46C4-814D-2A343DD11E59}"/>
          </ac:spMkLst>
        </pc:spChg>
        <pc:spChg chg="del mod topLvl">
          <ac:chgData name="Doris Macean" userId="e8f1a553-0d5e-4580-bd6e-ceb771e764ad" providerId="ADAL" clId="{5A4D727C-6BCC-414E-8ECD-66F019F275C3}" dt="2021-05-03T11:41:42.155" v="468" actId="478"/>
          <ac:spMkLst>
            <pc:docMk/>
            <pc:sldMk cId="184736873" sldId="322"/>
            <ac:spMk id="47" creationId="{8C56E605-6094-4977-91A6-E6E95BCD5410}"/>
          </ac:spMkLst>
        </pc:spChg>
        <pc:spChg chg="del topLvl">
          <ac:chgData name="Doris Macean" userId="e8f1a553-0d5e-4580-bd6e-ceb771e764ad" providerId="ADAL" clId="{5A4D727C-6BCC-414E-8ECD-66F019F275C3}" dt="2021-05-03T11:18:46.691" v="403" actId="478"/>
          <ac:spMkLst>
            <pc:docMk/>
            <pc:sldMk cId="184736873" sldId="322"/>
            <ac:spMk id="48" creationId="{14C7C088-CED9-4D5D-BC45-A7D24425D6C3}"/>
          </ac:spMkLst>
        </pc:spChg>
        <pc:spChg chg="mod">
          <ac:chgData name="Doris Macean" userId="e8f1a553-0d5e-4580-bd6e-ceb771e764ad" providerId="ADAL" clId="{5A4D727C-6BCC-414E-8ECD-66F019F275C3}" dt="2021-05-03T13:57:46.200" v="1267" actId="1076"/>
          <ac:spMkLst>
            <pc:docMk/>
            <pc:sldMk cId="184736873" sldId="322"/>
            <ac:spMk id="49" creationId="{3B93119B-6333-42C6-895A-8C523B361F21}"/>
          </ac:spMkLst>
        </pc:spChg>
        <pc:spChg chg="del mod topLvl">
          <ac:chgData name="Doris Macean" userId="e8f1a553-0d5e-4580-bd6e-ceb771e764ad" providerId="ADAL" clId="{5A4D727C-6BCC-414E-8ECD-66F019F275C3}" dt="2021-05-03T11:41:04.484" v="453" actId="478"/>
          <ac:spMkLst>
            <pc:docMk/>
            <pc:sldMk cId="184736873" sldId="322"/>
            <ac:spMk id="51" creationId="{C09FDF8A-874D-4BA2-8762-F890E8F20C19}"/>
          </ac:spMkLst>
        </pc:spChg>
        <pc:spChg chg="del topLvl">
          <ac:chgData name="Doris Macean" userId="e8f1a553-0d5e-4580-bd6e-ceb771e764ad" providerId="ADAL" clId="{5A4D727C-6BCC-414E-8ECD-66F019F275C3}" dt="2021-05-03T11:18:43.811" v="402" actId="478"/>
          <ac:spMkLst>
            <pc:docMk/>
            <pc:sldMk cId="184736873" sldId="322"/>
            <ac:spMk id="52" creationId="{1A71E840-6DF7-4532-BC97-D1872481F81C}"/>
          </ac:spMkLst>
        </pc:spChg>
        <pc:grpChg chg="add del">
          <ac:chgData name="Doris Macean" userId="e8f1a553-0d5e-4580-bd6e-ceb771e764ad" providerId="ADAL" clId="{5A4D727C-6BCC-414E-8ECD-66F019F275C3}" dt="2021-05-03T11:17:27.351" v="400" actId="478"/>
          <ac:grpSpMkLst>
            <pc:docMk/>
            <pc:sldMk cId="184736873" sldId="322"/>
            <ac:grpSpMk id="38" creationId="{B3BE7AFE-009C-4999-B28E-B95AF03550A2}"/>
          </ac:grpSpMkLst>
        </pc:grpChg>
        <pc:grpChg chg="del">
          <ac:chgData name="Doris Macean" userId="e8f1a553-0d5e-4580-bd6e-ceb771e764ad" providerId="ADAL" clId="{5A4D727C-6BCC-414E-8ECD-66F019F275C3}" dt="2021-05-03T11:18:39.935" v="401" actId="478"/>
          <ac:grpSpMkLst>
            <pc:docMk/>
            <pc:sldMk cId="184736873" sldId="322"/>
            <ac:grpSpMk id="42" creationId="{23A2F312-DBEE-422E-843B-3F15F21D878F}"/>
          </ac:grpSpMkLst>
        </pc:grpChg>
        <pc:grpChg chg="del">
          <ac:chgData name="Doris Macean" userId="e8f1a553-0d5e-4580-bd6e-ceb771e764ad" providerId="ADAL" clId="{5A4D727C-6BCC-414E-8ECD-66F019F275C3}" dt="2021-05-03T11:18:46.691" v="403" actId="478"/>
          <ac:grpSpMkLst>
            <pc:docMk/>
            <pc:sldMk cId="184736873" sldId="322"/>
            <ac:grpSpMk id="46" creationId="{02A35EBA-7987-417F-B986-FFB38E8A2F6C}"/>
          </ac:grpSpMkLst>
        </pc:grpChg>
        <pc:grpChg chg="del">
          <ac:chgData name="Doris Macean" userId="e8f1a553-0d5e-4580-bd6e-ceb771e764ad" providerId="ADAL" clId="{5A4D727C-6BCC-414E-8ECD-66F019F275C3}" dt="2021-05-03T11:18:43.811" v="402" actId="478"/>
          <ac:grpSpMkLst>
            <pc:docMk/>
            <pc:sldMk cId="184736873" sldId="322"/>
            <ac:grpSpMk id="50" creationId="{770698CD-047F-4EB7-AD82-A136DB1E60E9}"/>
          </ac:grpSpMkLst>
        </pc:grpChg>
        <pc:grpChg chg="mod">
          <ac:chgData name="Doris Macean" userId="e8f1a553-0d5e-4580-bd6e-ceb771e764ad" providerId="ADAL" clId="{5A4D727C-6BCC-414E-8ECD-66F019F275C3}" dt="2021-05-03T11:43:30.438" v="489" actId="1076"/>
          <ac:grpSpMkLst>
            <pc:docMk/>
            <pc:sldMk cId="184736873" sldId="322"/>
            <ac:grpSpMk id="59" creationId="{0290DA7C-4B2E-411F-A481-FBF0E025F843}"/>
          </ac:grpSpMkLst>
        </pc:grpChg>
        <pc:graphicFrameChg chg="add del modGraphic">
          <ac:chgData name="Doris Macean" userId="e8f1a553-0d5e-4580-bd6e-ceb771e764ad" providerId="ADAL" clId="{5A4D727C-6BCC-414E-8ECD-66F019F275C3}" dt="2021-05-03T11:46:18.205" v="539" actId="478"/>
          <ac:graphicFrameMkLst>
            <pc:docMk/>
            <pc:sldMk cId="184736873" sldId="322"/>
            <ac:graphicFrameMk id="32" creationId="{387D7E75-CEAE-4D0E-9E94-E554BBF95FD9}"/>
          </ac:graphicFrameMkLst>
        </pc:graphicFrameChg>
        <pc:cxnChg chg="add del mod">
          <ac:chgData name="Doris Macean" userId="e8f1a553-0d5e-4580-bd6e-ceb771e764ad" providerId="ADAL" clId="{5A4D727C-6BCC-414E-8ECD-66F019F275C3}" dt="2021-05-03T13:26:38.476" v="1205"/>
          <ac:cxnSpMkLst>
            <pc:docMk/>
            <pc:sldMk cId="184736873" sldId="322"/>
            <ac:cxnSpMk id="38" creationId="{2C5A608D-9F87-4C91-97C7-0A3BF9D68A81}"/>
          </ac:cxnSpMkLst>
        </pc:cxnChg>
        <pc:cxnChg chg="mod">
          <ac:chgData name="Doris Macean" userId="e8f1a553-0d5e-4580-bd6e-ceb771e764ad" providerId="ADAL" clId="{5A4D727C-6BCC-414E-8ECD-66F019F275C3}" dt="2021-05-03T13:44:22.094" v="1231" actId="1076"/>
          <ac:cxnSpMkLst>
            <pc:docMk/>
            <pc:sldMk cId="184736873" sldId="322"/>
            <ac:cxnSpMk id="53" creationId="{B7B1AF84-B1ED-4D06-BEC6-7112C249EC9A}"/>
          </ac:cxnSpMkLst>
        </pc:cxnChg>
        <pc:cxnChg chg="mod">
          <ac:chgData name="Doris Macean" userId="e8f1a553-0d5e-4580-bd6e-ceb771e764ad" providerId="ADAL" clId="{5A4D727C-6BCC-414E-8ECD-66F019F275C3}" dt="2021-05-03T13:45:20.866" v="1241" actId="1076"/>
          <ac:cxnSpMkLst>
            <pc:docMk/>
            <pc:sldMk cId="184736873" sldId="322"/>
            <ac:cxnSpMk id="54" creationId="{9AF485E8-4874-480D-A60A-CE2835D4C708}"/>
          </ac:cxnSpMkLst>
        </pc:cxnChg>
        <pc:cxnChg chg="mod">
          <ac:chgData name="Doris Macean" userId="e8f1a553-0d5e-4580-bd6e-ceb771e764ad" providerId="ADAL" clId="{5A4D727C-6BCC-414E-8ECD-66F019F275C3}" dt="2021-05-03T13:45:42.160" v="1245" actId="1076"/>
          <ac:cxnSpMkLst>
            <pc:docMk/>
            <pc:sldMk cId="184736873" sldId="322"/>
            <ac:cxnSpMk id="55" creationId="{D37588C0-B997-4EEE-961C-47A007C37777}"/>
          </ac:cxnSpMkLst>
        </pc:cxnChg>
        <pc:cxnChg chg="mod">
          <ac:chgData name="Doris Macean" userId="e8f1a553-0d5e-4580-bd6e-ceb771e764ad" providerId="ADAL" clId="{5A4D727C-6BCC-414E-8ECD-66F019F275C3}" dt="2021-05-03T13:43:56.608" v="1226" actId="1076"/>
          <ac:cxnSpMkLst>
            <pc:docMk/>
            <pc:sldMk cId="184736873" sldId="322"/>
            <ac:cxnSpMk id="57" creationId="{B4469228-910F-4570-BBDC-0A8CB9819BA5}"/>
          </ac:cxnSpMkLst>
        </pc:cxnChg>
      </pc:sldChg>
      <pc:sldChg chg="addSp delSp modSp mod">
        <pc:chgData name="Doris Macean" userId="e8f1a553-0d5e-4580-bd6e-ceb771e764ad" providerId="ADAL" clId="{5A4D727C-6BCC-414E-8ECD-66F019F275C3}" dt="2021-05-03T11:45:01.443" v="534" actId="1076"/>
        <pc:sldMkLst>
          <pc:docMk/>
          <pc:sldMk cId="62793134" sldId="351"/>
        </pc:sldMkLst>
        <pc:spChg chg="mod">
          <ac:chgData name="Doris Macean" userId="e8f1a553-0d5e-4580-bd6e-ceb771e764ad" providerId="ADAL" clId="{5A4D727C-6BCC-414E-8ECD-66F019F275C3}" dt="2021-05-03T11:44:55.157" v="532" actId="1076"/>
          <ac:spMkLst>
            <pc:docMk/>
            <pc:sldMk cId="62793134" sldId="351"/>
            <ac:spMk id="2" creationId="{65C5DA9E-B646-4DED-916C-9EBB0263CEA9}"/>
          </ac:spMkLst>
        </pc:spChg>
        <pc:spChg chg="add del mod">
          <ac:chgData name="Doris Macean" userId="e8f1a553-0d5e-4580-bd6e-ceb771e764ad" providerId="ADAL" clId="{5A4D727C-6BCC-414E-8ECD-66F019F275C3}" dt="2021-05-03T10:55:35.299" v="19"/>
          <ac:spMkLst>
            <pc:docMk/>
            <pc:sldMk cId="62793134" sldId="351"/>
            <ac:spMk id="3" creationId="{FC96352E-782A-4E8C-B56F-B94A03A088D0}"/>
          </ac:spMkLst>
        </pc:spChg>
        <pc:graphicFrameChg chg="add mod modGraphic">
          <ac:chgData name="Doris Macean" userId="e8f1a553-0d5e-4580-bd6e-ceb771e764ad" providerId="ADAL" clId="{5A4D727C-6BCC-414E-8ECD-66F019F275C3}" dt="2021-05-03T11:45:01.443" v="534" actId="1076"/>
          <ac:graphicFrameMkLst>
            <pc:docMk/>
            <pc:sldMk cId="62793134" sldId="351"/>
            <ac:graphicFrameMk id="4" creationId="{356DE8D1-6529-431E-8E1E-881A48734AC5}"/>
          </ac:graphicFrameMkLst>
        </pc:graphicFrameChg>
      </pc:sldChg>
      <pc:sldChg chg="addSp delSp modSp new del mod">
        <pc:chgData name="Doris Macean" userId="e8f1a553-0d5e-4580-bd6e-ceb771e764ad" providerId="ADAL" clId="{5A4D727C-6BCC-414E-8ECD-66F019F275C3}" dt="2021-05-03T12:48:27.834" v="574" actId="47"/>
        <pc:sldMkLst>
          <pc:docMk/>
          <pc:sldMk cId="1965847411" sldId="354"/>
        </pc:sldMkLst>
        <pc:spChg chg="mod">
          <ac:chgData name="Doris Macean" userId="e8f1a553-0d5e-4580-bd6e-ceb771e764ad" providerId="ADAL" clId="{5A4D727C-6BCC-414E-8ECD-66F019F275C3}" dt="2021-05-03T11:47:03.204" v="565" actId="20577"/>
          <ac:spMkLst>
            <pc:docMk/>
            <pc:sldMk cId="1965847411" sldId="354"/>
            <ac:spMk id="2" creationId="{D05311F0-D92F-427B-B7D1-2C9F7DD3B0A8}"/>
          </ac:spMkLst>
        </pc:spChg>
        <pc:spChg chg="mod">
          <ac:chgData name="Doris Macean" userId="e8f1a553-0d5e-4580-bd6e-ceb771e764ad" providerId="ADAL" clId="{5A4D727C-6BCC-414E-8ECD-66F019F275C3}" dt="2021-05-03T11:10:45.316" v="230" actId="1076"/>
          <ac:spMkLst>
            <pc:docMk/>
            <pc:sldMk cId="1965847411" sldId="354"/>
            <ac:spMk id="3" creationId="{6029F56C-4318-4648-B35E-3CDA66713E41}"/>
          </ac:spMkLst>
        </pc:spChg>
        <pc:spChg chg="add del mod">
          <ac:chgData name="Doris Macean" userId="e8f1a553-0d5e-4580-bd6e-ceb771e764ad" providerId="ADAL" clId="{5A4D727C-6BCC-414E-8ECD-66F019F275C3}" dt="2021-05-03T11:02:37.242" v="77"/>
          <ac:spMkLst>
            <pc:docMk/>
            <pc:sldMk cId="1965847411" sldId="354"/>
            <ac:spMk id="4" creationId="{E02F3508-0E95-484A-B8D9-2D5896DAC935}"/>
          </ac:spMkLst>
        </pc:spChg>
        <pc:spChg chg="add del mod">
          <ac:chgData name="Doris Macean" userId="e8f1a553-0d5e-4580-bd6e-ceb771e764ad" providerId="ADAL" clId="{5A4D727C-6BCC-414E-8ECD-66F019F275C3}" dt="2021-05-03T11:07:25.972" v="84"/>
          <ac:spMkLst>
            <pc:docMk/>
            <pc:sldMk cId="1965847411" sldId="354"/>
            <ac:spMk id="5" creationId="{60D29E33-0EF6-4FC3-A32A-69B9CA89B0B6}"/>
          </ac:spMkLst>
        </pc:spChg>
        <pc:spChg chg="add del mod">
          <ac:chgData name="Doris Macean" userId="e8f1a553-0d5e-4580-bd6e-ceb771e764ad" providerId="ADAL" clId="{5A4D727C-6BCC-414E-8ECD-66F019F275C3}" dt="2021-05-03T11:49:52.869" v="569"/>
          <ac:spMkLst>
            <pc:docMk/>
            <pc:sldMk cId="1965847411" sldId="354"/>
            <ac:spMk id="6" creationId="{B0F77574-6838-42A0-A074-AB3BAE0DFDFB}"/>
          </ac:spMkLst>
        </pc:spChg>
      </pc:sldChg>
      <pc:sldChg chg="addSp delSp modSp new mod">
        <pc:chgData name="Doris Macean" userId="e8f1a553-0d5e-4580-bd6e-ceb771e764ad" providerId="ADAL" clId="{5A4D727C-6BCC-414E-8ECD-66F019F275C3}" dt="2021-05-03T13:47:50.443" v="1257" actId="1076"/>
        <pc:sldMkLst>
          <pc:docMk/>
          <pc:sldMk cId="1319463374" sldId="355"/>
        </pc:sldMkLst>
        <pc:spChg chg="add mod">
          <ac:chgData name="Doris Macean" userId="e8f1a553-0d5e-4580-bd6e-ceb771e764ad" providerId="ADAL" clId="{5A4D727C-6BCC-414E-8ECD-66F019F275C3}" dt="2021-05-03T13:47:50.443" v="1257" actId="1076"/>
          <ac:spMkLst>
            <pc:docMk/>
            <pc:sldMk cId="1319463374" sldId="355"/>
            <ac:spMk id="4" creationId="{44E193FE-0BB9-4410-9AA4-E4C8D8018F2D}"/>
          </ac:spMkLst>
        </pc:spChg>
        <pc:spChg chg="add mod">
          <ac:chgData name="Doris Macean" userId="e8f1a553-0d5e-4580-bd6e-ceb771e764ad" providerId="ADAL" clId="{5A4D727C-6BCC-414E-8ECD-66F019F275C3}" dt="2021-05-03T13:47:43.124" v="1256" actId="1076"/>
          <ac:spMkLst>
            <pc:docMk/>
            <pc:sldMk cId="1319463374" sldId="355"/>
            <ac:spMk id="5" creationId="{954469D7-87BE-4438-83A5-A723A56F0A86}"/>
          </ac:spMkLst>
        </pc:spChg>
        <pc:spChg chg="add mod">
          <ac:chgData name="Doris Macean" userId="e8f1a553-0d5e-4580-bd6e-ceb771e764ad" providerId="ADAL" clId="{5A4D727C-6BCC-414E-8ECD-66F019F275C3}" dt="2021-05-03T13:47:33.325" v="1254" actId="20577"/>
          <ac:spMkLst>
            <pc:docMk/>
            <pc:sldMk cId="1319463374" sldId="355"/>
            <ac:spMk id="6" creationId="{1C9CA0BD-E481-48DE-8B3F-2967974FBB26}"/>
          </ac:spMkLst>
        </pc:spChg>
        <pc:spChg chg="add del">
          <ac:chgData name="Doris Macean" userId="e8f1a553-0d5e-4580-bd6e-ceb771e764ad" providerId="ADAL" clId="{5A4D727C-6BCC-414E-8ECD-66F019F275C3}" dt="2021-05-03T13:13:00.713" v="923"/>
          <ac:spMkLst>
            <pc:docMk/>
            <pc:sldMk cId="1319463374" sldId="355"/>
            <ac:spMk id="19" creationId="{C6844ADF-FCAD-4984-9015-75CAC145FC71}"/>
          </ac:spMkLst>
        </pc:spChg>
        <pc:spChg chg="add del">
          <ac:chgData name="Doris Macean" userId="e8f1a553-0d5e-4580-bd6e-ceb771e764ad" providerId="ADAL" clId="{5A4D727C-6BCC-414E-8ECD-66F019F275C3}" dt="2021-05-03T13:13:04.579" v="925"/>
          <ac:spMkLst>
            <pc:docMk/>
            <pc:sldMk cId="1319463374" sldId="355"/>
            <ac:spMk id="20" creationId="{BEF2EE14-DA59-474F-B2CB-CA573AF2C460}"/>
          </ac:spMkLst>
        </pc:spChg>
        <pc:spChg chg="add del">
          <ac:chgData name="Doris Macean" userId="e8f1a553-0d5e-4580-bd6e-ceb771e764ad" providerId="ADAL" clId="{5A4D727C-6BCC-414E-8ECD-66F019F275C3}" dt="2021-05-03T13:13:15.131" v="927"/>
          <ac:spMkLst>
            <pc:docMk/>
            <pc:sldMk cId="1319463374" sldId="355"/>
            <ac:spMk id="21" creationId="{BAF73081-C770-4FDF-A65F-8526ED1B99D3}"/>
          </ac:spMkLst>
        </pc:spChg>
        <pc:picChg chg="add del mod">
          <ac:chgData name="Doris Macean" userId="e8f1a553-0d5e-4580-bd6e-ceb771e764ad" providerId="ADAL" clId="{5A4D727C-6BCC-414E-8ECD-66F019F275C3}" dt="2021-05-03T12:48:47.811" v="578" actId="478"/>
          <ac:picMkLst>
            <pc:docMk/>
            <pc:sldMk cId="1319463374" sldId="355"/>
            <ac:picMk id="3" creationId="{C172E25B-0EFF-4AF5-9612-A8D0FE84B97C}"/>
          </ac:picMkLst>
        </pc:picChg>
        <pc:picChg chg="add del mod">
          <ac:chgData name="Doris Macean" userId="e8f1a553-0d5e-4580-bd6e-ceb771e764ad" providerId="ADAL" clId="{5A4D727C-6BCC-414E-8ECD-66F019F275C3}" dt="2021-05-03T13:00:03.089" v="802" actId="478"/>
          <ac:picMkLst>
            <pc:docMk/>
            <pc:sldMk cId="1319463374" sldId="355"/>
            <ac:picMk id="8" creationId="{FF6F1F64-BC8C-41C4-BBFA-7DE3487E3392}"/>
          </ac:picMkLst>
        </pc:picChg>
        <pc:picChg chg="add del mod">
          <ac:chgData name="Doris Macean" userId="e8f1a553-0d5e-4580-bd6e-ceb771e764ad" providerId="ADAL" clId="{5A4D727C-6BCC-414E-8ECD-66F019F275C3}" dt="2021-05-03T13:00:03.089" v="802" actId="478"/>
          <ac:picMkLst>
            <pc:docMk/>
            <pc:sldMk cId="1319463374" sldId="355"/>
            <ac:picMk id="10" creationId="{25C74AD8-FB68-4FB1-A3F9-6FC7567DC2CD}"/>
          </ac:picMkLst>
        </pc:picChg>
        <pc:picChg chg="add del mod">
          <ac:chgData name="Doris Macean" userId="e8f1a553-0d5e-4580-bd6e-ceb771e764ad" providerId="ADAL" clId="{5A4D727C-6BCC-414E-8ECD-66F019F275C3}" dt="2021-05-03T13:00:03.089" v="802" actId="478"/>
          <ac:picMkLst>
            <pc:docMk/>
            <pc:sldMk cId="1319463374" sldId="355"/>
            <ac:picMk id="12" creationId="{6AD7667E-BC71-42F7-B3A6-79D891CE10E2}"/>
          </ac:picMkLst>
        </pc:picChg>
        <pc:picChg chg="add del mod">
          <ac:chgData name="Doris Macean" userId="e8f1a553-0d5e-4580-bd6e-ceb771e764ad" providerId="ADAL" clId="{5A4D727C-6BCC-414E-8ECD-66F019F275C3}" dt="2021-05-03T13:12:26.708" v="890" actId="478"/>
          <ac:picMkLst>
            <pc:docMk/>
            <pc:sldMk cId="1319463374" sldId="355"/>
            <ac:picMk id="14" creationId="{231B4EA9-2E45-4D21-8D52-14E78F937BF6}"/>
          </ac:picMkLst>
        </pc:picChg>
        <pc:picChg chg="add del mod">
          <ac:chgData name="Doris Macean" userId="e8f1a553-0d5e-4580-bd6e-ceb771e764ad" providerId="ADAL" clId="{5A4D727C-6BCC-414E-8ECD-66F019F275C3}" dt="2021-05-03T13:12:28.161" v="891" actId="478"/>
          <ac:picMkLst>
            <pc:docMk/>
            <pc:sldMk cId="1319463374" sldId="355"/>
            <ac:picMk id="16" creationId="{F46FC63E-46F3-496E-A0B5-DEF6B4AA1B30}"/>
          </ac:picMkLst>
        </pc:picChg>
        <pc:picChg chg="add del mod">
          <ac:chgData name="Doris Macean" userId="e8f1a553-0d5e-4580-bd6e-ceb771e764ad" providerId="ADAL" clId="{5A4D727C-6BCC-414E-8ECD-66F019F275C3}" dt="2021-05-03T13:12:29.712" v="892" actId="478"/>
          <ac:picMkLst>
            <pc:docMk/>
            <pc:sldMk cId="1319463374" sldId="355"/>
            <ac:picMk id="18" creationId="{64E59406-8A24-4812-89BF-47F309BD3161}"/>
          </ac:picMkLst>
        </pc:picChg>
        <pc:picChg chg="add mod">
          <ac:chgData name="Doris Macean" userId="e8f1a553-0d5e-4580-bd6e-ceb771e764ad" providerId="ADAL" clId="{5A4D727C-6BCC-414E-8ECD-66F019F275C3}" dt="2021-05-03T13:18:52.374" v="1122" actId="1076"/>
          <ac:picMkLst>
            <pc:docMk/>
            <pc:sldMk cId="1319463374" sldId="355"/>
            <ac:picMk id="23" creationId="{C53C35B9-C7B6-4438-A6A2-831866E0F5FD}"/>
          </ac:picMkLst>
        </pc:picChg>
        <pc:picChg chg="add mod">
          <ac:chgData name="Doris Macean" userId="e8f1a553-0d5e-4580-bd6e-ceb771e764ad" providerId="ADAL" clId="{5A4D727C-6BCC-414E-8ECD-66F019F275C3}" dt="2021-05-03T13:18:49.679" v="1121" actId="1076"/>
          <ac:picMkLst>
            <pc:docMk/>
            <pc:sldMk cId="1319463374" sldId="355"/>
            <ac:picMk id="25" creationId="{10F262A3-C0D3-447D-8484-A3819D9D2CD1}"/>
          </ac:picMkLst>
        </pc:picChg>
        <pc:picChg chg="add mod">
          <ac:chgData name="Doris Macean" userId="e8f1a553-0d5e-4580-bd6e-ceb771e764ad" providerId="ADAL" clId="{5A4D727C-6BCC-414E-8ECD-66F019F275C3}" dt="2021-05-03T13:22:22.657" v="1160" actId="1076"/>
          <ac:picMkLst>
            <pc:docMk/>
            <pc:sldMk cId="1319463374" sldId="355"/>
            <ac:picMk id="27" creationId="{5BF218E0-8D82-49AB-8843-227B0D048D82}"/>
          </ac:picMkLst>
        </pc:picChg>
        <pc:picChg chg="add mod modCrop">
          <ac:chgData name="Doris Macean" userId="e8f1a553-0d5e-4580-bd6e-ceb771e764ad" providerId="ADAL" clId="{5A4D727C-6BCC-414E-8ECD-66F019F275C3}" dt="2021-05-03T13:22:31.230" v="1162" actId="14100"/>
          <ac:picMkLst>
            <pc:docMk/>
            <pc:sldMk cId="1319463374" sldId="355"/>
            <ac:picMk id="29" creationId="{0447DD5D-2F36-4FE0-A174-F667E245FBAF}"/>
          </ac:picMkLst>
        </pc:picChg>
      </pc:sldChg>
      <pc:sldChg chg="addSp delSp modSp new del mod">
        <pc:chgData name="Doris Macean" userId="e8f1a553-0d5e-4580-bd6e-ceb771e764ad" providerId="ADAL" clId="{5A4D727C-6BCC-414E-8ECD-66F019F275C3}" dt="2021-05-03T12:58:38.419" v="793" actId="47"/>
        <pc:sldMkLst>
          <pc:docMk/>
          <pc:sldMk cId="823176792" sldId="358"/>
        </pc:sldMkLst>
        <pc:spChg chg="mod">
          <ac:chgData name="Doris Macean" userId="e8f1a553-0d5e-4580-bd6e-ceb771e764ad" providerId="ADAL" clId="{5A4D727C-6BCC-414E-8ECD-66F019F275C3}" dt="2021-05-03T12:58:29.291" v="791" actId="20577"/>
          <ac:spMkLst>
            <pc:docMk/>
            <pc:sldMk cId="823176792" sldId="358"/>
            <ac:spMk id="2" creationId="{CB2EC669-83E1-499A-816A-C43D9B4F5570}"/>
          </ac:spMkLst>
        </pc:spChg>
        <pc:spChg chg="add del">
          <ac:chgData name="Doris Macean" userId="e8f1a553-0d5e-4580-bd6e-ceb771e764ad" providerId="ADAL" clId="{5A4D727C-6BCC-414E-8ECD-66F019F275C3}" dt="2021-05-03T12:57:51.429" v="762" actId="931"/>
          <ac:spMkLst>
            <pc:docMk/>
            <pc:sldMk cId="823176792" sldId="358"/>
            <ac:spMk id="3" creationId="{2DDE31F1-948F-475C-BBCC-3F028FE51BD4}"/>
          </ac:spMkLst>
        </pc:spChg>
        <pc:spChg chg="add del mod">
          <ac:chgData name="Doris Macean" userId="e8f1a553-0d5e-4580-bd6e-ceb771e764ad" providerId="ADAL" clId="{5A4D727C-6BCC-414E-8ECD-66F019F275C3}" dt="2021-05-03T12:58:05.821" v="768" actId="478"/>
          <ac:spMkLst>
            <pc:docMk/>
            <pc:sldMk cId="823176792" sldId="358"/>
            <ac:spMk id="11" creationId="{AC6306B7-A20D-4171-902B-5536BAE2AA81}"/>
          </ac:spMkLst>
        </pc:spChg>
        <pc:picChg chg="add del mod">
          <ac:chgData name="Doris Macean" userId="e8f1a553-0d5e-4580-bd6e-ceb771e764ad" providerId="ADAL" clId="{5A4D727C-6BCC-414E-8ECD-66F019F275C3}" dt="2021-05-03T12:57:16.863" v="753" actId="931"/>
          <ac:picMkLst>
            <pc:docMk/>
            <pc:sldMk cId="823176792" sldId="358"/>
            <ac:picMk id="5" creationId="{48087B2C-0BF4-4D0F-B8D4-D69C46C526EA}"/>
          </ac:picMkLst>
        </pc:picChg>
        <pc:picChg chg="add del mod">
          <ac:chgData name="Doris Macean" userId="e8f1a553-0d5e-4580-bd6e-ceb771e764ad" providerId="ADAL" clId="{5A4D727C-6BCC-414E-8ECD-66F019F275C3}" dt="2021-05-03T12:57:34.138" v="760" actId="22"/>
          <ac:picMkLst>
            <pc:docMk/>
            <pc:sldMk cId="823176792" sldId="358"/>
            <ac:picMk id="7" creationId="{47387500-EADA-4EA0-B1B3-3A5B6A890B92}"/>
          </ac:picMkLst>
        </pc:picChg>
        <pc:picChg chg="add del mod">
          <ac:chgData name="Doris Macean" userId="e8f1a553-0d5e-4580-bd6e-ceb771e764ad" providerId="ADAL" clId="{5A4D727C-6BCC-414E-8ECD-66F019F275C3}" dt="2021-05-03T12:58:02.214" v="767" actId="478"/>
          <ac:picMkLst>
            <pc:docMk/>
            <pc:sldMk cId="823176792" sldId="358"/>
            <ac:picMk id="9" creationId="{EBA9B021-990C-4158-83B5-04CDEFD7E981}"/>
          </ac:picMkLst>
        </pc:picChg>
        <pc:picChg chg="add mod">
          <ac:chgData name="Doris Macean" userId="e8f1a553-0d5e-4580-bd6e-ceb771e764ad" providerId="ADAL" clId="{5A4D727C-6BCC-414E-8ECD-66F019F275C3}" dt="2021-05-03T12:58:33.068" v="792" actId="1076"/>
          <ac:picMkLst>
            <pc:docMk/>
            <pc:sldMk cId="823176792" sldId="358"/>
            <ac:picMk id="13" creationId="{0B8B83F8-3871-4498-B9F9-8BF9C7C76FEA}"/>
          </ac:picMkLst>
        </pc:picChg>
      </pc:sldChg>
      <pc:sldChg chg="addSp delSp modSp add mod">
        <pc:chgData name="Doris Macean" userId="e8f1a553-0d5e-4580-bd6e-ceb771e764ad" providerId="ADAL" clId="{5A4D727C-6BCC-414E-8ECD-66F019F275C3}" dt="2021-05-03T14:10:48.187" v="1468" actId="1076"/>
        <pc:sldMkLst>
          <pc:docMk/>
          <pc:sldMk cId="3225372071" sldId="358"/>
        </pc:sldMkLst>
        <pc:spChg chg="mod">
          <ac:chgData name="Doris Macean" userId="e8f1a553-0d5e-4580-bd6e-ceb771e764ad" providerId="ADAL" clId="{5A4D727C-6BCC-414E-8ECD-66F019F275C3}" dt="2021-05-03T14:09:29.697" v="1460" actId="1076"/>
          <ac:spMkLst>
            <pc:docMk/>
            <pc:sldMk cId="3225372071" sldId="358"/>
            <ac:spMk id="2" creationId="{D735F7F3-C1B5-4B60-A00A-4EB618DDFB5A}"/>
          </ac:spMkLst>
        </pc:spChg>
        <pc:spChg chg="del">
          <ac:chgData name="Doris Macean" userId="e8f1a553-0d5e-4580-bd6e-ceb771e764ad" providerId="ADAL" clId="{5A4D727C-6BCC-414E-8ECD-66F019F275C3}" dt="2021-05-03T14:05:24.054" v="1406" actId="478"/>
          <ac:spMkLst>
            <pc:docMk/>
            <pc:sldMk cId="3225372071" sldId="358"/>
            <ac:spMk id="6" creationId="{1C36D473-68DF-4948-8F98-61335CC74EA0}"/>
          </ac:spMkLst>
        </pc:spChg>
        <pc:spChg chg="del">
          <ac:chgData name="Doris Macean" userId="e8f1a553-0d5e-4580-bd6e-ceb771e764ad" providerId="ADAL" clId="{5A4D727C-6BCC-414E-8ECD-66F019F275C3}" dt="2021-05-03T14:00:55.266" v="1346" actId="478"/>
          <ac:spMkLst>
            <pc:docMk/>
            <pc:sldMk cId="3225372071" sldId="358"/>
            <ac:spMk id="7" creationId="{E87C0C9D-AE01-4597-B799-54EBA6AFE235}"/>
          </ac:spMkLst>
        </pc:spChg>
        <pc:spChg chg="mod">
          <ac:chgData name="Doris Macean" userId="e8f1a553-0d5e-4580-bd6e-ceb771e764ad" providerId="ADAL" clId="{5A4D727C-6BCC-414E-8ECD-66F019F275C3}" dt="2021-05-03T14:09:09.486" v="1454" actId="14100"/>
          <ac:spMkLst>
            <pc:docMk/>
            <pc:sldMk cId="3225372071" sldId="358"/>
            <ac:spMk id="8" creationId="{8C2A98F6-6A7B-47BB-852D-13DD17583BE3}"/>
          </ac:spMkLst>
        </pc:spChg>
        <pc:spChg chg="del mod">
          <ac:chgData name="Doris Macean" userId="e8f1a553-0d5e-4580-bd6e-ceb771e764ad" providerId="ADAL" clId="{5A4D727C-6BCC-414E-8ECD-66F019F275C3}" dt="2021-05-03T14:05:21.001" v="1404" actId="478"/>
          <ac:spMkLst>
            <pc:docMk/>
            <pc:sldMk cId="3225372071" sldId="358"/>
            <ac:spMk id="10" creationId="{EA980C88-A769-4A18-A9C5-59F910B72FB1}"/>
          </ac:spMkLst>
        </pc:spChg>
        <pc:spChg chg="mod">
          <ac:chgData name="Doris Macean" userId="e8f1a553-0d5e-4580-bd6e-ceb771e764ad" providerId="ADAL" clId="{5A4D727C-6BCC-414E-8ECD-66F019F275C3}" dt="2021-05-03T13:59:31.801" v="1322" actId="6549"/>
          <ac:spMkLst>
            <pc:docMk/>
            <pc:sldMk cId="3225372071" sldId="358"/>
            <ac:spMk id="11" creationId="{69D67D7C-4EED-4758-80D5-14D053281FCD}"/>
          </ac:spMkLst>
        </pc:spChg>
        <pc:spChg chg="mod">
          <ac:chgData name="Doris Macean" userId="e8f1a553-0d5e-4580-bd6e-ceb771e764ad" providerId="ADAL" clId="{5A4D727C-6BCC-414E-8ECD-66F019F275C3}" dt="2021-05-03T14:08:52.187" v="1450" actId="1076"/>
          <ac:spMkLst>
            <pc:docMk/>
            <pc:sldMk cId="3225372071" sldId="358"/>
            <ac:spMk id="12" creationId="{EE2C6B46-2390-4484-898C-A81B4F8E61F1}"/>
          </ac:spMkLst>
        </pc:spChg>
        <pc:spChg chg="del">
          <ac:chgData name="Doris Macean" userId="e8f1a553-0d5e-4580-bd6e-ceb771e764ad" providerId="ADAL" clId="{5A4D727C-6BCC-414E-8ECD-66F019F275C3}" dt="2021-05-03T14:04:33.804" v="1392" actId="478"/>
          <ac:spMkLst>
            <pc:docMk/>
            <pc:sldMk cId="3225372071" sldId="358"/>
            <ac:spMk id="14" creationId="{F92682DE-76DF-4211-9665-22077F2BB860}"/>
          </ac:spMkLst>
        </pc:spChg>
        <pc:spChg chg="del">
          <ac:chgData name="Doris Macean" userId="e8f1a553-0d5e-4580-bd6e-ceb771e764ad" providerId="ADAL" clId="{5A4D727C-6BCC-414E-8ECD-66F019F275C3}" dt="2021-05-03T14:01:42.305" v="1362" actId="478"/>
          <ac:spMkLst>
            <pc:docMk/>
            <pc:sldMk cId="3225372071" sldId="358"/>
            <ac:spMk id="15" creationId="{1B7CE57D-9A8B-4AE9-9701-EBE1282C7E82}"/>
          </ac:spMkLst>
        </pc:spChg>
        <pc:spChg chg="mod">
          <ac:chgData name="Doris Macean" userId="e8f1a553-0d5e-4580-bd6e-ceb771e764ad" providerId="ADAL" clId="{5A4D727C-6BCC-414E-8ECD-66F019F275C3}" dt="2021-05-03T14:08:28.388" v="1447" actId="403"/>
          <ac:spMkLst>
            <pc:docMk/>
            <pc:sldMk cId="3225372071" sldId="358"/>
            <ac:spMk id="16" creationId="{2B848449-E6BE-4690-BE50-706816E584D0}"/>
          </ac:spMkLst>
        </pc:spChg>
        <pc:spChg chg="del">
          <ac:chgData name="Doris Macean" userId="e8f1a553-0d5e-4580-bd6e-ceb771e764ad" providerId="ADAL" clId="{5A4D727C-6BCC-414E-8ECD-66F019F275C3}" dt="2021-05-03T14:05:17.677" v="1403" actId="478"/>
          <ac:spMkLst>
            <pc:docMk/>
            <pc:sldMk cId="3225372071" sldId="358"/>
            <ac:spMk id="18" creationId="{79D59DB6-6BBE-46DA-BF5E-6CB51CE0ABFA}"/>
          </ac:spMkLst>
        </pc:spChg>
        <pc:spChg chg="del">
          <ac:chgData name="Doris Macean" userId="e8f1a553-0d5e-4580-bd6e-ceb771e764ad" providerId="ADAL" clId="{5A4D727C-6BCC-414E-8ECD-66F019F275C3}" dt="2021-05-03T14:00:27.657" v="1339" actId="478"/>
          <ac:spMkLst>
            <pc:docMk/>
            <pc:sldMk cId="3225372071" sldId="358"/>
            <ac:spMk id="19" creationId="{8245FC3C-AFF6-43E0-A1EC-E8AC444D4610}"/>
          </ac:spMkLst>
        </pc:spChg>
        <pc:spChg chg="mod">
          <ac:chgData name="Doris Macean" userId="e8f1a553-0d5e-4580-bd6e-ceb771e764ad" providerId="ADAL" clId="{5A4D727C-6BCC-414E-8ECD-66F019F275C3}" dt="2021-05-03T14:08:13.766" v="1443" actId="1076"/>
          <ac:spMkLst>
            <pc:docMk/>
            <pc:sldMk cId="3225372071" sldId="358"/>
            <ac:spMk id="20" creationId="{FA12F4A1-07BC-45B6-BF99-9773C7251F6A}"/>
          </ac:spMkLst>
        </pc:spChg>
        <pc:spChg chg="del">
          <ac:chgData name="Doris Macean" userId="e8f1a553-0d5e-4580-bd6e-ceb771e764ad" providerId="ADAL" clId="{5A4D727C-6BCC-414E-8ECD-66F019F275C3}" dt="2021-05-03T14:05:12.996" v="1402" actId="478"/>
          <ac:spMkLst>
            <pc:docMk/>
            <pc:sldMk cId="3225372071" sldId="358"/>
            <ac:spMk id="28" creationId="{AE980325-BF33-46FE-B890-64526B9DC131}"/>
          </ac:spMkLst>
        </pc:spChg>
        <pc:spChg chg="del">
          <ac:chgData name="Doris Macean" userId="e8f1a553-0d5e-4580-bd6e-ceb771e764ad" providerId="ADAL" clId="{5A4D727C-6BCC-414E-8ECD-66F019F275C3}" dt="2021-05-03T14:02:11.114" v="1375" actId="478"/>
          <ac:spMkLst>
            <pc:docMk/>
            <pc:sldMk cId="3225372071" sldId="358"/>
            <ac:spMk id="29" creationId="{28973B5A-B152-4314-A825-0352278B3E88}"/>
          </ac:spMkLst>
        </pc:spChg>
        <pc:spChg chg="mod">
          <ac:chgData name="Doris Macean" userId="e8f1a553-0d5e-4580-bd6e-ceb771e764ad" providerId="ADAL" clId="{5A4D727C-6BCC-414E-8ECD-66F019F275C3}" dt="2021-05-03T14:09:41.291" v="1464" actId="1076"/>
          <ac:spMkLst>
            <pc:docMk/>
            <pc:sldMk cId="3225372071" sldId="358"/>
            <ac:spMk id="30" creationId="{C1430519-7E6A-4BA8-A410-C840DDAEA0D3}"/>
          </ac:spMkLst>
        </pc:spChg>
        <pc:spChg chg="del">
          <ac:chgData name="Doris Macean" userId="e8f1a553-0d5e-4580-bd6e-ceb771e764ad" providerId="ADAL" clId="{5A4D727C-6BCC-414E-8ECD-66F019F275C3}" dt="2021-05-03T14:08:21.741" v="1445" actId="478"/>
          <ac:spMkLst>
            <pc:docMk/>
            <pc:sldMk cId="3225372071" sldId="358"/>
            <ac:spMk id="32" creationId="{91082793-FC8E-470A-941E-C750D1519AFD}"/>
          </ac:spMkLst>
        </pc:spChg>
        <pc:spChg chg="del">
          <ac:chgData name="Doris Macean" userId="e8f1a553-0d5e-4580-bd6e-ceb771e764ad" providerId="ADAL" clId="{5A4D727C-6BCC-414E-8ECD-66F019F275C3}" dt="2021-05-03T14:08:57.985" v="1451" actId="478"/>
          <ac:spMkLst>
            <pc:docMk/>
            <pc:sldMk cId="3225372071" sldId="358"/>
            <ac:spMk id="33" creationId="{5EBF55F0-7B9D-48A9-9ADD-2A7A31983C1A}"/>
          </ac:spMkLst>
        </pc:spChg>
        <pc:spChg chg="del">
          <ac:chgData name="Doris Macean" userId="e8f1a553-0d5e-4580-bd6e-ceb771e764ad" providerId="ADAL" clId="{5A4D727C-6BCC-414E-8ECD-66F019F275C3}" dt="2021-05-03T14:04:39.816" v="1394" actId="478"/>
          <ac:spMkLst>
            <pc:docMk/>
            <pc:sldMk cId="3225372071" sldId="358"/>
            <ac:spMk id="34" creationId="{880F7B7B-814D-4C8C-807C-B7CF28D90243}"/>
          </ac:spMkLst>
        </pc:spChg>
        <pc:spChg chg="del mod">
          <ac:chgData name="Doris Macean" userId="e8f1a553-0d5e-4580-bd6e-ceb771e764ad" providerId="ADAL" clId="{5A4D727C-6BCC-414E-8ECD-66F019F275C3}" dt="2021-05-03T14:04:56.998" v="1398" actId="478"/>
          <ac:spMkLst>
            <pc:docMk/>
            <pc:sldMk cId="3225372071" sldId="358"/>
            <ac:spMk id="36" creationId="{F10AA47D-218C-4EF4-B445-5FF5DCD2312D}"/>
          </ac:spMkLst>
        </pc:spChg>
        <pc:spChg chg="del mod">
          <ac:chgData name="Doris Macean" userId="e8f1a553-0d5e-4580-bd6e-ceb771e764ad" providerId="ADAL" clId="{5A4D727C-6BCC-414E-8ECD-66F019F275C3}" dt="2021-05-03T14:07:46.048" v="1435" actId="478"/>
          <ac:spMkLst>
            <pc:docMk/>
            <pc:sldMk cId="3225372071" sldId="358"/>
            <ac:spMk id="37" creationId="{2AB07B39-F276-4AE1-9BF7-3E35F12E4C01}"/>
          </ac:spMkLst>
        </pc:spChg>
        <pc:spChg chg="del">
          <ac:chgData name="Doris Macean" userId="e8f1a553-0d5e-4580-bd6e-ceb771e764ad" providerId="ADAL" clId="{5A4D727C-6BCC-414E-8ECD-66F019F275C3}" dt="2021-05-03T14:05:22.719" v="1405" actId="478"/>
          <ac:spMkLst>
            <pc:docMk/>
            <pc:sldMk cId="3225372071" sldId="358"/>
            <ac:spMk id="38" creationId="{81F2FE30-5FAE-4E5C-BE5A-A55B56F88351}"/>
          </ac:spMkLst>
        </pc:spChg>
        <pc:spChg chg="del">
          <ac:chgData name="Doris Macean" userId="e8f1a553-0d5e-4580-bd6e-ceb771e764ad" providerId="ADAL" clId="{5A4D727C-6BCC-414E-8ECD-66F019F275C3}" dt="2021-05-03T14:04:32.728" v="1391" actId="478"/>
          <ac:spMkLst>
            <pc:docMk/>
            <pc:sldMk cId="3225372071" sldId="358"/>
            <ac:spMk id="39" creationId="{C1ECF335-6DFC-4A98-9BFB-F34E6634A0EA}"/>
          </ac:spMkLst>
        </pc:spChg>
        <pc:spChg chg="del">
          <ac:chgData name="Doris Macean" userId="e8f1a553-0d5e-4580-bd6e-ceb771e764ad" providerId="ADAL" clId="{5A4D727C-6BCC-414E-8ECD-66F019F275C3}" dt="2021-05-03T14:05:45.319" v="1410" actId="478"/>
          <ac:spMkLst>
            <pc:docMk/>
            <pc:sldMk cId="3225372071" sldId="358"/>
            <ac:spMk id="41" creationId="{83FE7D5F-3E08-44B2-A5B1-E53D3942A1E1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46" creationId="{FAC1D02D-D60A-4708-BC1A-84DEC749BC9F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47" creationId="{AC831941-8670-4C51-B732-AC32D622665C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48" creationId="{9BF77114-80BE-436A-AF26-89953300AFBD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49" creationId="{B6124CED-5364-45E5-838F-AAAF182B7AA6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50" creationId="{25431149-7B8B-4337-9DEF-725CDB7E8547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51" creationId="{2780B9EF-30D7-4A6B-818E-896A3E04E854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52" creationId="{6E556ED7-3083-41AB-9995-C8B976034DD5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53" creationId="{DAEC31C4-965C-423C-A514-8F2DA0B2CCA6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54" creationId="{D2D34969-486C-4D0C-A717-6AC215D70A06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55" creationId="{B23E2A1E-8518-4825-9233-89AA3A5A18B5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56" creationId="{7CA9CC0B-22A7-49E4-AF55-88B9D96895F1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57" creationId="{6338BD32-CE78-409C-9248-E5A21E433122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58" creationId="{547A4625-8804-43A1-8D90-7012FD62A4AC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59" creationId="{9188556F-C12A-458E-96DF-40480F42595B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60" creationId="{3E0F9BD3-38C2-478D-B379-B397A41D5B47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61" creationId="{401FFF65-4F68-409D-9CA3-48FCC6D7BC83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62" creationId="{B35652E0-1808-4A47-9134-7896F9894C7D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63" creationId="{1F4F3736-2422-4C3E-AEA9-6A32CA91940B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64" creationId="{10278E68-CC3D-4219-94E4-36266B1423AB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65" creationId="{912159E2-C5F5-4700-8E6E-379E85E3DFD1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66" creationId="{7425F238-9C28-44A7-9F76-CC16B630F918}"/>
          </ac:spMkLst>
        </pc:spChg>
        <pc:spChg chg="mod">
          <ac:chgData name="Doris Macean" userId="e8f1a553-0d5e-4580-bd6e-ceb771e764ad" providerId="ADAL" clId="{5A4D727C-6BCC-414E-8ECD-66F019F275C3}" dt="2021-05-03T14:02:27.592" v="1376"/>
          <ac:spMkLst>
            <pc:docMk/>
            <pc:sldMk cId="3225372071" sldId="358"/>
            <ac:spMk id="67" creationId="{56154F1B-DE5B-4FA9-A6D7-C975416F70F7}"/>
          </ac:spMkLst>
        </pc:spChg>
        <pc:spChg chg="mod">
          <ac:chgData name="Doris Macean" userId="e8f1a553-0d5e-4580-bd6e-ceb771e764ad" providerId="ADAL" clId="{5A4D727C-6BCC-414E-8ECD-66F019F275C3}" dt="2021-05-03T14:07:09.974" v="1431"/>
          <ac:spMkLst>
            <pc:docMk/>
            <pc:sldMk cId="3225372071" sldId="358"/>
            <ac:spMk id="80" creationId="{70B33772-2C30-49B1-8707-2F30E9F4F0B2}"/>
          </ac:spMkLst>
        </pc:spChg>
        <pc:spChg chg="mod">
          <ac:chgData name="Doris Macean" userId="e8f1a553-0d5e-4580-bd6e-ceb771e764ad" providerId="ADAL" clId="{5A4D727C-6BCC-414E-8ECD-66F019F275C3}" dt="2021-05-03T14:07:09.974" v="1431"/>
          <ac:spMkLst>
            <pc:docMk/>
            <pc:sldMk cId="3225372071" sldId="358"/>
            <ac:spMk id="81" creationId="{95DF44E5-E1C0-465E-8707-E1E041C9290E}"/>
          </ac:spMkLst>
        </pc:spChg>
        <pc:spChg chg="mod">
          <ac:chgData name="Doris Macean" userId="e8f1a553-0d5e-4580-bd6e-ceb771e764ad" providerId="ADAL" clId="{5A4D727C-6BCC-414E-8ECD-66F019F275C3}" dt="2021-05-03T14:07:09.974" v="1431"/>
          <ac:spMkLst>
            <pc:docMk/>
            <pc:sldMk cId="3225372071" sldId="358"/>
            <ac:spMk id="82" creationId="{ED8001FE-D878-4AA4-8D5D-12199F5E6A57}"/>
          </ac:spMkLst>
        </pc:spChg>
        <pc:spChg chg="mod">
          <ac:chgData name="Doris Macean" userId="e8f1a553-0d5e-4580-bd6e-ceb771e764ad" providerId="ADAL" clId="{5A4D727C-6BCC-414E-8ECD-66F019F275C3}" dt="2021-05-03T14:07:09.974" v="1431"/>
          <ac:spMkLst>
            <pc:docMk/>
            <pc:sldMk cId="3225372071" sldId="358"/>
            <ac:spMk id="83" creationId="{6D812232-C485-4BD5-8BDD-C8C0B9D65DAC}"/>
          </ac:spMkLst>
        </pc:spChg>
        <pc:spChg chg="mod">
          <ac:chgData name="Doris Macean" userId="e8f1a553-0d5e-4580-bd6e-ceb771e764ad" providerId="ADAL" clId="{5A4D727C-6BCC-414E-8ECD-66F019F275C3}" dt="2021-05-03T14:07:09.974" v="1431"/>
          <ac:spMkLst>
            <pc:docMk/>
            <pc:sldMk cId="3225372071" sldId="358"/>
            <ac:spMk id="84" creationId="{A8EBD3A9-5C98-423F-B70D-117D95FFCFF6}"/>
          </ac:spMkLst>
        </pc:spChg>
        <pc:spChg chg="mod">
          <ac:chgData name="Doris Macean" userId="e8f1a553-0d5e-4580-bd6e-ceb771e764ad" providerId="ADAL" clId="{5A4D727C-6BCC-414E-8ECD-66F019F275C3}" dt="2021-05-03T14:07:09.974" v="1431"/>
          <ac:spMkLst>
            <pc:docMk/>
            <pc:sldMk cId="3225372071" sldId="358"/>
            <ac:spMk id="85" creationId="{5CC54691-A946-4824-BCDB-9BF7E129CA7A}"/>
          </ac:spMkLst>
        </pc:spChg>
        <pc:spChg chg="mod">
          <ac:chgData name="Doris Macean" userId="e8f1a553-0d5e-4580-bd6e-ceb771e764ad" providerId="ADAL" clId="{5A4D727C-6BCC-414E-8ECD-66F019F275C3}" dt="2021-05-03T14:07:09.974" v="1431"/>
          <ac:spMkLst>
            <pc:docMk/>
            <pc:sldMk cId="3225372071" sldId="358"/>
            <ac:spMk id="86" creationId="{0A8BD802-FB3C-4D0A-9766-3C56A057C02B}"/>
          </ac:spMkLst>
        </pc:spChg>
        <pc:spChg chg="mod">
          <ac:chgData name="Doris Macean" userId="e8f1a553-0d5e-4580-bd6e-ceb771e764ad" providerId="ADAL" clId="{5A4D727C-6BCC-414E-8ECD-66F019F275C3}" dt="2021-05-03T14:07:09.974" v="1431"/>
          <ac:spMkLst>
            <pc:docMk/>
            <pc:sldMk cId="3225372071" sldId="358"/>
            <ac:spMk id="87" creationId="{8A6A460F-8786-48D5-AD12-1CFF09DCED0C}"/>
          </ac:spMkLst>
        </pc:spChg>
        <pc:spChg chg="mod">
          <ac:chgData name="Doris Macean" userId="e8f1a553-0d5e-4580-bd6e-ceb771e764ad" providerId="ADAL" clId="{5A4D727C-6BCC-414E-8ECD-66F019F275C3}" dt="2021-05-03T14:07:09.974" v="1431"/>
          <ac:spMkLst>
            <pc:docMk/>
            <pc:sldMk cId="3225372071" sldId="358"/>
            <ac:spMk id="88" creationId="{5F891B43-7194-41C7-B1D3-50370D5DB843}"/>
          </ac:spMkLst>
        </pc:spChg>
        <pc:spChg chg="mod">
          <ac:chgData name="Doris Macean" userId="e8f1a553-0d5e-4580-bd6e-ceb771e764ad" providerId="ADAL" clId="{5A4D727C-6BCC-414E-8ECD-66F019F275C3}" dt="2021-05-03T14:07:09.974" v="1431"/>
          <ac:spMkLst>
            <pc:docMk/>
            <pc:sldMk cId="3225372071" sldId="358"/>
            <ac:spMk id="89" creationId="{B773FBF3-8E4A-4B46-AC54-6E8D2A6F5708}"/>
          </ac:spMkLst>
        </pc:spChg>
        <pc:spChg chg="mod">
          <ac:chgData name="Doris Macean" userId="e8f1a553-0d5e-4580-bd6e-ceb771e764ad" providerId="ADAL" clId="{5A4D727C-6BCC-414E-8ECD-66F019F275C3}" dt="2021-05-03T14:07:09.974" v="1431"/>
          <ac:spMkLst>
            <pc:docMk/>
            <pc:sldMk cId="3225372071" sldId="358"/>
            <ac:spMk id="90" creationId="{02794EB6-88E9-48C5-8EAB-970D5F924270}"/>
          </ac:spMkLst>
        </pc:spChg>
        <pc:spChg chg="mod">
          <ac:chgData name="Doris Macean" userId="e8f1a553-0d5e-4580-bd6e-ceb771e764ad" providerId="ADAL" clId="{5A4D727C-6BCC-414E-8ECD-66F019F275C3}" dt="2021-05-03T14:07:09.974" v="1431"/>
          <ac:spMkLst>
            <pc:docMk/>
            <pc:sldMk cId="3225372071" sldId="358"/>
            <ac:spMk id="91" creationId="{E75D428D-803E-466F-8235-454D5A6C9795}"/>
          </ac:spMkLst>
        </pc:spChg>
        <pc:spChg chg="mod">
          <ac:chgData name="Doris Macean" userId="e8f1a553-0d5e-4580-bd6e-ceb771e764ad" providerId="ADAL" clId="{5A4D727C-6BCC-414E-8ECD-66F019F275C3}" dt="2021-05-03T14:07:09.974" v="1431"/>
          <ac:spMkLst>
            <pc:docMk/>
            <pc:sldMk cId="3225372071" sldId="358"/>
            <ac:spMk id="92" creationId="{25F80F1B-4C50-4A6E-93A4-EE4645810DF7}"/>
          </ac:spMkLst>
        </pc:spChg>
        <pc:spChg chg="mod">
          <ac:chgData name="Doris Macean" userId="e8f1a553-0d5e-4580-bd6e-ceb771e764ad" providerId="ADAL" clId="{5A4D727C-6BCC-414E-8ECD-66F019F275C3}" dt="2021-05-03T14:09:20.030" v="1458" actId="1076"/>
          <ac:spMkLst>
            <pc:docMk/>
            <pc:sldMk cId="3225372071" sldId="358"/>
            <ac:spMk id="93" creationId="{8F6CB908-B905-4BAD-85A2-4730F70E2AF8}"/>
          </ac:spMkLst>
        </pc:spChg>
        <pc:spChg chg="mod">
          <ac:chgData name="Doris Macean" userId="e8f1a553-0d5e-4580-bd6e-ceb771e764ad" providerId="ADAL" clId="{5A4D727C-6BCC-414E-8ECD-66F019F275C3}" dt="2021-05-03T14:07:09.974" v="1431"/>
          <ac:spMkLst>
            <pc:docMk/>
            <pc:sldMk cId="3225372071" sldId="358"/>
            <ac:spMk id="94" creationId="{46354061-3D42-4EAA-9A90-E0607CD57BBD}"/>
          </ac:spMkLst>
        </pc:spChg>
        <pc:spChg chg="mod">
          <ac:chgData name="Doris Macean" userId="e8f1a553-0d5e-4580-bd6e-ceb771e764ad" providerId="ADAL" clId="{5A4D727C-6BCC-414E-8ECD-66F019F275C3}" dt="2021-05-03T14:07:09.974" v="1431"/>
          <ac:spMkLst>
            <pc:docMk/>
            <pc:sldMk cId="3225372071" sldId="358"/>
            <ac:spMk id="95" creationId="{A4A7C68F-87F9-4401-837C-B4BFC69FC983}"/>
          </ac:spMkLst>
        </pc:spChg>
        <pc:spChg chg="mod">
          <ac:chgData name="Doris Macean" userId="e8f1a553-0d5e-4580-bd6e-ceb771e764ad" providerId="ADAL" clId="{5A4D727C-6BCC-414E-8ECD-66F019F275C3}" dt="2021-05-03T14:07:09.974" v="1431"/>
          <ac:spMkLst>
            <pc:docMk/>
            <pc:sldMk cId="3225372071" sldId="358"/>
            <ac:spMk id="96" creationId="{61F1BD1D-D6EB-45EE-9A80-27D6312ED79F}"/>
          </ac:spMkLst>
        </pc:spChg>
        <pc:spChg chg="mod">
          <ac:chgData name="Doris Macean" userId="e8f1a553-0d5e-4580-bd6e-ceb771e764ad" providerId="ADAL" clId="{5A4D727C-6BCC-414E-8ECD-66F019F275C3}" dt="2021-05-03T14:09:19.173" v="1457" actId="1076"/>
          <ac:spMkLst>
            <pc:docMk/>
            <pc:sldMk cId="3225372071" sldId="358"/>
            <ac:spMk id="97" creationId="{EF412B40-B6AE-4D93-A6DF-CBA15B90252C}"/>
          </ac:spMkLst>
        </pc:spChg>
        <pc:spChg chg="mod">
          <ac:chgData name="Doris Macean" userId="e8f1a553-0d5e-4580-bd6e-ceb771e764ad" providerId="ADAL" clId="{5A4D727C-6BCC-414E-8ECD-66F019F275C3}" dt="2021-05-03T14:07:09.974" v="1431"/>
          <ac:spMkLst>
            <pc:docMk/>
            <pc:sldMk cId="3225372071" sldId="358"/>
            <ac:spMk id="98" creationId="{64939D0F-ED11-43D9-80FB-C0125F8D3AC9}"/>
          </ac:spMkLst>
        </pc:spChg>
        <pc:spChg chg="mod">
          <ac:chgData name="Doris Macean" userId="e8f1a553-0d5e-4580-bd6e-ceb771e764ad" providerId="ADAL" clId="{5A4D727C-6BCC-414E-8ECD-66F019F275C3}" dt="2021-05-03T14:07:09.974" v="1431"/>
          <ac:spMkLst>
            <pc:docMk/>
            <pc:sldMk cId="3225372071" sldId="358"/>
            <ac:spMk id="99" creationId="{69FD6F6A-A80D-4FFA-89B9-C2B3EBAC31AD}"/>
          </ac:spMkLst>
        </pc:spChg>
        <pc:spChg chg="mod">
          <ac:chgData name="Doris Macean" userId="e8f1a553-0d5e-4580-bd6e-ceb771e764ad" providerId="ADAL" clId="{5A4D727C-6BCC-414E-8ECD-66F019F275C3}" dt="2021-05-03T14:07:09.974" v="1431"/>
          <ac:spMkLst>
            <pc:docMk/>
            <pc:sldMk cId="3225372071" sldId="358"/>
            <ac:spMk id="100" creationId="{D9F8D977-0E65-4458-90C4-12C6D5E63699}"/>
          </ac:spMkLst>
        </pc:spChg>
        <pc:spChg chg="mod">
          <ac:chgData name="Doris Macean" userId="e8f1a553-0d5e-4580-bd6e-ceb771e764ad" providerId="ADAL" clId="{5A4D727C-6BCC-414E-8ECD-66F019F275C3}" dt="2021-05-03T14:07:09.974" v="1431"/>
          <ac:spMkLst>
            <pc:docMk/>
            <pc:sldMk cId="3225372071" sldId="358"/>
            <ac:spMk id="101" creationId="{CDD90BFB-28D1-4612-B4FF-61FDA0F3EBBA}"/>
          </ac:spMkLst>
        </pc:spChg>
        <pc:grpChg chg="mod">
          <ac:chgData name="Doris Macean" userId="e8f1a553-0d5e-4580-bd6e-ceb771e764ad" providerId="ADAL" clId="{5A4D727C-6BCC-414E-8ECD-66F019F275C3}" dt="2021-05-03T14:10:48.187" v="1468" actId="1076"/>
          <ac:grpSpMkLst>
            <pc:docMk/>
            <pc:sldMk cId="3225372071" sldId="358"/>
            <ac:grpSpMk id="3" creationId="{FDB432A9-95C1-439D-A12B-EA38E9231164}"/>
          </ac:grpSpMkLst>
        </pc:grpChg>
        <pc:grpChg chg="mod">
          <ac:chgData name="Doris Macean" userId="e8f1a553-0d5e-4580-bd6e-ceb771e764ad" providerId="ADAL" clId="{5A4D727C-6BCC-414E-8ECD-66F019F275C3}" dt="2021-05-03T14:03:30.302" v="1383" actId="1076"/>
          <ac:grpSpMkLst>
            <pc:docMk/>
            <pc:sldMk cId="3225372071" sldId="358"/>
            <ac:grpSpMk id="22" creationId="{3BCCA239-953C-4318-8450-D37BFCC6F538}"/>
          </ac:grpSpMkLst>
        </pc:grpChg>
        <pc:grpChg chg="add del mod">
          <ac:chgData name="Doris Macean" userId="e8f1a553-0d5e-4580-bd6e-ceb771e764ad" providerId="ADAL" clId="{5A4D727C-6BCC-414E-8ECD-66F019F275C3}" dt="2021-05-03T14:02:29.858" v="1377"/>
          <ac:grpSpMkLst>
            <pc:docMk/>
            <pc:sldMk cId="3225372071" sldId="358"/>
            <ac:grpSpMk id="42" creationId="{8BD54094-8789-4A36-9437-7D818CE93A48}"/>
          </ac:grpSpMkLst>
        </pc:grpChg>
        <pc:grpChg chg="mod">
          <ac:chgData name="Doris Macean" userId="e8f1a553-0d5e-4580-bd6e-ceb771e764ad" providerId="ADAL" clId="{5A4D727C-6BCC-414E-8ECD-66F019F275C3}" dt="2021-05-03T14:02:27.592" v="1376"/>
          <ac:grpSpMkLst>
            <pc:docMk/>
            <pc:sldMk cId="3225372071" sldId="358"/>
            <ac:grpSpMk id="43" creationId="{1B5F72C1-884E-4639-9A16-851341BD5A22}"/>
          </ac:grpSpMkLst>
        </pc:grpChg>
        <pc:grpChg chg="mod">
          <ac:chgData name="Doris Macean" userId="e8f1a553-0d5e-4580-bd6e-ceb771e764ad" providerId="ADAL" clId="{5A4D727C-6BCC-414E-8ECD-66F019F275C3}" dt="2021-05-03T14:02:27.592" v="1376"/>
          <ac:grpSpMkLst>
            <pc:docMk/>
            <pc:sldMk cId="3225372071" sldId="358"/>
            <ac:grpSpMk id="44" creationId="{7118A668-ABE8-4704-9300-DDB2F86F0CE8}"/>
          </ac:grpSpMkLst>
        </pc:grpChg>
        <pc:grpChg chg="mod">
          <ac:chgData name="Doris Macean" userId="e8f1a553-0d5e-4580-bd6e-ceb771e764ad" providerId="ADAL" clId="{5A4D727C-6BCC-414E-8ECD-66F019F275C3}" dt="2021-05-03T14:02:27.592" v="1376"/>
          <ac:grpSpMkLst>
            <pc:docMk/>
            <pc:sldMk cId="3225372071" sldId="358"/>
            <ac:grpSpMk id="45" creationId="{09C57539-F3F6-4D60-9D32-F6166886AF48}"/>
          </ac:grpSpMkLst>
        </pc:grpChg>
        <pc:grpChg chg="add mod">
          <ac:chgData name="Doris Macean" userId="e8f1a553-0d5e-4580-bd6e-ceb771e764ad" providerId="ADAL" clId="{5A4D727C-6BCC-414E-8ECD-66F019F275C3}" dt="2021-05-03T14:09:28.408" v="1459" actId="1076"/>
          <ac:grpSpMkLst>
            <pc:docMk/>
            <pc:sldMk cId="3225372071" sldId="358"/>
            <ac:grpSpMk id="76" creationId="{743C65A9-A4DA-4F1D-B9E5-8E942F4BEA09}"/>
          </ac:grpSpMkLst>
        </pc:grpChg>
        <pc:grpChg chg="mod">
          <ac:chgData name="Doris Macean" userId="e8f1a553-0d5e-4580-bd6e-ceb771e764ad" providerId="ADAL" clId="{5A4D727C-6BCC-414E-8ECD-66F019F275C3}" dt="2021-05-03T14:07:09.974" v="1431"/>
          <ac:grpSpMkLst>
            <pc:docMk/>
            <pc:sldMk cId="3225372071" sldId="358"/>
            <ac:grpSpMk id="77" creationId="{E55DD242-7CC6-4DC4-BB8E-B6DEADE47661}"/>
          </ac:grpSpMkLst>
        </pc:grpChg>
        <pc:grpChg chg="mod">
          <ac:chgData name="Doris Macean" userId="e8f1a553-0d5e-4580-bd6e-ceb771e764ad" providerId="ADAL" clId="{5A4D727C-6BCC-414E-8ECD-66F019F275C3}" dt="2021-05-03T14:07:09.974" v="1431"/>
          <ac:grpSpMkLst>
            <pc:docMk/>
            <pc:sldMk cId="3225372071" sldId="358"/>
            <ac:grpSpMk id="78" creationId="{60150FBE-9138-496D-B5F1-9BBBD3C9775C}"/>
          </ac:grpSpMkLst>
        </pc:grpChg>
        <pc:grpChg chg="mod">
          <ac:chgData name="Doris Macean" userId="e8f1a553-0d5e-4580-bd6e-ceb771e764ad" providerId="ADAL" clId="{5A4D727C-6BCC-414E-8ECD-66F019F275C3}" dt="2021-05-03T14:07:09.974" v="1431"/>
          <ac:grpSpMkLst>
            <pc:docMk/>
            <pc:sldMk cId="3225372071" sldId="358"/>
            <ac:grpSpMk id="79" creationId="{EC1F83BC-4BBD-4E4D-8976-CF195F157A68}"/>
          </ac:grpSpMkLst>
        </pc:grpChg>
        <pc:picChg chg="add del">
          <ac:chgData name="Doris Macean" userId="e8f1a553-0d5e-4580-bd6e-ceb771e764ad" providerId="ADAL" clId="{5A4D727C-6BCC-414E-8ECD-66F019F275C3}" dt="2021-05-03T14:07:04.113" v="1430" actId="478"/>
          <ac:picMkLst>
            <pc:docMk/>
            <pc:sldMk cId="3225372071" sldId="358"/>
            <ac:picMk id="75" creationId="{79CD940F-C9E1-490C-B114-300855E853DE}"/>
          </ac:picMkLst>
        </pc:picChg>
        <pc:cxnChg chg="mod">
          <ac:chgData name="Doris Macean" userId="e8f1a553-0d5e-4580-bd6e-ceb771e764ad" providerId="ADAL" clId="{5A4D727C-6BCC-414E-8ECD-66F019F275C3}" dt="2021-05-03T14:08:47.603" v="1449" actId="14100"/>
          <ac:cxnSpMkLst>
            <pc:docMk/>
            <pc:sldMk cId="3225372071" sldId="358"/>
            <ac:cxnSpMk id="9" creationId="{77FD5055-93D7-4EB3-9173-3D9DA00C213E}"/>
          </ac:cxnSpMkLst>
        </pc:cxnChg>
        <pc:cxnChg chg="mod">
          <ac:chgData name="Doris Macean" userId="e8f1a553-0d5e-4580-bd6e-ceb771e764ad" providerId="ADAL" clId="{5A4D727C-6BCC-414E-8ECD-66F019F275C3}" dt="2021-05-03T14:08:39.296" v="1448" actId="14100"/>
          <ac:cxnSpMkLst>
            <pc:docMk/>
            <pc:sldMk cId="3225372071" sldId="358"/>
            <ac:cxnSpMk id="13" creationId="{455C54BB-B44E-4B93-9293-1513562E8427}"/>
          </ac:cxnSpMkLst>
        </pc:cxnChg>
        <pc:cxnChg chg="mod">
          <ac:chgData name="Doris Macean" userId="e8f1a553-0d5e-4580-bd6e-ceb771e764ad" providerId="ADAL" clId="{5A4D727C-6BCC-414E-8ECD-66F019F275C3}" dt="2021-05-03T14:06:31.204" v="1421" actId="1076"/>
          <ac:cxnSpMkLst>
            <pc:docMk/>
            <pc:sldMk cId="3225372071" sldId="358"/>
            <ac:cxnSpMk id="17" creationId="{1A086533-3ABA-4D0B-9735-23BD244F2579}"/>
          </ac:cxnSpMkLst>
        </pc:cxnChg>
        <pc:cxnChg chg="mod">
          <ac:chgData name="Doris Macean" userId="e8f1a553-0d5e-4580-bd6e-ceb771e764ad" providerId="ADAL" clId="{5A4D727C-6BCC-414E-8ECD-66F019F275C3}" dt="2021-05-03T14:06:26.536" v="1420" actId="1076"/>
          <ac:cxnSpMkLst>
            <pc:docMk/>
            <pc:sldMk cId="3225372071" sldId="358"/>
            <ac:cxnSpMk id="21" creationId="{3276AAEE-ED08-4EBA-AB73-0E27EA3A878F}"/>
          </ac:cxnSpMkLst>
        </pc:cxnChg>
        <pc:cxnChg chg="mod">
          <ac:chgData name="Doris Macean" userId="e8f1a553-0d5e-4580-bd6e-ceb771e764ad" providerId="ADAL" clId="{5A4D727C-6BCC-414E-8ECD-66F019F275C3}" dt="2021-05-03T14:06:21.042" v="1418" actId="1076"/>
          <ac:cxnSpMkLst>
            <pc:docMk/>
            <pc:sldMk cId="3225372071" sldId="358"/>
            <ac:cxnSpMk id="31" creationId="{A64B6DB1-A688-4BFC-8C1A-67CA0A2CFC97}"/>
          </ac:cxnSpMkLst>
        </pc:cxnChg>
      </pc:sldChg>
    </pc:docChg>
  </pc:docChgLst>
  <pc:docChgLst>
    <pc:chgData name="Doyun Shin" userId="2f41dd33-b46d-494f-b4f9-5c47406a8515" providerId="ADAL" clId="{01E8C37F-DEDD-4CDB-81B6-285B3E8C8F8B}"/>
    <pc:docChg chg="undo custSel addSld delSld modSld sldOrd">
      <pc:chgData name="Doyun Shin" userId="2f41dd33-b46d-494f-b4f9-5c47406a8515" providerId="ADAL" clId="{01E8C37F-DEDD-4CDB-81B6-285B3E8C8F8B}" dt="2021-05-03T11:08:52.426" v="1974" actId="2696"/>
      <pc:docMkLst>
        <pc:docMk/>
      </pc:docMkLst>
      <pc:sldChg chg="addSp delSp modSp mod">
        <pc:chgData name="Doyun Shin" userId="2f41dd33-b46d-494f-b4f9-5c47406a8515" providerId="ADAL" clId="{01E8C37F-DEDD-4CDB-81B6-285B3E8C8F8B}" dt="2021-05-03T11:06:45.787" v="1973" actId="255"/>
        <pc:sldMkLst>
          <pc:docMk/>
          <pc:sldMk cId="70567577" sldId="256"/>
        </pc:sldMkLst>
        <pc:spChg chg="add del mod">
          <ac:chgData name="Doyun Shin" userId="2f41dd33-b46d-494f-b4f9-5c47406a8515" providerId="ADAL" clId="{01E8C37F-DEDD-4CDB-81B6-285B3E8C8F8B}" dt="2021-05-03T10:58:40.623" v="1720" actId="478"/>
          <ac:spMkLst>
            <pc:docMk/>
            <pc:sldMk cId="70567577" sldId="256"/>
            <ac:spMk id="2" creationId="{96F65A17-3DEC-444D-9F5D-6C6A4A92D5A3}"/>
          </ac:spMkLst>
        </pc:spChg>
        <pc:spChg chg="add mod ord">
          <ac:chgData name="Doyun Shin" userId="2f41dd33-b46d-494f-b4f9-5c47406a8515" providerId="ADAL" clId="{01E8C37F-DEDD-4CDB-81B6-285B3E8C8F8B}" dt="2021-05-03T11:05:56.348" v="1931" actId="14100"/>
          <ac:spMkLst>
            <pc:docMk/>
            <pc:sldMk cId="70567577" sldId="256"/>
            <ac:spMk id="4" creationId="{0BA394EB-BCC4-41B3-A941-5B9F0EFFF9B7}"/>
          </ac:spMkLst>
        </pc:spChg>
        <pc:spChg chg="add mod ord">
          <ac:chgData name="Doyun Shin" userId="2f41dd33-b46d-494f-b4f9-5c47406a8515" providerId="ADAL" clId="{01E8C37F-DEDD-4CDB-81B6-285B3E8C8F8B}" dt="2021-05-03T10:55:36.550" v="1581" actId="14100"/>
          <ac:spMkLst>
            <pc:docMk/>
            <pc:sldMk cId="70567577" sldId="256"/>
            <ac:spMk id="24" creationId="{39A8822F-9D69-4AFB-AAFA-0561BEB8DA8B}"/>
          </ac:spMkLst>
        </pc:spChg>
        <pc:spChg chg="mod">
          <ac:chgData name="Doyun Shin" userId="2f41dd33-b46d-494f-b4f9-5c47406a8515" providerId="ADAL" clId="{01E8C37F-DEDD-4CDB-81B6-285B3E8C8F8B}" dt="2021-05-03T11:02:15.745" v="1877" actId="207"/>
          <ac:spMkLst>
            <pc:docMk/>
            <pc:sldMk cId="70567577" sldId="256"/>
            <ac:spMk id="29" creationId="{AFE4972D-7D34-449C-A2BD-BC204F954179}"/>
          </ac:spMkLst>
        </pc:spChg>
        <pc:spChg chg="mod">
          <ac:chgData name="Doyun Shin" userId="2f41dd33-b46d-494f-b4f9-5c47406a8515" providerId="ADAL" clId="{01E8C37F-DEDD-4CDB-81B6-285B3E8C8F8B}" dt="2021-05-03T11:02:18.376" v="1878" actId="207"/>
          <ac:spMkLst>
            <pc:docMk/>
            <pc:sldMk cId="70567577" sldId="256"/>
            <ac:spMk id="30" creationId="{11A86674-6499-4F37-A9F7-B236D62BC9C3}"/>
          </ac:spMkLst>
        </pc:spChg>
        <pc:spChg chg="mod">
          <ac:chgData name="Doyun Shin" userId="2f41dd33-b46d-494f-b4f9-5c47406a8515" providerId="ADAL" clId="{01E8C37F-DEDD-4CDB-81B6-285B3E8C8F8B}" dt="2021-05-03T11:01:37.461" v="1874"/>
          <ac:spMkLst>
            <pc:docMk/>
            <pc:sldMk cId="70567577" sldId="256"/>
            <ac:spMk id="31" creationId="{6C10DED4-AFEF-484B-9280-B36FD316936E}"/>
          </ac:spMkLst>
        </pc:spChg>
        <pc:spChg chg="mod">
          <ac:chgData name="Doyun Shin" userId="2f41dd33-b46d-494f-b4f9-5c47406a8515" providerId="ADAL" clId="{01E8C37F-DEDD-4CDB-81B6-285B3E8C8F8B}" dt="2021-05-03T11:02:41.091" v="1879" actId="207"/>
          <ac:spMkLst>
            <pc:docMk/>
            <pc:sldMk cId="70567577" sldId="256"/>
            <ac:spMk id="32" creationId="{19CE4CF6-8896-411E-BC40-5F0AFD0B6B5A}"/>
          </ac:spMkLst>
        </pc:spChg>
        <pc:spChg chg="mod ord">
          <ac:chgData name="Doyun Shin" userId="2f41dd33-b46d-494f-b4f9-5c47406a8515" providerId="ADAL" clId="{01E8C37F-DEDD-4CDB-81B6-285B3E8C8F8B}" dt="2021-05-03T11:06:45.787" v="1973" actId="255"/>
          <ac:spMkLst>
            <pc:docMk/>
            <pc:sldMk cId="70567577" sldId="256"/>
            <ac:spMk id="33" creationId="{268208AD-A7DB-4577-9504-C78CE13C16FF}"/>
          </ac:spMkLst>
        </pc:spChg>
        <pc:spChg chg="mod">
          <ac:chgData name="Doyun Shin" userId="2f41dd33-b46d-494f-b4f9-5c47406a8515" providerId="ADAL" clId="{01E8C37F-DEDD-4CDB-81B6-285B3E8C8F8B}" dt="2021-05-03T11:00:40.348" v="1871" actId="1076"/>
          <ac:spMkLst>
            <pc:docMk/>
            <pc:sldMk cId="70567577" sldId="256"/>
            <ac:spMk id="34" creationId="{E46DDC8F-3B7B-4AF6-AE12-5E45A52F2A17}"/>
          </ac:spMkLst>
        </pc:spChg>
        <pc:spChg chg="mod">
          <ac:chgData name="Doyun Shin" userId="2f41dd33-b46d-494f-b4f9-5c47406a8515" providerId="ADAL" clId="{01E8C37F-DEDD-4CDB-81B6-285B3E8C8F8B}" dt="2021-05-03T11:02:44.838" v="1880" actId="207"/>
          <ac:spMkLst>
            <pc:docMk/>
            <pc:sldMk cId="70567577" sldId="256"/>
            <ac:spMk id="35" creationId="{640A4A30-1B02-400E-BC32-337C2B72BB89}"/>
          </ac:spMkLst>
        </pc:spChg>
        <pc:spChg chg="mod">
          <ac:chgData name="Doyun Shin" userId="2f41dd33-b46d-494f-b4f9-5c47406a8515" providerId="ADAL" clId="{01E8C37F-DEDD-4CDB-81B6-285B3E8C8F8B}" dt="2021-05-03T11:02:48.342" v="1881" actId="207"/>
          <ac:spMkLst>
            <pc:docMk/>
            <pc:sldMk cId="70567577" sldId="256"/>
            <ac:spMk id="36" creationId="{B5CE121C-5C24-406E-84AC-9096FA0B24C6}"/>
          </ac:spMkLst>
        </pc:spChg>
        <pc:spChg chg="mod">
          <ac:chgData name="Doyun Shin" userId="2f41dd33-b46d-494f-b4f9-5c47406a8515" providerId="ADAL" clId="{01E8C37F-DEDD-4CDB-81B6-285B3E8C8F8B}" dt="2021-05-03T11:02:50.993" v="1882" actId="207"/>
          <ac:spMkLst>
            <pc:docMk/>
            <pc:sldMk cId="70567577" sldId="256"/>
            <ac:spMk id="37" creationId="{94A95E88-8500-4592-BC9D-FB10DF6C1168}"/>
          </ac:spMkLst>
        </pc:spChg>
        <pc:spChg chg="del">
          <ac:chgData name="Doyun Shin" userId="2f41dd33-b46d-494f-b4f9-5c47406a8515" providerId="ADAL" clId="{01E8C37F-DEDD-4CDB-81B6-285B3E8C8F8B}" dt="2021-05-03T10:55:58.726" v="1585" actId="478"/>
          <ac:spMkLst>
            <pc:docMk/>
            <pc:sldMk cId="70567577" sldId="256"/>
            <ac:spMk id="49" creationId="{6B37BB72-CDFC-4E57-A92B-F7876BDD29AF}"/>
          </ac:spMkLst>
        </pc:spChg>
        <pc:spChg chg="del mod">
          <ac:chgData name="Doyun Shin" userId="2f41dd33-b46d-494f-b4f9-5c47406a8515" providerId="ADAL" clId="{01E8C37F-DEDD-4CDB-81B6-285B3E8C8F8B}" dt="2021-05-03T10:55:55.017" v="1584" actId="478"/>
          <ac:spMkLst>
            <pc:docMk/>
            <pc:sldMk cId="70567577" sldId="256"/>
            <ac:spMk id="50" creationId="{A96292BA-B17F-4EB9-82C5-31C1BE82276B}"/>
          </ac:spMkLst>
        </pc:spChg>
        <pc:grpChg chg="add del mod">
          <ac:chgData name="Doyun Shin" userId="2f41dd33-b46d-494f-b4f9-5c47406a8515" providerId="ADAL" clId="{01E8C37F-DEDD-4CDB-81B6-285B3E8C8F8B}" dt="2021-05-03T11:03:19.839" v="1888" actId="478"/>
          <ac:grpSpMkLst>
            <pc:docMk/>
            <pc:sldMk cId="70567577" sldId="256"/>
            <ac:grpSpMk id="25" creationId="{9B86163B-B221-4603-B1D7-D551B06F9D5B}"/>
          </ac:grpSpMkLst>
        </pc:grpChg>
        <pc:grpChg chg="mod">
          <ac:chgData name="Doyun Shin" userId="2f41dd33-b46d-494f-b4f9-5c47406a8515" providerId="ADAL" clId="{01E8C37F-DEDD-4CDB-81B6-285B3E8C8F8B}" dt="2021-05-03T11:01:37.461" v="1874"/>
          <ac:grpSpMkLst>
            <pc:docMk/>
            <pc:sldMk cId="70567577" sldId="256"/>
            <ac:grpSpMk id="28" creationId="{EEC9BCA9-5711-49C4-ADA1-0B37A0F5AFD1}"/>
          </ac:grpSpMkLst>
        </pc:grpChg>
        <pc:grpChg chg="del">
          <ac:chgData name="Doyun Shin" userId="2f41dd33-b46d-494f-b4f9-5c47406a8515" providerId="ADAL" clId="{01E8C37F-DEDD-4CDB-81B6-285B3E8C8F8B}" dt="2021-05-03T10:55:42.924" v="1582" actId="478"/>
          <ac:grpSpMkLst>
            <pc:docMk/>
            <pc:sldMk cId="70567577" sldId="256"/>
            <ac:grpSpMk id="57" creationId="{1185DAD4-FE0F-4BE0-91CE-FDD65CE71A67}"/>
          </ac:grpSpMkLst>
        </pc:grpChg>
        <pc:picChg chg="add mod">
          <ac:chgData name="Doyun Shin" userId="2f41dd33-b46d-494f-b4f9-5c47406a8515" providerId="ADAL" clId="{01E8C37F-DEDD-4CDB-81B6-285B3E8C8F8B}" dt="2021-05-03T11:05:42.101" v="1927" actId="732"/>
          <ac:picMkLst>
            <pc:docMk/>
            <pc:sldMk cId="70567577" sldId="256"/>
            <ac:picMk id="2050" creationId="{CE3511D0-1134-49CD-A166-A0C94CAD8C43}"/>
          </ac:picMkLst>
        </pc:picChg>
      </pc:sldChg>
      <pc:sldChg chg="ord">
        <pc:chgData name="Doyun Shin" userId="2f41dd33-b46d-494f-b4f9-5c47406a8515" providerId="ADAL" clId="{01E8C37F-DEDD-4CDB-81B6-285B3E8C8F8B}" dt="2021-05-03T11:01:30.770" v="1873"/>
        <pc:sldMkLst>
          <pc:docMk/>
          <pc:sldMk cId="1241158067" sldId="301"/>
        </pc:sldMkLst>
      </pc:sldChg>
      <pc:sldChg chg="modSp">
        <pc:chgData name="Doyun Shin" userId="2f41dd33-b46d-494f-b4f9-5c47406a8515" providerId="ADAL" clId="{01E8C37F-DEDD-4CDB-81B6-285B3E8C8F8B}" dt="2021-05-03T09:56:49.776" v="1"/>
        <pc:sldMkLst>
          <pc:docMk/>
          <pc:sldMk cId="3630114779" sldId="344"/>
        </pc:sldMkLst>
        <pc:spChg chg="mod">
          <ac:chgData name="Doyun Shin" userId="2f41dd33-b46d-494f-b4f9-5c47406a8515" providerId="ADAL" clId="{01E8C37F-DEDD-4CDB-81B6-285B3E8C8F8B}" dt="2021-05-03T09:56:49.776" v="1"/>
          <ac:spMkLst>
            <pc:docMk/>
            <pc:sldMk cId="3630114779" sldId="344"/>
            <ac:spMk id="2" creationId="{D735F7F3-C1B5-4B60-A00A-4EB618DDFB5A}"/>
          </ac:spMkLst>
        </pc:spChg>
      </pc:sldChg>
      <pc:sldChg chg="addSp delSp modSp mod">
        <pc:chgData name="Doyun Shin" userId="2f41dd33-b46d-494f-b4f9-5c47406a8515" providerId="ADAL" clId="{01E8C37F-DEDD-4CDB-81B6-285B3E8C8F8B}" dt="2021-05-03T10:51:36.022" v="1533" actId="1076"/>
        <pc:sldMkLst>
          <pc:docMk/>
          <pc:sldMk cId="2385919788" sldId="345"/>
        </pc:sldMkLst>
        <pc:spChg chg="mod">
          <ac:chgData name="Doyun Shin" userId="2f41dd33-b46d-494f-b4f9-5c47406a8515" providerId="ADAL" clId="{01E8C37F-DEDD-4CDB-81B6-285B3E8C8F8B}" dt="2021-05-03T10:51:03.926" v="1459" actId="14100"/>
          <ac:spMkLst>
            <pc:docMk/>
            <pc:sldMk cId="2385919788" sldId="345"/>
            <ac:spMk id="2" creationId="{D735F7F3-C1B5-4B60-A00A-4EB618DDFB5A}"/>
          </ac:spMkLst>
        </pc:spChg>
        <pc:spChg chg="mod">
          <ac:chgData name="Doyun Shin" userId="2f41dd33-b46d-494f-b4f9-5c47406a8515" providerId="ADAL" clId="{01E8C37F-DEDD-4CDB-81B6-285B3E8C8F8B}" dt="2021-05-03T10:51:27.611" v="1526" actId="1038"/>
          <ac:spMkLst>
            <pc:docMk/>
            <pc:sldMk cId="2385919788" sldId="345"/>
            <ac:spMk id="37" creationId="{B2022FF3-3563-451D-9608-D831AA18AE1B}"/>
          </ac:spMkLst>
        </pc:spChg>
        <pc:spChg chg="mod">
          <ac:chgData name="Doyun Shin" userId="2f41dd33-b46d-494f-b4f9-5c47406a8515" providerId="ADAL" clId="{01E8C37F-DEDD-4CDB-81B6-285B3E8C8F8B}" dt="2021-05-03T10:46:27.257" v="1242" actId="20577"/>
          <ac:spMkLst>
            <pc:docMk/>
            <pc:sldMk cId="2385919788" sldId="345"/>
            <ac:spMk id="39" creationId="{E2228181-781E-4910-A813-06B900C5F461}"/>
          </ac:spMkLst>
        </pc:spChg>
        <pc:spChg chg="mod">
          <ac:chgData name="Doyun Shin" userId="2f41dd33-b46d-494f-b4f9-5c47406a8515" providerId="ADAL" clId="{01E8C37F-DEDD-4CDB-81B6-285B3E8C8F8B}" dt="2021-05-03T10:51:27.611" v="1526" actId="1038"/>
          <ac:spMkLst>
            <pc:docMk/>
            <pc:sldMk cId="2385919788" sldId="345"/>
            <ac:spMk id="56" creationId="{0190C20C-1614-4670-96D4-674517A0C6E7}"/>
          </ac:spMkLst>
        </pc:spChg>
        <pc:spChg chg="mod">
          <ac:chgData name="Doyun Shin" userId="2f41dd33-b46d-494f-b4f9-5c47406a8515" providerId="ADAL" clId="{01E8C37F-DEDD-4CDB-81B6-285B3E8C8F8B}" dt="2021-05-03T10:46:28.510" v="1243" actId="20577"/>
          <ac:spMkLst>
            <pc:docMk/>
            <pc:sldMk cId="2385919788" sldId="345"/>
            <ac:spMk id="60" creationId="{5394617B-408C-4DBC-AE2F-5109EBCFB87C}"/>
          </ac:spMkLst>
        </pc:spChg>
        <pc:spChg chg="mod">
          <ac:chgData name="Doyun Shin" userId="2f41dd33-b46d-494f-b4f9-5c47406a8515" providerId="ADAL" clId="{01E8C37F-DEDD-4CDB-81B6-285B3E8C8F8B}" dt="2021-05-03T10:51:27.611" v="1526" actId="1038"/>
          <ac:spMkLst>
            <pc:docMk/>
            <pc:sldMk cId="2385919788" sldId="345"/>
            <ac:spMk id="62" creationId="{D4F705BE-22E6-48E3-BC36-E2A953061696}"/>
          </ac:spMkLst>
        </pc:spChg>
        <pc:spChg chg="mod">
          <ac:chgData name="Doyun Shin" userId="2f41dd33-b46d-494f-b4f9-5c47406a8515" providerId="ADAL" clId="{01E8C37F-DEDD-4CDB-81B6-285B3E8C8F8B}" dt="2021-05-03T10:46:30.022" v="1244" actId="20577"/>
          <ac:spMkLst>
            <pc:docMk/>
            <pc:sldMk cId="2385919788" sldId="345"/>
            <ac:spMk id="63" creationId="{DEDF3232-2949-409D-8566-4BFFBADADDBF}"/>
          </ac:spMkLst>
        </pc:spChg>
        <pc:spChg chg="mod">
          <ac:chgData name="Doyun Shin" userId="2f41dd33-b46d-494f-b4f9-5c47406a8515" providerId="ADAL" clId="{01E8C37F-DEDD-4CDB-81B6-285B3E8C8F8B}" dt="2021-05-03T10:51:27.611" v="1526" actId="1038"/>
          <ac:spMkLst>
            <pc:docMk/>
            <pc:sldMk cId="2385919788" sldId="345"/>
            <ac:spMk id="65" creationId="{0FC449E2-DDF8-4B16-8AA8-5491CFC99EC7}"/>
          </ac:spMkLst>
        </pc:spChg>
        <pc:spChg chg="mod">
          <ac:chgData name="Doyun Shin" userId="2f41dd33-b46d-494f-b4f9-5c47406a8515" providerId="ADAL" clId="{01E8C37F-DEDD-4CDB-81B6-285B3E8C8F8B}" dt="2021-05-03T10:51:32.418" v="1532" actId="20577"/>
          <ac:spMkLst>
            <pc:docMk/>
            <pc:sldMk cId="2385919788" sldId="345"/>
            <ac:spMk id="66" creationId="{C0623D51-930E-4ED9-A26D-716DBF347669}"/>
          </ac:spMkLst>
        </pc:spChg>
        <pc:spChg chg="mod">
          <ac:chgData name="Doyun Shin" userId="2f41dd33-b46d-494f-b4f9-5c47406a8515" providerId="ADAL" clId="{01E8C37F-DEDD-4CDB-81B6-285B3E8C8F8B}" dt="2021-05-03T10:51:27.611" v="1526" actId="1038"/>
          <ac:spMkLst>
            <pc:docMk/>
            <pc:sldMk cId="2385919788" sldId="345"/>
            <ac:spMk id="68" creationId="{2CC58E02-F94A-41F8-932E-216892D2B6E1}"/>
          </ac:spMkLst>
        </pc:spChg>
        <pc:spChg chg="mod">
          <ac:chgData name="Doyun Shin" userId="2f41dd33-b46d-494f-b4f9-5c47406a8515" providerId="ADAL" clId="{01E8C37F-DEDD-4CDB-81B6-285B3E8C8F8B}" dt="2021-05-03T10:46:57.524" v="1251" actId="1076"/>
          <ac:spMkLst>
            <pc:docMk/>
            <pc:sldMk cId="2385919788" sldId="345"/>
            <ac:spMk id="69" creationId="{667181F3-C8AF-4607-A606-235F8E742C12}"/>
          </ac:spMkLst>
        </pc:spChg>
        <pc:spChg chg="mod">
          <ac:chgData name="Doyun Shin" userId="2f41dd33-b46d-494f-b4f9-5c47406a8515" providerId="ADAL" clId="{01E8C37F-DEDD-4CDB-81B6-285B3E8C8F8B}" dt="2021-05-03T10:51:36.022" v="1533" actId="1076"/>
          <ac:spMkLst>
            <pc:docMk/>
            <pc:sldMk cId="2385919788" sldId="345"/>
            <ac:spMk id="71" creationId="{756938D8-B3B6-41D7-B2E8-01C1543F6DB8}"/>
          </ac:spMkLst>
        </pc:spChg>
        <pc:picChg chg="add mod">
          <ac:chgData name="Doyun Shin" userId="2f41dd33-b46d-494f-b4f9-5c47406a8515" providerId="ADAL" clId="{01E8C37F-DEDD-4CDB-81B6-285B3E8C8F8B}" dt="2021-05-03T10:51:10.067" v="1476" actId="1037"/>
          <ac:picMkLst>
            <pc:docMk/>
            <pc:sldMk cId="2385919788" sldId="345"/>
            <ac:picMk id="21" creationId="{E8416D53-2349-48A3-8184-25D79C32DD30}"/>
          </ac:picMkLst>
        </pc:picChg>
        <pc:picChg chg="mod">
          <ac:chgData name="Doyun Shin" userId="2f41dd33-b46d-494f-b4f9-5c47406a8515" providerId="ADAL" clId="{01E8C37F-DEDD-4CDB-81B6-285B3E8C8F8B}" dt="2021-05-03T10:51:10.067" v="1476" actId="1037"/>
          <ac:picMkLst>
            <pc:docMk/>
            <pc:sldMk cId="2385919788" sldId="345"/>
            <ac:picMk id="72" creationId="{DB1E88D4-06C5-4B94-ABF4-8BD113940887}"/>
          </ac:picMkLst>
        </pc:picChg>
        <pc:cxnChg chg="del mod">
          <ac:chgData name="Doyun Shin" userId="2f41dd33-b46d-494f-b4f9-5c47406a8515" providerId="ADAL" clId="{01E8C37F-DEDD-4CDB-81B6-285B3E8C8F8B}" dt="2021-05-03T10:45:12.858" v="1144" actId="478"/>
          <ac:cxnSpMkLst>
            <pc:docMk/>
            <pc:sldMk cId="2385919788" sldId="345"/>
            <ac:cxnSpMk id="53" creationId="{B7B1AF84-B1ED-4D06-BEC6-7112C249EC9A}"/>
          </ac:cxnSpMkLst>
        </pc:cxnChg>
        <pc:cxnChg chg="del mod">
          <ac:chgData name="Doyun Shin" userId="2f41dd33-b46d-494f-b4f9-5c47406a8515" providerId="ADAL" clId="{01E8C37F-DEDD-4CDB-81B6-285B3E8C8F8B}" dt="2021-05-03T10:45:13.634" v="1145" actId="478"/>
          <ac:cxnSpMkLst>
            <pc:docMk/>
            <pc:sldMk cId="2385919788" sldId="345"/>
            <ac:cxnSpMk id="61" creationId="{149E9C02-6337-4DDB-A283-FDF4484188C4}"/>
          </ac:cxnSpMkLst>
        </pc:cxnChg>
        <pc:cxnChg chg="del mod">
          <ac:chgData name="Doyun Shin" userId="2f41dd33-b46d-494f-b4f9-5c47406a8515" providerId="ADAL" clId="{01E8C37F-DEDD-4CDB-81B6-285B3E8C8F8B}" dt="2021-05-03T10:45:14.557" v="1146" actId="478"/>
          <ac:cxnSpMkLst>
            <pc:docMk/>
            <pc:sldMk cId="2385919788" sldId="345"/>
            <ac:cxnSpMk id="64" creationId="{7D3D1561-FE5F-46A9-BD17-C6AB4686D19D}"/>
          </ac:cxnSpMkLst>
        </pc:cxnChg>
        <pc:cxnChg chg="del mod">
          <ac:chgData name="Doyun Shin" userId="2f41dd33-b46d-494f-b4f9-5c47406a8515" providerId="ADAL" clId="{01E8C37F-DEDD-4CDB-81B6-285B3E8C8F8B}" dt="2021-05-03T10:45:15.447" v="1147" actId="478"/>
          <ac:cxnSpMkLst>
            <pc:docMk/>
            <pc:sldMk cId="2385919788" sldId="345"/>
            <ac:cxnSpMk id="67" creationId="{AC5E6542-AD79-4728-99FB-7B322DD2E5B1}"/>
          </ac:cxnSpMkLst>
        </pc:cxnChg>
        <pc:cxnChg chg="del mod">
          <ac:chgData name="Doyun Shin" userId="2f41dd33-b46d-494f-b4f9-5c47406a8515" providerId="ADAL" clId="{01E8C37F-DEDD-4CDB-81B6-285B3E8C8F8B}" dt="2021-05-03T10:45:16.451" v="1148" actId="478"/>
          <ac:cxnSpMkLst>
            <pc:docMk/>
            <pc:sldMk cId="2385919788" sldId="345"/>
            <ac:cxnSpMk id="70" creationId="{B85EFC74-5769-4D1F-A6B8-00417308AE1B}"/>
          </ac:cxnSpMkLst>
        </pc:cxnChg>
      </pc:sldChg>
      <pc:sldChg chg="modSp del">
        <pc:chgData name="Doyun Shin" userId="2f41dd33-b46d-494f-b4f9-5c47406a8515" providerId="ADAL" clId="{01E8C37F-DEDD-4CDB-81B6-285B3E8C8F8B}" dt="2021-05-03T11:08:52.426" v="1974" actId="2696"/>
        <pc:sldMkLst>
          <pc:docMk/>
          <pc:sldMk cId="3457992654" sldId="346"/>
        </pc:sldMkLst>
        <pc:spChg chg="mod">
          <ac:chgData name="Doyun Shin" userId="2f41dd33-b46d-494f-b4f9-5c47406a8515" providerId="ADAL" clId="{01E8C37F-DEDD-4CDB-81B6-285B3E8C8F8B}" dt="2021-05-03T09:56:49.776" v="1"/>
          <ac:spMkLst>
            <pc:docMk/>
            <pc:sldMk cId="3457992654" sldId="346"/>
            <ac:spMk id="2" creationId="{B0F7A256-4671-4E11-A2D8-84A0DC77D65D}"/>
          </ac:spMkLst>
        </pc:spChg>
      </pc:sldChg>
      <pc:sldChg chg="modSp">
        <pc:chgData name="Doyun Shin" userId="2f41dd33-b46d-494f-b4f9-5c47406a8515" providerId="ADAL" clId="{01E8C37F-DEDD-4CDB-81B6-285B3E8C8F8B}" dt="2021-05-03T09:56:49.776" v="1"/>
        <pc:sldMkLst>
          <pc:docMk/>
          <pc:sldMk cId="2112739704" sldId="347"/>
        </pc:sldMkLst>
        <pc:spChg chg="mod">
          <ac:chgData name="Doyun Shin" userId="2f41dd33-b46d-494f-b4f9-5c47406a8515" providerId="ADAL" clId="{01E8C37F-DEDD-4CDB-81B6-285B3E8C8F8B}" dt="2021-05-03T09:56:49.776" v="1"/>
          <ac:spMkLst>
            <pc:docMk/>
            <pc:sldMk cId="2112739704" sldId="347"/>
            <ac:spMk id="2" creationId="{4955ECCF-FA57-4EA1-BB60-FD08C9981B80}"/>
          </ac:spMkLst>
        </pc:spChg>
      </pc:sldChg>
      <pc:sldChg chg="addSp delSp modSp del mod ord">
        <pc:chgData name="Doyun Shin" userId="2f41dd33-b46d-494f-b4f9-5c47406a8515" providerId="ADAL" clId="{01E8C37F-DEDD-4CDB-81B6-285B3E8C8F8B}" dt="2021-05-03T10:50:32.928" v="1454" actId="2696"/>
        <pc:sldMkLst>
          <pc:docMk/>
          <pc:sldMk cId="20093938" sldId="348"/>
        </pc:sldMkLst>
        <pc:spChg chg="mod">
          <ac:chgData name="Doyun Shin" userId="2f41dd33-b46d-494f-b4f9-5c47406a8515" providerId="ADAL" clId="{01E8C37F-DEDD-4CDB-81B6-285B3E8C8F8B}" dt="2021-05-03T09:56:49.776" v="1"/>
          <ac:spMkLst>
            <pc:docMk/>
            <pc:sldMk cId="20093938" sldId="348"/>
            <ac:spMk id="2" creationId="{D735F7F3-C1B5-4B60-A00A-4EB618DDFB5A}"/>
          </ac:spMkLst>
        </pc:spChg>
        <pc:spChg chg="del">
          <ac:chgData name="Doyun Shin" userId="2f41dd33-b46d-494f-b4f9-5c47406a8515" providerId="ADAL" clId="{01E8C37F-DEDD-4CDB-81B6-285B3E8C8F8B}" dt="2021-05-03T10:44:36.932" v="1134" actId="478"/>
          <ac:spMkLst>
            <pc:docMk/>
            <pc:sldMk cId="20093938" sldId="348"/>
            <ac:spMk id="23" creationId="{E973BA3F-C09D-4E61-9799-814A52607FE6}"/>
          </ac:spMkLst>
        </pc:spChg>
        <pc:spChg chg="del">
          <ac:chgData name="Doyun Shin" userId="2f41dd33-b46d-494f-b4f9-5c47406a8515" providerId="ADAL" clId="{01E8C37F-DEDD-4CDB-81B6-285B3E8C8F8B}" dt="2021-05-03T10:44:36.932" v="1134" actId="478"/>
          <ac:spMkLst>
            <pc:docMk/>
            <pc:sldMk cId="20093938" sldId="348"/>
            <ac:spMk id="24" creationId="{40B6C694-A3EB-4770-8183-1596312F8572}"/>
          </ac:spMkLst>
        </pc:spChg>
        <pc:spChg chg="add del mod">
          <ac:chgData name="Doyun Shin" userId="2f41dd33-b46d-494f-b4f9-5c47406a8515" providerId="ADAL" clId="{01E8C37F-DEDD-4CDB-81B6-285B3E8C8F8B}" dt="2021-05-03T10:44:59.678" v="1140"/>
          <ac:spMkLst>
            <pc:docMk/>
            <pc:sldMk cId="20093938" sldId="348"/>
            <ac:spMk id="25" creationId="{B8FBFC01-4880-4F0B-B76A-D908C13A3665}"/>
          </ac:spMkLst>
        </pc:spChg>
        <pc:spChg chg="add del mod">
          <ac:chgData name="Doyun Shin" userId="2f41dd33-b46d-494f-b4f9-5c47406a8515" providerId="ADAL" clId="{01E8C37F-DEDD-4CDB-81B6-285B3E8C8F8B}" dt="2021-05-03T10:44:59.678" v="1140"/>
          <ac:spMkLst>
            <pc:docMk/>
            <pc:sldMk cId="20093938" sldId="348"/>
            <ac:spMk id="26" creationId="{77CD059F-EFC6-42EA-A48F-67C351C09ACC}"/>
          </ac:spMkLst>
        </pc:spChg>
        <pc:spChg chg="add del mod">
          <ac:chgData name="Doyun Shin" userId="2f41dd33-b46d-494f-b4f9-5c47406a8515" providerId="ADAL" clId="{01E8C37F-DEDD-4CDB-81B6-285B3E8C8F8B}" dt="2021-05-03T10:44:59.678" v="1140"/>
          <ac:spMkLst>
            <pc:docMk/>
            <pc:sldMk cId="20093938" sldId="348"/>
            <ac:spMk id="28" creationId="{5B7316DD-1BDB-44B8-834A-13BD8F3E81DA}"/>
          </ac:spMkLst>
        </pc:spChg>
        <pc:spChg chg="add del mod">
          <ac:chgData name="Doyun Shin" userId="2f41dd33-b46d-494f-b4f9-5c47406a8515" providerId="ADAL" clId="{01E8C37F-DEDD-4CDB-81B6-285B3E8C8F8B}" dt="2021-05-03T10:44:59.678" v="1140"/>
          <ac:spMkLst>
            <pc:docMk/>
            <pc:sldMk cId="20093938" sldId="348"/>
            <ac:spMk id="29" creationId="{C5923446-8E69-47B0-82E6-37208165994B}"/>
          </ac:spMkLst>
        </pc:spChg>
        <pc:spChg chg="add del mod">
          <ac:chgData name="Doyun Shin" userId="2f41dd33-b46d-494f-b4f9-5c47406a8515" providerId="ADAL" clId="{01E8C37F-DEDD-4CDB-81B6-285B3E8C8F8B}" dt="2021-05-03T10:44:59.678" v="1140"/>
          <ac:spMkLst>
            <pc:docMk/>
            <pc:sldMk cId="20093938" sldId="348"/>
            <ac:spMk id="31" creationId="{F25E8C67-BD2D-40C4-A61D-9E5278306B6A}"/>
          </ac:spMkLst>
        </pc:spChg>
        <pc:spChg chg="add del mod">
          <ac:chgData name="Doyun Shin" userId="2f41dd33-b46d-494f-b4f9-5c47406a8515" providerId="ADAL" clId="{01E8C37F-DEDD-4CDB-81B6-285B3E8C8F8B}" dt="2021-05-03T10:44:59.678" v="1140"/>
          <ac:spMkLst>
            <pc:docMk/>
            <pc:sldMk cId="20093938" sldId="348"/>
            <ac:spMk id="32" creationId="{4424A567-F181-42CA-A645-E3FA70B1CE56}"/>
          </ac:spMkLst>
        </pc:spChg>
        <pc:spChg chg="add del mod">
          <ac:chgData name="Doyun Shin" userId="2f41dd33-b46d-494f-b4f9-5c47406a8515" providerId="ADAL" clId="{01E8C37F-DEDD-4CDB-81B6-285B3E8C8F8B}" dt="2021-05-03T10:44:59.678" v="1140"/>
          <ac:spMkLst>
            <pc:docMk/>
            <pc:sldMk cId="20093938" sldId="348"/>
            <ac:spMk id="34" creationId="{4073F08E-1247-4666-9EE1-48C0B2DD2761}"/>
          </ac:spMkLst>
        </pc:spChg>
        <pc:spChg chg="add del mod">
          <ac:chgData name="Doyun Shin" userId="2f41dd33-b46d-494f-b4f9-5c47406a8515" providerId="ADAL" clId="{01E8C37F-DEDD-4CDB-81B6-285B3E8C8F8B}" dt="2021-05-03T10:44:59.678" v="1140"/>
          <ac:spMkLst>
            <pc:docMk/>
            <pc:sldMk cId="20093938" sldId="348"/>
            <ac:spMk id="35" creationId="{1DB94210-4A6F-4DEA-AE9D-8D6BA61FE103}"/>
          </ac:spMkLst>
        </pc:spChg>
        <pc:spChg chg="add del mod">
          <ac:chgData name="Doyun Shin" userId="2f41dd33-b46d-494f-b4f9-5c47406a8515" providerId="ADAL" clId="{01E8C37F-DEDD-4CDB-81B6-285B3E8C8F8B}" dt="2021-05-03T10:44:59.678" v="1140"/>
          <ac:spMkLst>
            <pc:docMk/>
            <pc:sldMk cId="20093938" sldId="348"/>
            <ac:spMk id="37" creationId="{1A649F4B-3D12-4264-9270-94B870A76A3C}"/>
          </ac:spMkLst>
        </pc:spChg>
        <pc:spChg chg="add del mod">
          <ac:chgData name="Doyun Shin" userId="2f41dd33-b46d-494f-b4f9-5c47406a8515" providerId="ADAL" clId="{01E8C37F-DEDD-4CDB-81B6-285B3E8C8F8B}" dt="2021-05-03T10:44:59.678" v="1140"/>
          <ac:spMkLst>
            <pc:docMk/>
            <pc:sldMk cId="20093938" sldId="348"/>
            <ac:spMk id="38" creationId="{BC17BDD7-F02A-4926-988F-1EDD9B41FB55}"/>
          </ac:spMkLst>
        </pc:spChg>
        <pc:spChg chg="add del mod">
          <ac:chgData name="Doyun Shin" userId="2f41dd33-b46d-494f-b4f9-5c47406a8515" providerId="ADAL" clId="{01E8C37F-DEDD-4CDB-81B6-285B3E8C8F8B}" dt="2021-05-03T10:44:59.678" v="1140"/>
          <ac:spMkLst>
            <pc:docMk/>
            <pc:sldMk cId="20093938" sldId="348"/>
            <ac:spMk id="40" creationId="{0B8EF3C8-C77C-4159-AE9F-666829FA4BE9}"/>
          </ac:spMkLst>
        </pc:spChg>
        <pc:spChg chg="add del mod">
          <ac:chgData name="Doyun Shin" userId="2f41dd33-b46d-494f-b4f9-5c47406a8515" providerId="ADAL" clId="{01E8C37F-DEDD-4CDB-81B6-285B3E8C8F8B}" dt="2021-05-03T10:45:09.364" v="1143"/>
          <ac:spMkLst>
            <pc:docMk/>
            <pc:sldMk cId="20093938" sldId="348"/>
            <ac:spMk id="46" creationId="{4A6B337A-4FE2-4E96-9511-3041F67AFC11}"/>
          </ac:spMkLst>
        </pc:spChg>
        <pc:spChg chg="add del mod">
          <ac:chgData name="Doyun Shin" userId="2f41dd33-b46d-494f-b4f9-5c47406a8515" providerId="ADAL" clId="{01E8C37F-DEDD-4CDB-81B6-285B3E8C8F8B}" dt="2021-05-03T10:45:09.364" v="1143"/>
          <ac:spMkLst>
            <pc:docMk/>
            <pc:sldMk cId="20093938" sldId="348"/>
            <ac:spMk id="47" creationId="{9232C866-7AA8-47CC-9C04-B93754B81C00}"/>
          </ac:spMkLst>
        </pc:spChg>
        <pc:spChg chg="add del mod">
          <ac:chgData name="Doyun Shin" userId="2f41dd33-b46d-494f-b4f9-5c47406a8515" providerId="ADAL" clId="{01E8C37F-DEDD-4CDB-81B6-285B3E8C8F8B}" dt="2021-05-03T10:45:09.364" v="1143"/>
          <ac:spMkLst>
            <pc:docMk/>
            <pc:sldMk cId="20093938" sldId="348"/>
            <ac:spMk id="49" creationId="{5FA68EF1-829C-4833-829F-F1E711C5F701}"/>
          </ac:spMkLst>
        </pc:spChg>
        <pc:spChg chg="add del mod">
          <ac:chgData name="Doyun Shin" userId="2f41dd33-b46d-494f-b4f9-5c47406a8515" providerId="ADAL" clId="{01E8C37F-DEDD-4CDB-81B6-285B3E8C8F8B}" dt="2021-05-03T10:45:09.364" v="1143"/>
          <ac:spMkLst>
            <pc:docMk/>
            <pc:sldMk cId="20093938" sldId="348"/>
            <ac:spMk id="50" creationId="{A4B56910-F912-4B0A-A131-9C7F63F06E6A}"/>
          </ac:spMkLst>
        </pc:spChg>
        <pc:spChg chg="add del mod">
          <ac:chgData name="Doyun Shin" userId="2f41dd33-b46d-494f-b4f9-5c47406a8515" providerId="ADAL" clId="{01E8C37F-DEDD-4CDB-81B6-285B3E8C8F8B}" dt="2021-05-03T10:45:09.364" v="1143"/>
          <ac:spMkLst>
            <pc:docMk/>
            <pc:sldMk cId="20093938" sldId="348"/>
            <ac:spMk id="52" creationId="{0DFA5636-C71A-4B33-B0D1-DED003630189}"/>
          </ac:spMkLst>
        </pc:spChg>
        <pc:spChg chg="add del mod">
          <ac:chgData name="Doyun Shin" userId="2f41dd33-b46d-494f-b4f9-5c47406a8515" providerId="ADAL" clId="{01E8C37F-DEDD-4CDB-81B6-285B3E8C8F8B}" dt="2021-05-03T10:45:09.364" v="1143"/>
          <ac:spMkLst>
            <pc:docMk/>
            <pc:sldMk cId="20093938" sldId="348"/>
            <ac:spMk id="53" creationId="{51589BA6-9698-4834-A94C-A7D491F35A33}"/>
          </ac:spMkLst>
        </pc:spChg>
        <pc:spChg chg="add del mod">
          <ac:chgData name="Doyun Shin" userId="2f41dd33-b46d-494f-b4f9-5c47406a8515" providerId="ADAL" clId="{01E8C37F-DEDD-4CDB-81B6-285B3E8C8F8B}" dt="2021-05-03T10:45:09.364" v="1143"/>
          <ac:spMkLst>
            <pc:docMk/>
            <pc:sldMk cId="20093938" sldId="348"/>
            <ac:spMk id="55" creationId="{F4114052-0638-473F-894B-4E480A10E29E}"/>
          </ac:spMkLst>
        </pc:spChg>
        <pc:spChg chg="add del mod">
          <ac:chgData name="Doyun Shin" userId="2f41dd33-b46d-494f-b4f9-5c47406a8515" providerId="ADAL" clId="{01E8C37F-DEDD-4CDB-81B6-285B3E8C8F8B}" dt="2021-05-03T10:45:09.364" v="1143"/>
          <ac:spMkLst>
            <pc:docMk/>
            <pc:sldMk cId="20093938" sldId="348"/>
            <ac:spMk id="56" creationId="{4CF04182-EC90-4E76-8C41-F9F9AFB4A939}"/>
          </ac:spMkLst>
        </pc:spChg>
        <pc:spChg chg="add del mod">
          <ac:chgData name="Doyun Shin" userId="2f41dd33-b46d-494f-b4f9-5c47406a8515" providerId="ADAL" clId="{01E8C37F-DEDD-4CDB-81B6-285B3E8C8F8B}" dt="2021-05-03T10:45:09.364" v="1143"/>
          <ac:spMkLst>
            <pc:docMk/>
            <pc:sldMk cId="20093938" sldId="348"/>
            <ac:spMk id="58" creationId="{288F1466-32E8-47B9-8D57-71050A6969D7}"/>
          </ac:spMkLst>
        </pc:spChg>
        <pc:spChg chg="add del mod">
          <ac:chgData name="Doyun Shin" userId="2f41dd33-b46d-494f-b4f9-5c47406a8515" providerId="ADAL" clId="{01E8C37F-DEDD-4CDB-81B6-285B3E8C8F8B}" dt="2021-05-03T10:45:09.364" v="1143"/>
          <ac:spMkLst>
            <pc:docMk/>
            <pc:sldMk cId="20093938" sldId="348"/>
            <ac:spMk id="59" creationId="{16ABBDB3-312F-4B3F-BADA-807813F24B1D}"/>
          </ac:spMkLst>
        </pc:spChg>
        <pc:spChg chg="add del mod">
          <ac:chgData name="Doyun Shin" userId="2f41dd33-b46d-494f-b4f9-5c47406a8515" providerId="ADAL" clId="{01E8C37F-DEDD-4CDB-81B6-285B3E8C8F8B}" dt="2021-05-03T10:45:09.364" v="1143"/>
          <ac:spMkLst>
            <pc:docMk/>
            <pc:sldMk cId="20093938" sldId="348"/>
            <ac:spMk id="61" creationId="{C2271179-FAA2-4E7E-BE1D-32C619A20FF3}"/>
          </ac:spMkLst>
        </pc:spChg>
        <pc:grpChg chg="del">
          <ac:chgData name="Doyun Shin" userId="2f41dd33-b46d-494f-b4f9-5c47406a8515" providerId="ADAL" clId="{01E8C37F-DEDD-4CDB-81B6-285B3E8C8F8B}" dt="2021-05-03T10:45:04.183" v="1141" actId="478"/>
          <ac:grpSpMkLst>
            <pc:docMk/>
            <pc:sldMk cId="20093938" sldId="348"/>
            <ac:grpSpMk id="4" creationId="{60BE5FFC-4D8A-4196-9E29-A02224071D2D}"/>
          </ac:grpSpMkLst>
        </pc:grpChg>
        <pc:grpChg chg="del">
          <ac:chgData name="Doyun Shin" userId="2f41dd33-b46d-494f-b4f9-5c47406a8515" providerId="ADAL" clId="{01E8C37F-DEDD-4CDB-81B6-285B3E8C8F8B}" dt="2021-05-03T10:44:36.932" v="1134" actId="478"/>
          <ac:grpSpMkLst>
            <pc:docMk/>
            <pc:sldMk cId="20093938" sldId="348"/>
            <ac:grpSpMk id="17" creationId="{C6E40597-366F-49FF-982C-A8A12251DAC6}"/>
          </ac:grpSpMkLst>
        </pc:grpChg>
        <pc:grpChg chg="del">
          <ac:chgData name="Doyun Shin" userId="2f41dd33-b46d-494f-b4f9-5c47406a8515" providerId="ADAL" clId="{01E8C37F-DEDD-4CDB-81B6-285B3E8C8F8B}" dt="2021-05-03T10:44:36.932" v="1134" actId="478"/>
          <ac:grpSpMkLst>
            <pc:docMk/>
            <pc:sldMk cId="20093938" sldId="348"/>
            <ac:grpSpMk id="20" creationId="{B6CBC5E0-5F1C-4106-BF50-559896A55E00}"/>
          </ac:grpSpMkLst>
        </pc:grpChg>
        <pc:graphicFrameChg chg="del">
          <ac:chgData name="Doyun Shin" userId="2f41dd33-b46d-494f-b4f9-5c47406a8515" providerId="ADAL" clId="{01E8C37F-DEDD-4CDB-81B6-285B3E8C8F8B}" dt="2021-05-03T10:45:04.183" v="1141" actId="478"/>
          <ac:graphicFrameMkLst>
            <pc:docMk/>
            <pc:sldMk cId="20093938" sldId="348"/>
            <ac:graphicFrameMk id="3" creationId="{5472B180-93B2-4B46-A074-B621930FCDC9}"/>
          </ac:graphicFrameMkLst>
        </pc:graphicFrameChg>
        <pc:cxnChg chg="add del mod">
          <ac:chgData name="Doyun Shin" userId="2f41dd33-b46d-494f-b4f9-5c47406a8515" providerId="ADAL" clId="{01E8C37F-DEDD-4CDB-81B6-285B3E8C8F8B}" dt="2021-05-03T10:44:59.678" v="1140"/>
          <ac:cxnSpMkLst>
            <pc:docMk/>
            <pc:sldMk cId="20093938" sldId="348"/>
            <ac:cxnSpMk id="27" creationId="{7E53076B-86E7-4D57-9AE8-2492B4FE0E3B}"/>
          </ac:cxnSpMkLst>
        </pc:cxnChg>
        <pc:cxnChg chg="add del mod">
          <ac:chgData name="Doyun Shin" userId="2f41dd33-b46d-494f-b4f9-5c47406a8515" providerId="ADAL" clId="{01E8C37F-DEDD-4CDB-81B6-285B3E8C8F8B}" dt="2021-05-03T10:44:59.678" v="1140"/>
          <ac:cxnSpMkLst>
            <pc:docMk/>
            <pc:sldMk cId="20093938" sldId="348"/>
            <ac:cxnSpMk id="30" creationId="{A5E9101A-10DB-4DD6-B1FA-4A9D0D759653}"/>
          </ac:cxnSpMkLst>
        </pc:cxnChg>
        <pc:cxnChg chg="add del mod">
          <ac:chgData name="Doyun Shin" userId="2f41dd33-b46d-494f-b4f9-5c47406a8515" providerId="ADAL" clId="{01E8C37F-DEDD-4CDB-81B6-285B3E8C8F8B}" dt="2021-05-03T10:44:59.678" v="1140"/>
          <ac:cxnSpMkLst>
            <pc:docMk/>
            <pc:sldMk cId="20093938" sldId="348"/>
            <ac:cxnSpMk id="33" creationId="{D0ED878E-737C-43D2-ACD9-72753C3228E6}"/>
          </ac:cxnSpMkLst>
        </pc:cxnChg>
        <pc:cxnChg chg="add del mod">
          <ac:chgData name="Doyun Shin" userId="2f41dd33-b46d-494f-b4f9-5c47406a8515" providerId="ADAL" clId="{01E8C37F-DEDD-4CDB-81B6-285B3E8C8F8B}" dt="2021-05-03T10:44:59.678" v="1140"/>
          <ac:cxnSpMkLst>
            <pc:docMk/>
            <pc:sldMk cId="20093938" sldId="348"/>
            <ac:cxnSpMk id="36" creationId="{04DA376B-CC45-4050-8897-663710226709}"/>
          </ac:cxnSpMkLst>
        </pc:cxnChg>
        <pc:cxnChg chg="add del mod">
          <ac:chgData name="Doyun Shin" userId="2f41dd33-b46d-494f-b4f9-5c47406a8515" providerId="ADAL" clId="{01E8C37F-DEDD-4CDB-81B6-285B3E8C8F8B}" dt="2021-05-03T10:44:59.678" v="1140"/>
          <ac:cxnSpMkLst>
            <pc:docMk/>
            <pc:sldMk cId="20093938" sldId="348"/>
            <ac:cxnSpMk id="39" creationId="{53647421-3586-48CB-83F9-8D059CC06824}"/>
          </ac:cxnSpMkLst>
        </pc:cxnChg>
        <pc:cxnChg chg="add del mod">
          <ac:chgData name="Doyun Shin" userId="2f41dd33-b46d-494f-b4f9-5c47406a8515" providerId="ADAL" clId="{01E8C37F-DEDD-4CDB-81B6-285B3E8C8F8B}" dt="2021-05-03T10:45:09.364" v="1143"/>
          <ac:cxnSpMkLst>
            <pc:docMk/>
            <pc:sldMk cId="20093938" sldId="348"/>
            <ac:cxnSpMk id="48" creationId="{905E8509-088D-4821-8D4A-D263728FB0A8}"/>
          </ac:cxnSpMkLst>
        </pc:cxnChg>
        <pc:cxnChg chg="add del mod">
          <ac:chgData name="Doyun Shin" userId="2f41dd33-b46d-494f-b4f9-5c47406a8515" providerId="ADAL" clId="{01E8C37F-DEDD-4CDB-81B6-285B3E8C8F8B}" dt="2021-05-03T10:45:09.364" v="1143"/>
          <ac:cxnSpMkLst>
            <pc:docMk/>
            <pc:sldMk cId="20093938" sldId="348"/>
            <ac:cxnSpMk id="51" creationId="{A96A8D81-9964-4F7D-84BB-79D54D30FEFB}"/>
          </ac:cxnSpMkLst>
        </pc:cxnChg>
        <pc:cxnChg chg="add del mod">
          <ac:chgData name="Doyun Shin" userId="2f41dd33-b46d-494f-b4f9-5c47406a8515" providerId="ADAL" clId="{01E8C37F-DEDD-4CDB-81B6-285B3E8C8F8B}" dt="2021-05-03T10:45:09.364" v="1143"/>
          <ac:cxnSpMkLst>
            <pc:docMk/>
            <pc:sldMk cId="20093938" sldId="348"/>
            <ac:cxnSpMk id="54" creationId="{9EAC5320-93CE-4836-9880-90706FCF183D}"/>
          </ac:cxnSpMkLst>
        </pc:cxnChg>
        <pc:cxnChg chg="add del mod">
          <ac:chgData name="Doyun Shin" userId="2f41dd33-b46d-494f-b4f9-5c47406a8515" providerId="ADAL" clId="{01E8C37F-DEDD-4CDB-81B6-285B3E8C8F8B}" dt="2021-05-03T10:45:09.364" v="1143"/>
          <ac:cxnSpMkLst>
            <pc:docMk/>
            <pc:sldMk cId="20093938" sldId="348"/>
            <ac:cxnSpMk id="57" creationId="{1D52E82D-AAAC-426A-A0AE-6E075412E770}"/>
          </ac:cxnSpMkLst>
        </pc:cxnChg>
        <pc:cxnChg chg="add del mod">
          <ac:chgData name="Doyun Shin" userId="2f41dd33-b46d-494f-b4f9-5c47406a8515" providerId="ADAL" clId="{01E8C37F-DEDD-4CDB-81B6-285B3E8C8F8B}" dt="2021-05-03T10:45:09.364" v="1143"/>
          <ac:cxnSpMkLst>
            <pc:docMk/>
            <pc:sldMk cId="20093938" sldId="348"/>
            <ac:cxnSpMk id="60" creationId="{487CFE7C-5617-4E78-9354-BD4131EE2EBF}"/>
          </ac:cxnSpMkLst>
        </pc:cxnChg>
      </pc:sldChg>
      <pc:sldChg chg="modSp add mod">
        <pc:chgData name="Doyun Shin" userId="2f41dd33-b46d-494f-b4f9-5c47406a8515" providerId="ADAL" clId="{01E8C37F-DEDD-4CDB-81B6-285B3E8C8F8B}" dt="2021-05-03T10:26:15.161" v="964" actId="20577"/>
        <pc:sldMkLst>
          <pc:docMk/>
          <pc:sldMk cId="3267288898" sldId="350"/>
        </pc:sldMkLst>
        <pc:spChg chg="mod">
          <ac:chgData name="Doyun Shin" userId="2f41dd33-b46d-494f-b4f9-5c47406a8515" providerId="ADAL" clId="{01E8C37F-DEDD-4CDB-81B6-285B3E8C8F8B}" dt="2021-05-03T09:56:49.776" v="1"/>
          <ac:spMkLst>
            <pc:docMk/>
            <pc:sldMk cId="3267288898" sldId="350"/>
            <ac:spMk id="2" creationId="{D735F7F3-C1B5-4B60-A00A-4EB618DDFB5A}"/>
          </ac:spMkLst>
        </pc:spChg>
        <pc:spChg chg="mod">
          <ac:chgData name="Doyun Shin" userId="2f41dd33-b46d-494f-b4f9-5c47406a8515" providerId="ADAL" clId="{01E8C37F-DEDD-4CDB-81B6-285B3E8C8F8B}" dt="2021-05-03T10:26:15.161" v="964" actId="20577"/>
          <ac:spMkLst>
            <pc:docMk/>
            <pc:sldMk cId="3267288898" sldId="350"/>
            <ac:spMk id="38" creationId="{504E60EC-E876-4001-A82A-822850E64A1F}"/>
          </ac:spMkLst>
        </pc:spChg>
      </pc:sldChg>
      <pc:sldChg chg="new">
        <pc:chgData name="Doyun Shin" userId="2f41dd33-b46d-494f-b4f9-5c47406a8515" providerId="ADAL" clId="{01E8C37F-DEDD-4CDB-81B6-285B3E8C8F8B}" dt="2021-05-03T09:57:20.529" v="35" actId="680"/>
        <pc:sldMkLst>
          <pc:docMk/>
          <pc:sldMk cId="62793134" sldId="351"/>
        </pc:sldMkLst>
      </pc:sldChg>
      <pc:sldChg chg="modSp add del mod">
        <pc:chgData name="Doyun Shin" userId="2f41dd33-b46d-494f-b4f9-5c47406a8515" providerId="ADAL" clId="{01E8C37F-DEDD-4CDB-81B6-285B3E8C8F8B}" dt="2021-05-03T10:25:57.696" v="936" actId="2696"/>
        <pc:sldMkLst>
          <pc:docMk/>
          <pc:sldMk cId="1252661937" sldId="352"/>
        </pc:sldMkLst>
        <pc:spChg chg="mod">
          <ac:chgData name="Doyun Shin" userId="2f41dd33-b46d-494f-b4f9-5c47406a8515" providerId="ADAL" clId="{01E8C37F-DEDD-4CDB-81B6-285B3E8C8F8B}" dt="2021-05-03T09:58:01.263" v="81" actId="20577"/>
          <ac:spMkLst>
            <pc:docMk/>
            <pc:sldMk cId="1252661937" sldId="352"/>
            <ac:spMk id="2" creationId="{D9B85F3A-0D98-4AE5-8CED-AA4A4CF82188}"/>
          </ac:spMkLst>
        </pc:spChg>
      </pc:sldChg>
      <pc:sldChg chg="addSp delSp modSp add mod">
        <pc:chgData name="Doyun Shin" userId="2f41dd33-b46d-494f-b4f9-5c47406a8515" providerId="ADAL" clId="{01E8C37F-DEDD-4CDB-81B6-285B3E8C8F8B}" dt="2021-05-03T10:40:16.856" v="1130" actId="20577"/>
        <pc:sldMkLst>
          <pc:docMk/>
          <pc:sldMk cId="2716669303" sldId="353"/>
        </pc:sldMkLst>
        <pc:spChg chg="mod">
          <ac:chgData name="Doyun Shin" userId="2f41dd33-b46d-494f-b4f9-5c47406a8515" providerId="ADAL" clId="{01E8C37F-DEDD-4CDB-81B6-285B3E8C8F8B}" dt="2021-05-03T10:06:13.452" v="97" actId="20577"/>
          <ac:spMkLst>
            <pc:docMk/>
            <pc:sldMk cId="2716669303" sldId="353"/>
            <ac:spMk id="2" creationId="{D9B85F3A-0D98-4AE5-8CED-AA4A4CF82188}"/>
          </ac:spMkLst>
        </pc:spChg>
        <pc:spChg chg="mod">
          <ac:chgData name="Doyun Shin" userId="2f41dd33-b46d-494f-b4f9-5c47406a8515" providerId="ADAL" clId="{01E8C37F-DEDD-4CDB-81B6-285B3E8C8F8B}" dt="2021-05-03T10:20:54.259" v="580" actId="20577"/>
          <ac:spMkLst>
            <pc:docMk/>
            <pc:sldMk cId="2716669303" sldId="353"/>
            <ac:spMk id="18" creationId="{F7791F88-EF9B-4DBD-A6BD-A910CA88F0F2}"/>
          </ac:spMkLst>
        </pc:spChg>
        <pc:spChg chg="mod">
          <ac:chgData name="Doyun Shin" userId="2f41dd33-b46d-494f-b4f9-5c47406a8515" providerId="ADAL" clId="{01E8C37F-DEDD-4CDB-81B6-285B3E8C8F8B}" dt="2021-05-03T10:20:51.860" v="578" actId="20577"/>
          <ac:spMkLst>
            <pc:docMk/>
            <pc:sldMk cId="2716669303" sldId="353"/>
            <ac:spMk id="22" creationId="{CE4AB5C3-4E20-4371-A957-63EDCEE09591}"/>
          </ac:spMkLst>
        </pc:spChg>
        <pc:spChg chg="mod">
          <ac:chgData name="Doyun Shin" userId="2f41dd33-b46d-494f-b4f9-5c47406a8515" providerId="ADAL" clId="{01E8C37F-DEDD-4CDB-81B6-285B3E8C8F8B}" dt="2021-05-03T10:20:49.580" v="576" actId="20577"/>
          <ac:spMkLst>
            <pc:docMk/>
            <pc:sldMk cId="2716669303" sldId="353"/>
            <ac:spMk id="26" creationId="{E0C6315D-A589-412F-A469-95BC69309628}"/>
          </ac:spMkLst>
        </pc:spChg>
        <pc:spChg chg="mod">
          <ac:chgData name="Doyun Shin" userId="2f41dd33-b46d-494f-b4f9-5c47406a8515" providerId="ADAL" clId="{01E8C37F-DEDD-4CDB-81B6-285B3E8C8F8B}" dt="2021-05-03T10:20:45.980" v="572" actId="20577"/>
          <ac:spMkLst>
            <pc:docMk/>
            <pc:sldMk cId="2716669303" sldId="353"/>
            <ac:spMk id="30" creationId="{4F4172BC-DA28-4C25-80C3-964DC4792B15}"/>
          </ac:spMkLst>
        </pc:spChg>
        <pc:spChg chg="mod topLvl">
          <ac:chgData name="Doyun Shin" userId="2f41dd33-b46d-494f-b4f9-5c47406a8515" providerId="ADAL" clId="{01E8C37F-DEDD-4CDB-81B6-285B3E8C8F8B}" dt="2021-05-03T10:24:23.661" v="868" actId="1076"/>
          <ac:spMkLst>
            <pc:docMk/>
            <pc:sldMk cId="2716669303" sldId="353"/>
            <ac:spMk id="32" creationId="{001B8196-4C2A-41B0-A4CA-85CF6A039B8A}"/>
          </ac:spMkLst>
        </pc:spChg>
        <pc:spChg chg="del mod topLvl">
          <ac:chgData name="Doyun Shin" userId="2f41dd33-b46d-494f-b4f9-5c47406a8515" providerId="ADAL" clId="{01E8C37F-DEDD-4CDB-81B6-285B3E8C8F8B}" dt="2021-05-03T10:15:18.019" v="135" actId="478"/>
          <ac:spMkLst>
            <pc:docMk/>
            <pc:sldMk cId="2716669303" sldId="353"/>
            <ac:spMk id="33" creationId="{7A3AD67E-4AFC-409A-834F-87499ADB9863}"/>
          </ac:spMkLst>
        </pc:spChg>
        <pc:spChg chg="mod topLvl">
          <ac:chgData name="Doyun Shin" userId="2f41dd33-b46d-494f-b4f9-5c47406a8515" providerId="ADAL" clId="{01E8C37F-DEDD-4CDB-81B6-285B3E8C8F8B}" dt="2021-05-03T10:24:43.318" v="891" actId="1076"/>
          <ac:spMkLst>
            <pc:docMk/>
            <pc:sldMk cId="2716669303" sldId="353"/>
            <ac:spMk id="35" creationId="{A2E7C4AD-B933-49CB-B1FD-5B8571C1C5CD}"/>
          </ac:spMkLst>
        </pc:spChg>
        <pc:spChg chg="del topLvl">
          <ac:chgData name="Doyun Shin" userId="2f41dd33-b46d-494f-b4f9-5c47406a8515" providerId="ADAL" clId="{01E8C37F-DEDD-4CDB-81B6-285B3E8C8F8B}" dt="2021-05-03T10:15:28.101" v="137" actId="478"/>
          <ac:spMkLst>
            <pc:docMk/>
            <pc:sldMk cId="2716669303" sldId="353"/>
            <ac:spMk id="36" creationId="{21EE7308-B53F-4923-B323-705A0BA4804F}"/>
          </ac:spMkLst>
        </pc:spChg>
        <pc:spChg chg="mod topLvl">
          <ac:chgData name="Doyun Shin" userId="2f41dd33-b46d-494f-b4f9-5c47406a8515" providerId="ADAL" clId="{01E8C37F-DEDD-4CDB-81B6-285B3E8C8F8B}" dt="2021-05-03T10:25:12.626" v="921" actId="20577"/>
          <ac:spMkLst>
            <pc:docMk/>
            <pc:sldMk cId="2716669303" sldId="353"/>
            <ac:spMk id="38" creationId="{E12F5DD7-5B3B-46AE-A8EE-C989E097ADBE}"/>
          </ac:spMkLst>
        </pc:spChg>
        <pc:spChg chg="del topLvl">
          <ac:chgData name="Doyun Shin" userId="2f41dd33-b46d-494f-b4f9-5c47406a8515" providerId="ADAL" clId="{01E8C37F-DEDD-4CDB-81B6-285B3E8C8F8B}" dt="2021-05-03T10:15:55.518" v="151" actId="478"/>
          <ac:spMkLst>
            <pc:docMk/>
            <pc:sldMk cId="2716669303" sldId="353"/>
            <ac:spMk id="39" creationId="{A5844D05-9D2D-4A07-A363-22CACFACC850}"/>
          </ac:spMkLst>
        </pc:spChg>
        <pc:spChg chg="mod">
          <ac:chgData name="Doyun Shin" userId="2f41dd33-b46d-494f-b4f9-5c47406a8515" providerId="ADAL" clId="{01E8C37F-DEDD-4CDB-81B6-285B3E8C8F8B}" dt="2021-05-03T10:17:52.120" v="385" actId="20577"/>
          <ac:spMkLst>
            <pc:docMk/>
            <pc:sldMk cId="2716669303" sldId="353"/>
            <ac:spMk id="41" creationId="{61BBEDE9-031A-4FB0-8082-1F19500035F5}"/>
          </ac:spMkLst>
        </pc:spChg>
        <pc:spChg chg="mod">
          <ac:chgData name="Doyun Shin" userId="2f41dd33-b46d-494f-b4f9-5c47406a8515" providerId="ADAL" clId="{01E8C37F-DEDD-4CDB-81B6-285B3E8C8F8B}" dt="2021-05-03T10:18:41.114" v="480" actId="20577"/>
          <ac:spMkLst>
            <pc:docMk/>
            <pc:sldMk cId="2716669303" sldId="353"/>
            <ac:spMk id="42" creationId="{BE8EB576-BC94-42AA-8109-70361B6C7E5A}"/>
          </ac:spMkLst>
        </pc:spChg>
        <pc:spChg chg="mod">
          <ac:chgData name="Doyun Shin" userId="2f41dd33-b46d-494f-b4f9-5c47406a8515" providerId="ADAL" clId="{01E8C37F-DEDD-4CDB-81B6-285B3E8C8F8B}" dt="2021-05-03T10:22:40.462" v="672" actId="20577"/>
          <ac:spMkLst>
            <pc:docMk/>
            <pc:sldMk cId="2716669303" sldId="353"/>
            <ac:spMk id="46" creationId="{CD5A95AF-73C3-4372-A377-408D95468B90}"/>
          </ac:spMkLst>
        </pc:spChg>
        <pc:spChg chg="mod">
          <ac:chgData name="Doyun Shin" userId="2f41dd33-b46d-494f-b4f9-5c47406a8515" providerId="ADAL" clId="{01E8C37F-DEDD-4CDB-81B6-285B3E8C8F8B}" dt="2021-05-03T10:21:35.816" v="596" actId="20577"/>
          <ac:spMkLst>
            <pc:docMk/>
            <pc:sldMk cId="2716669303" sldId="353"/>
            <ac:spMk id="50" creationId="{62C8653D-2545-489A-99E5-C28F3E1E5DCD}"/>
          </ac:spMkLst>
        </pc:spChg>
        <pc:spChg chg="mod">
          <ac:chgData name="Doyun Shin" userId="2f41dd33-b46d-494f-b4f9-5c47406a8515" providerId="ADAL" clId="{01E8C37F-DEDD-4CDB-81B6-285B3E8C8F8B}" dt="2021-05-03T10:21:31.606" v="593" actId="20577"/>
          <ac:spMkLst>
            <pc:docMk/>
            <pc:sldMk cId="2716669303" sldId="353"/>
            <ac:spMk id="54" creationId="{F5551DB4-E41B-4014-8F83-7224A167DDC9}"/>
          </ac:spMkLst>
        </pc:spChg>
        <pc:spChg chg="mod">
          <ac:chgData name="Doyun Shin" userId="2f41dd33-b46d-494f-b4f9-5c47406a8515" providerId="ADAL" clId="{01E8C37F-DEDD-4CDB-81B6-285B3E8C8F8B}" dt="2021-05-03T10:22:00.484" v="631" actId="20577"/>
          <ac:spMkLst>
            <pc:docMk/>
            <pc:sldMk cId="2716669303" sldId="353"/>
            <ac:spMk id="56" creationId="{802D8DAE-3099-4429-8A9D-F3CB353AA007}"/>
          </ac:spMkLst>
        </pc:spChg>
        <pc:spChg chg="mod">
          <ac:chgData name="Doyun Shin" userId="2f41dd33-b46d-494f-b4f9-5c47406a8515" providerId="ADAL" clId="{01E8C37F-DEDD-4CDB-81B6-285B3E8C8F8B}" dt="2021-05-03T10:25:50.150" v="935" actId="1076"/>
          <ac:spMkLst>
            <pc:docMk/>
            <pc:sldMk cId="2716669303" sldId="353"/>
            <ac:spMk id="58" creationId="{30D1FBBE-48BE-455C-8340-6850E868984C}"/>
          </ac:spMkLst>
        </pc:spChg>
        <pc:spChg chg="mod">
          <ac:chgData name="Doyun Shin" userId="2f41dd33-b46d-494f-b4f9-5c47406a8515" providerId="ADAL" clId="{01E8C37F-DEDD-4CDB-81B6-285B3E8C8F8B}" dt="2021-05-03T10:22:59.360" v="707" actId="20577"/>
          <ac:spMkLst>
            <pc:docMk/>
            <pc:sldMk cId="2716669303" sldId="353"/>
            <ac:spMk id="60" creationId="{0B86441D-AB5F-4247-98BF-E0F575CD386D}"/>
          </ac:spMkLst>
        </pc:spChg>
        <pc:spChg chg="mod">
          <ac:chgData name="Doyun Shin" userId="2f41dd33-b46d-494f-b4f9-5c47406a8515" providerId="ADAL" clId="{01E8C37F-DEDD-4CDB-81B6-285B3E8C8F8B}" dt="2021-05-03T10:23:55.947" v="863" actId="20577"/>
          <ac:spMkLst>
            <pc:docMk/>
            <pc:sldMk cId="2716669303" sldId="353"/>
            <ac:spMk id="61" creationId="{D27C6330-B81D-4B6B-A841-3CEA69110E6A}"/>
          </ac:spMkLst>
        </pc:spChg>
        <pc:spChg chg="mod">
          <ac:chgData name="Doyun Shin" userId="2f41dd33-b46d-494f-b4f9-5c47406a8515" providerId="ADAL" clId="{01E8C37F-DEDD-4CDB-81B6-285B3E8C8F8B}" dt="2021-05-03T10:21:48.959" v="625" actId="20577"/>
          <ac:spMkLst>
            <pc:docMk/>
            <pc:sldMk cId="2716669303" sldId="353"/>
            <ac:spMk id="66" creationId="{03127D2C-B277-4C99-B9B5-23BF2C186767}"/>
          </ac:spMkLst>
        </pc:spChg>
        <pc:spChg chg="mod">
          <ac:chgData name="Doyun Shin" userId="2f41dd33-b46d-494f-b4f9-5c47406a8515" providerId="ADAL" clId="{01E8C37F-DEDD-4CDB-81B6-285B3E8C8F8B}" dt="2021-05-03T10:19:40.855" v="518" actId="14100"/>
          <ac:spMkLst>
            <pc:docMk/>
            <pc:sldMk cId="2716669303" sldId="353"/>
            <ac:spMk id="69" creationId="{4F68AC7E-5325-4AC8-8563-BF5D9F108E68}"/>
          </ac:spMkLst>
        </pc:spChg>
        <pc:spChg chg="mod">
          <ac:chgData name="Doyun Shin" userId="2f41dd33-b46d-494f-b4f9-5c47406a8515" providerId="ADAL" clId="{01E8C37F-DEDD-4CDB-81B6-285B3E8C8F8B}" dt="2021-05-03T10:23:28.048" v="790" actId="20577"/>
          <ac:spMkLst>
            <pc:docMk/>
            <pc:sldMk cId="2716669303" sldId="353"/>
            <ac:spMk id="70" creationId="{8849A7B3-1448-41A7-858A-8F640424537E}"/>
          </ac:spMkLst>
        </pc:spChg>
        <pc:spChg chg="mod">
          <ac:chgData name="Doyun Shin" userId="2f41dd33-b46d-494f-b4f9-5c47406a8515" providerId="ADAL" clId="{01E8C37F-DEDD-4CDB-81B6-285B3E8C8F8B}" dt="2021-05-03T10:40:16.856" v="1130" actId="20577"/>
          <ac:spMkLst>
            <pc:docMk/>
            <pc:sldMk cId="2716669303" sldId="353"/>
            <ac:spMk id="76" creationId="{0F9EDDD3-C364-4FB9-8809-E22F3A902148}"/>
          </ac:spMkLst>
        </pc:spChg>
        <pc:spChg chg="mod">
          <ac:chgData name="Doyun Shin" userId="2f41dd33-b46d-494f-b4f9-5c47406a8515" providerId="ADAL" clId="{01E8C37F-DEDD-4CDB-81B6-285B3E8C8F8B}" dt="2021-05-03T10:22:24.710" v="656" actId="20577"/>
          <ac:spMkLst>
            <pc:docMk/>
            <pc:sldMk cId="2716669303" sldId="353"/>
            <ac:spMk id="78" creationId="{8D425F33-A88A-4515-B93C-194C5639E995}"/>
          </ac:spMkLst>
        </pc:spChg>
        <pc:spChg chg="mod">
          <ac:chgData name="Doyun Shin" userId="2f41dd33-b46d-494f-b4f9-5c47406a8515" providerId="ADAL" clId="{01E8C37F-DEDD-4CDB-81B6-285B3E8C8F8B}" dt="2021-05-03T10:22:32.665" v="668" actId="20577"/>
          <ac:spMkLst>
            <pc:docMk/>
            <pc:sldMk cId="2716669303" sldId="353"/>
            <ac:spMk id="79" creationId="{34F38B83-0710-48E9-BB3C-2444BB451649}"/>
          </ac:spMkLst>
        </pc:spChg>
        <pc:grpChg chg="del">
          <ac:chgData name="Doyun Shin" userId="2f41dd33-b46d-494f-b4f9-5c47406a8515" providerId="ADAL" clId="{01E8C37F-DEDD-4CDB-81B6-285B3E8C8F8B}" dt="2021-05-03T10:15:18.019" v="135" actId="478"/>
          <ac:grpSpMkLst>
            <pc:docMk/>
            <pc:sldMk cId="2716669303" sldId="353"/>
            <ac:grpSpMk id="31" creationId="{15FBF9AE-DE55-4640-8755-D1EAA8DD7CF2}"/>
          </ac:grpSpMkLst>
        </pc:grpChg>
        <pc:grpChg chg="del">
          <ac:chgData name="Doyun Shin" userId="2f41dd33-b46d-494f-b4f9-5c47406a8515" providerId="ADAL" clId="{01E8C37F-DEDD-4CDB-81B6-285B3E8C8F8B}" dt="2021-05-03T10:15:28.101" v="137" actId="478"/>
          <ac:grpSpMkLst>
            <pc:docMk/>
            <pc:sldMk cId="2716669303" sldId="353"/>
            <ac:grpSpMk id="34" creationId="{08B4E365-6DBC-4521-BD08-315BE76B21A7}"/>
          </ac:grpSpMkLst>
        </pc:grpChg>
        <pc:grpChg chg="del">
          <ac:chgData name="Doyun Shin" userId="2f41dd33-b46d-494f-b4f9-5c47406a8515" providerId="ADAL" clId="{01E8C37F-DEDD-4CDB-81B6-285B3E8C8F8B}" dt="2021-05-03T10:15:55.518" v="151" actId="478"/>
          <ac:grpSpMkLst>
            <pc:docMk/>
            <pc:sldMk cId="2716669303" sldId="353"/>
            <ac:grpSpMk id="37" creationId="{4BE24C92-093F-4DA9-9205-E00CDB3AD587}"/>
          </ac:grpSpMkLst>
        </pc:grpChg>
        <pc:grpChg chg="add mod">
          <ac:chgData name="Doyun Shin" userId="2f41dd33-b46d-494f-b4f9-5c47406a8515" providerId="ADAL" clId="{01E8C37F-DEDD-4CDB-81B6-285B3E8C8F8B}" dt="2021-05-03T10:21:58.688" v="629" actId="1076"/>
          <ac:grpSpMkLst>
            <pc:docMk/>
            <pc:sldMk cId="2716669303" sldId="353"/>
            <ac:grpSpMk id="55" creationId="{27D3B914-04E2-4B53-A738-81CCDAAC09BB}"/>
          </ac:grpSpMkLst>
        </pc:grpChg>
        <pc:grpChg chg="mod">
          <ac:chgData name="Doyun Shin" userId="2f41dd33-b46d-494f-b4f9-5c47406a8515" providerId="ADAL" clId="{01E8C37F-DEDD-4CDB-81B6-285B3E8C8F8B}" dt="2021-05-03T10:24:12.367" v="866" actId="1076"/>
          <ac:grpSpMkLst>
            <pc:docMk/>
            <pc:sldMk cId="2716669303" sldId="353"/>
            <ac:grpSpMk id="59" creationId="{6D910D60-F622-49F9-9332-63284D2871A1}"/>
          </ac:grpSpMkLst>
        </pc:grpChg>
        <pc:grpChg chg="del">
          <ac:chgData name="Doyun Shin" userId="2f41dd33-b46d-494f-b4f9-5c47406a8515" providerId="ADAL" clId="{01E8C37F-DEDD-4CDB-81B6-285B3E8C8F8B}" dt="2021-05-03T10:21:53.847" v="627" actId="478"/>
          <ac:grpSpMkLst>
            <pc:docMk/>
            <pc:sldMk cId="2716669303" sldId="353"/>
            <ac:grpSpMk id="62" creationId="{2427CA18-BB86-4E5C-A8B5-8260918923C8}"/>
          </ac:grpSpMkLst>
        </pc:grpChg>
        <pc:grpChg chg="del">
          <ac:chgData name="Doyun Shin" userId="2f41dd33-b46d-494f-b4f9-5c47406a8515" providerId="ADAL" clId="{01E8C37F-DEDD-4CDB-81B6-285B3E8C8F8B}" dt="2021-05-03T10:21:52.974" v="626" actId="478"/>
          <ac:grpSpMkLst>
            <pc:docMk/>
            <pc:sldMk cId="2716669303" sldId="353"/>
            <ac:grpSpMk id="65" creationId="{37DD7661-0A15-45CB-A4B8-74ADD52CE2FE}"/>
          </ac:grpSpMkLst>
        </pc:grpChg>
        <pc:grpChg chg="mod">
          <ac:chgData name="Doyun Shin" userId="2f41dd33-b46d-494f-b4f9-5c47406a8515" providerId="ADAL" clId="{01E8C37F-DEDD-4CDB-81B6-285B3E8C8F8B}" dt="2021-05-03T10:20:18.910" v="561" actId="1076"/>
          <ac:grpSpMkLst>
            <pc:docMk/>
            <pc:sldMk cId="2716669303" sldId="353"/>
            <ac:grpSpMk id="68" creationId="{1272DDC2-EA96-41B0-A782-CA0E2705EBB1}"/>
          </ac:grpSpMkLst>
        </pc:grpChg>
        <pc:grpChg chg="add mod">
          <ac:chgData name="Doyun Shin" userId="2f41dd33-b46d-494f-b4f9-5c47406a8515" providerId="ADAL" clId="{01E8C37F-DEDD-4CDB-81B6-285B3E8C8F8B}" dt="2021-05-03T10:22:14.568" v="650" actId="1076"/>
          <ac:grpSpMkLst>
            <pc:docMk/>
            <pc:sldMk cId="2716669303" sldId="353"/>
            <ac:grpSpMk id="77" creationId="{65C9D0D2-C31D-4535-9FD5-FA7D706733E3}"/>
          </ac:grpSpMkLst>
        </pc:grpChg>
      </pc:sldChg>
      <pc:sldChg chg="addSp delSp modSp add del mod">
        <pc:chgData name="Doyun Shin" userId="2f41dd33-b46d-494f-b4f9-5c47406a8515" providerId="ADAL" clId="{01E8C37F-DEDD-4CDB-81B6-285B3E8C8F8B}" dt="2021-05-03T10:50:28.266" v="1453" actId="2696"/>
        <pc:sldMkLst>
          <pc:docMk/>
          <pc:sldMk cId="293876109" sldId="354"/>
        </pc:sldMkLst>
        <pc:picChg chg="del">
          <ac:chgData name="Doyun Shin" userId="2f41dd33-b46d-494f-b4f9-5c47406a8515" providerId="ADAL" clId="{01E8C37F-DEDD-4CDB-81B6-285B3E8C8F8B}" dt="2021-05-03T10:36:24.909" v="966" actId="478"/>
          <ac:picMkLst>
            <pc:docMk/>
            <pc:sldMk cId="293876109" sldId="354"/>
            <ac:picMk id="72" creationId="{DB1E88D4-06C5-4B94-ABF4-8BD113940887}"/>
          </ac:picMkLst>
        </pc:picChg>
        <pc:picChg chg="add del mod">
          <ac:chgData name="Doyun Shin" userId="2f41dd33-b46d-494f-b4f9-5c47406a8515" providerId="ADAL" clId="{01E8C37F-DEDD-4CDB-81B6-285B3E8C8F8B}" dt="2021-05-03T10:37:01.595" v="971" actId="478"/>
          <ac:picMkLst>
            <pc:docMk/>
            <pc:sldMk cId="293876109" sldId="354"/>
            <ac:picMk id="1026" creationId="{BE3ED226-8402-42A9-8A8E-136D8B1FB63A}"/>
          </ac:picMkLst>
        </pc:picChg>
        <pc:picChg chg="add mod">
          <ac:chgData name="Doyun Shin" userId="2f41dd33-b46d-494f-b4f9-5c47406a8515" providerId="ADAL" clId="{01E8C37F-DEDD-4CDB-81B6-285B3E8C8F8B}" dt="2021-05-03T10:38:00.543" v="983" actId="14100"/>
          <ac:picMkLst>
            <pc:docMk/>
            <pc:sldMk cId="293876109" sldId="354"/>
            <ac:picMk id="1028" creationId="{034C471E-B880-4350-9442-51097CB0DFBB}"/>
          </ac:picMkLst>
        </pc:picChg>
      </pc:sldChg>
    </pc:docChg>
  </pc:docChgLst>
  <pc:docChgLst>
    <pc:chgData name="Anastasiia Tagiltseva" userId="S::m20200041@novaims.unl.pt::181f07b4-193e-459c-a9f9-194f5af09ea3" providerId="AD" clId="Web-{FEA91166-73D4-4B79-9942-0EAC28FB3EB1}"/>
    <pc:docChg chg="modSld">
      <pc:chgData name="Anastasiia Tagiltseva" userId="S::m20200041@novaims.unl.pt::181f07b4-193e-459c-a9f9-194f5af09ea3" providerId="AD" clId="Web-{FEA91166-73D4-4B79-9942-0EAC28FB3EB1}" dt="2021-05-03T10:39:51.648" v="15"/>
      <pc:docMkLst>
        <pc:docMk/>
      </pc:docMkLst>
      <pc:sldChg chg="addSp delSp modSp">
        <pc:chgData name="Anastasiia Tagiltseva" userId="S::m20200041@novaims.unl.pt::181f07b4-193e-459c-a9f9-194f5af09ea3" providerId="AD" clId="Web-{FEA91166-73D4-4B79-9942-0EAC28FB3EB1}" dt="2021-05-03T10:39:51.648" v="15"/>
        <pc:sldMkLst>
          <pc:docMk/>
          <pc:sldMk cId="2385919788" sldId="345"/>
        </pc:sldMkLst>
        <pc:picChg chg="add del mod">
          <ac:chgData name="Anastasiia Tagiltseva" userId="S::m20200041@novaims.unl.pt::181f07b4-193e-459c-a9f9-194f5af09ea3" providerId="AD" clId="Web-{FEA91166-73D4-4B79-9942-0EAC28FB3EB1}" dt="2021-05-03T10:39:51.648" v="15"/>
          <ac:picMkLst>
            <pc:docMk/>
            <pc:sldMk cId="2385919788" sldId="345"/>
            <ac:picMk id="3" creationId="{2527473F-956A-4F4C-B645-A2A5AE6AC45C}"/>
          </ac:picMkLst>
        </pc:picChg>
        <pc:picChg chg="mod">
          <ac:chgData name="Anastasiia Tagiltseva" userId="S::m20200041@novaims.unl.pt::181f07b4-193e-459c-a9f9-194f5af09ea3" providerId="AD" clId="Web-{FEA91166-73D4-4B79-9942-0EAC28FB3EB1}" dt="2021-05-03T10:39:50.383" v="14" actId="14100"/>
          <ac:picMkLst>
            <pc:docMk/>
            <pc:sldMk cId="2385919788" sldId="345"/>
            <ac:picMk id="72" creationId="{DB1E88D4-06C5-4B94-ABF4-8BD11394088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AF2D6-A41E-4B5E-B075-49A82A3AEB35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B8A2C0E-5175-4A60-A783-07CF267FBB20}">
      <dgm:prSet phldrT="[Text]"/>
      <dgm:spPr/>
      <dgm:t>
        <a:bodyPr/>
        <a:lstStyle/>
        <a:p>
          <a:r>
            <a:rPr lang="en-CA"/>
            <a:t>New Customers</a:t>
          </a:r>
        </a:p>
      </dgm:t>
    </dgm:pt>
    <dgm:pt modelId="{B03F8756-4A76-4020-B09A-87B89682A2E8}" type="parTrans" cxnId="{865A4092-5FC5-4A47-BF79-E450133B3D07}">
      <dgm:prSet/>
      <dgm:spPr/>
      <dgm:t>
        <a:bodyPr/>
        <a:lstStyle/>
        <a:p>
          <a:endParaRPr lang="en-CA"/>
        </a:p>
      </dgm:t>
    </dgm:pt>
    <dgm:pt modelId="{0FDB8A99-166E-4C3C-89EF-1726C19C759B}" type="sibTrans" cxnId="{865A4092-5FC5-4A47-BF79-E450133B3D07}">
      <dgm:prSet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en-CA"/>
        </a:p>
      </dgm:t>
      <dgm:extLst>
        <a:ext uri="{E40237B7-FDA0-4F09-8148-C483321AD2D9}">
          <dgm14:cNvPr xmlns:dgm14="http://schemas.microsoft.com/office/drawing/2010/diagram" id="0" name="" descr="Father and son bonding"/>
        </a:ext>
      </dgm:extLst>
    </dgm:pt>
    <dgm:pt modelId="{E913519E-C0FC-4047-B025-CFCB84AF7C43}">
      <dgm:prSet phldrT="[Text]"/>
      <dgm:spPr/>
      <dgm:t>
        <a:bodyPr/>
        <a:lstStyle/>
        <a:p>
          <a:r>
            <a:rPr lang="en-CA"/>
            <a:t>Collaborative Filtering</a:t>
          </a:r>
        </a:p>
      </dgm:t>
    </dgm:pt>
    <dgm:pt modelId="{A5017246-AB38-45F6-82FE-9B6946A4B7FA}" type="parTrans" cxnId="{88B46346-71DA-417E-A800-E75F576EA74E}">
      <dgm:prSet/>
      <dgm:spPr/>
      <dgm:t>
        <a:bodyPr/>
        <a:lstStyle/>
        <a:p>
          <a:endParaRPr lang="en-CA"/>
        </a:p>
      </dgm:t>
    </dgm:pt>
    <dgm:pt modelId="{515252A2-6908-4744-A92A-F3DC823EC11C}" type="sibTrans" cxnId="{88B46346-71DA-417E-A800-E75F576EA74E}">
      <dgm:prSet/>
      <dgm:spPr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en-CA"/>
        </a:p>
      </dgm:t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03EEA23-D7B9-46B0-BB5E-3D49CC77E2A6}">
      <dgm:prSet phldrT="[Text]"/>
      <dgm:spPr/>
      <dgm:t>
        <a:bodyPr/>
        <a:lstStyle/>
        <a:p>
          <a:r>
            <a:rPr lang="en-CA"/>
            <a:t>Content Based</a:t>
          </a:r>
        </a:p>
      </dgm:t>
    </dgm:pt>
    <dgm:pt modelId="{5A0C5026-A089-4ADB-BAD7-82A1B9A521E4}" type="parTrans" cxnId="{11B593FE-65C8-4356-BE56-2D06966DF7BF}">
      <dgm:prSet/>
      <dgm:spPr/>
      <dgm:t>
        <a:bodyPr/>
        <a:lstStyle/>
        <a:p>
          <a:endParaRPr lang="en-CA"/>
        </a:p>
      </dgm:t>
    </dgm:pt>
    <dgm:pt modelId="{232C74F3-77E5-44A3-A53B-C004DEF907E0}" type="sibTrans" cxnId="{11B593FE-65C8-4356-BE56-2D06966DF7BF}">
      <dgm:prSet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en-CA"/>
        </a:p>
      </dgm:t>
      <dgm:extLst>
        <a:ext uri="{E40237B7-FDA0-4F09-8148-C483321AD2D9}">
          <dgm14:cNvPr xmlns:dgm14="http://schemas.microsoft.com/office/drawing/2010/diagram" id="0" name="" descr="Belt, necktie, and a wrapped box on top of a wood table"/>
        </a:ext>
      </dgm:extLst>
    </dgm:pt>
    <dgm:pt modelId="{7AFCC5E3-00BB-4E66-8774-049CAF2E2B48}" type="pres">
      <dgm:prSet presAssocID="{CC9AF2D6-A41E-4B5E-B075-49A82A3AEB35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  <dgm:pt modelId="{2152CB71-D49C-40FA-9395-5D6C6CCA72FB}" type="pres">
      <dgm:prSet presAssocID="{3B8A2C0E-5175-4A60-A783-07CF267FBB20}" presName="text1" presStyleCnt="0"/>
      <dgm:spPr/>
    </dgm:pt>
    <dgm:pt modelId="{073F6E3A-7095-48C9-BE9D-9897BBB59189}" type="pres">
      <dgm:prSet presAssocID="{3B8A2C0E-5175-4A60-A783-07CF267FBB20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5B730E-56E9-4FB7-BA5B-DCB1AB549A5F}" type="pres">
      <dgm:prSet presAssocID="{3B8A2C0E-5175-4A60-A783-07CF267FBB20}" presName="textaccent1" presStyleCnt="0"/>
      <dgm:spPr/>
    </dgm:pt>
    <dgm:pt modelId="{5D087C44-EAAC-4D60-82B6-9C4F19899DCB}" type="pres">
      <dgm:prSet presAssocID="{3B8A2C0E-5175-4A60-A783-07CF267FBB20}" presName="accentRepeatNode" presStyleLbl="solidAlignAcc1" presStyleIdx="0" presStyleCnt="6"/>
      <dgm:spPr/>
    </dgm:pt>
    <dgm:pt modelId="{8EEC815F-1D9B-49CF-B59B-24E8233E29C2}" type="pres">
      <dgm:prSet presAssocID="{0FDB8A99-166E-4C3C-89EF-1726C19C759B}" presName="image1" presStyleCnt="0"/>
      <dgm:spPr/>
    </dgm:pt>
    <dgm:pt modelId="{92780286-40F9-43CC-802A-686CE4A35550}" type="pres">
      <dgm:prSet presAssocID="{0FDB8A99-166E-4C3C-89EF-1726C19C759B}" presName="imageRepeatNode" presStyleLbl="alignAcc1" presStyleIdx="0" presStyleCnt="3"/>
      <dgm:spPr/>
      <dgm:t>
        <a:bodyPr/>
        <a:lstStyle/>
        <a:p>
          <a:endParaRPr lang="ru-RU"/>
        </a:p>
      </dgm:t>
    </dgm:pt>
    <dgm:pt modelId="{757FED17-F585-4536-A1B9-C8073E54B34D}" type="pres">
      <dgm:prSet presAssocID="{0FDB8A99-166E-4C3C-89EF-1726C19C759B}" presName="imageaccent1" presStyleCnt="0"/>
      <dgm:spPr/>
    </dgm:pt>
    <dgm:pt modelId="{4AC1BA08-B33A-4599-B6E2-FBE8986AEB46}" type="pres">
      <dgm:prSet presAssocID="{0FDB8A99-166E-4C3C-89EF-1726C19C759B}" presName="accentRepeatNode" presStyleLbl="solidAlignAcc1" presStyleIdx="1" presStyleCnt="6"/>
      <dgm:spPr/>
    </dgm:pt>
    <dgm:pt modelId="{20FD6604-3BC6-41DB-9F6E-31C7FAE7619B}" type="pres">
      <dgm:prSet presAssocID="{E913519E-C0FC-4047-B025-CFCB84AF7C43}" presName="text2" presStyleCnt="0"/>
      <dgm:spPr/>
    </dgm:pt>
    <dgm:pt modelId="{F0622F9A-87CA-47CD-8358-996E129AB599}" type="pres">
      <dgm:prSet presAssocID="{E913519E-C0FC-4047-B025-CFCB84AF7C43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C4A207-C7F7-4775-A764-BB53EDDAF50B}" type="pres">
      <dgm:prSet presAssocID="{E913519E-C0FC-4047-B025-CFCB84AF7C43}" presName="textaccent2" presStyleCnt="0"/>
      <dgm:spPr/>
    </dgm:pt>
    <dgm:pt modelId="{535586E0-55C7-41F4-BF76-18B45FDEDA4E}" type="pres">
      <dgm:prSet presAssocID="{E913519E-C0FC-4047-B025-CFCB84AF7C43}" presName="accentRepeatNode" presStyleLbl="solidAlignAcc1" presStyleIdx="2" presStyleCnt="6"/>
      <dgm:spPr/>
    </dgm:pt>
    <dgm:pt modelId="{7927451A-7A25-4B8F-BC23-B58B8FD7574D}" type="pres">
      <dgm:prSet presAssocID="{515252A2-6908-4744-A92A-F3DC823EC11C}" presName="image2" presStyleCnt="0"/>
      <dgm:spPr/>
    </dgm:pt>
    <dgm:pt modelId="{D2429917-7D25-40BA-8C4E-FE450A4034DF}" type="pres">
      <dgm:prSet presAssocID="{515252A2-6908-4744-A92A-F3DC823EC11C}" presName="imageRepeatNode" presStyleLbl="alignAcc1" presStyleIdx="1" presStyleCnt="3" custLinFactNeighborX="13620"/>
      <dgm:spPr/>
      <dgm:t>
        <a:bodyPr/>
        <a:lstStyle/>
        <a:p>
          <a:endParaRPr lang="ru-RU"/>
        </a:p>
      </dgm:t>
    </dgm:pt>
    <dgm:pt modelId="{F573A4F1-96E1-4B6B-8C9B-0DD5AA59D9AD}" type="pres">
      <dgm:prSet presAssocID="{515252A2-6908-4744-A92A-F3DC823EC11C}" presName="imageaccent2" presStyleCnt="0"/>
      <dgm:spPr/>
    </dgm:pt>
    <dgm:pt modelId="{165CA426-E1DA-4017-B79D-7E6F49EB1E5B}" type="pres">
      <dgm:prSet presAssocID="{515252A2-6908-4744-A92A-F3DC823EC11C}" presName="accentRepeatNode" presStyleLbl="solidAlignAcc1" presStyleIdx="3" presStyleCnt="6"/>
      <dgm:spPr/>
    </dgm:pt>
    <dgm:pt modelId="{4901F3BE-AAEB-4EFF-BAE9-519816E25ACB}" type="pres">
      <dgm:prSet presAssocID="{F03EEA23-D7B9-46B0-BB5E-3D49CC77E2A6}" presName="text3" presStyleCnt="0"/>
      <dgm:spPr/>
    </dgm:pt>
    <dgm:pt modelId="{F46C3729-62A8-487F-ADA1-C68EC6ACBD8E}" type="pres">
      <dgm:prSet presAssocID="{F03EEA23-D7B9-46B0-BB5E-3D49CC77E2A6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E96701-C84B-419D-BB57-02B9939760E3}" type="pres">
      <dgm:prSet presAssocID="{F03EEA23-D7B9-46B0-BB5E-3D49CC77E2A6}" presName="textaccent3" presStyleCnt="0"/>
      <dgm:spPr/>
    </dgm:pt>
    <dgm:pt modelId="{7D98C2C1-6E34-413C-AACE-DEF5B6090117}" type="pres">
      <dgm:prSet presAssocID="{F03EEA23-D7B9-46B0-BB5E-3D49CC77E2A6}" presName="accentRepeatNode" presStyleLbl="solidAlignAcc1" presStyleIdx="4" presStyleCnt="6"/>
      <dgm:spPr/>
    </dgm:pt>
    <dgm:pt modelId="{47612AA5-08D1-4538-A451-8BE03D723E65}" type="pres">
      <dgm:prSet presAssocID="{232C74F3-77E5-44A3-A53B-C004DEF907E0}" presName="image3" presStyleCnt="0"/>
      <dgm:spPr/>
    </dgm:pt>
    <dgm:pt modelId="{6CF63D03-C78C-4407-BA6E-15676F0DED9A}" type="pres">
      <dgm:prSet presAssocID="{232C74F3-77E5-44A3-A53B-C004DEF907E0}" presName="imageRepeatNode" presStyleLbl="alignAcc1" presStyleIdx="2" presStyleCnt="3"/>
      <dgm:spPr/>
      <dgm:t>
        <a:bodyPr/>
        <a:lstStyle/>
        <a:p>
          <a:endParaRPr lang="ru-RU"/>
        </a:p>
      </dgm:t>
    </dgm:pt>
    <dgm:pt modelId="{384B3979-A162-48BC-8EAC-A4D32D3A873E}" type="pres">
      <dgm:prSet presAssocID="{232C74F3-77E5-44A3-A53B-C004DEF907E0}" presName="imageaccent3" presStyleCnt="0"/>
      <dgm:spPr/>
    </dgm:pt>
    <dgm:pt modelId="{01970038-7324-4624-81A5-5E50E1C61518}" type="pres">
      <dgm:prSet presAssocID="{232C74F3-77E5-44A3-A53B-C004DEF907E0}" presName="accentRepeatNode" presStyleLbl="solidAlignAcc1" presStyleIdx="5" presStyleCnt="6"/>
      <dgm:spPr/>
    </dgm:pt>
  </dgm:ptLst>
  <dgm:cxnLst>
    <dgm:cxn modelId="{EE83186C-5DBC-4A42-B46E-7BC87F8FA930}" type="presOf" srcId="{515252A2-6908-4744-A92A-F3DC823EC11C}" destId="{D2429917-7D25-40BA-8C4E-FE450A4034DF}" srcOrd="0" destOrd="0" presId="urn:microsoft.com/office/officeart/2008/layout/HexagonCluster"/>
    <dgm:cxn modelId="{88B46346-71DA-417E-A800-E75F576EA74E}" srcId="{CC9AF2D6-A41E-4B5E-B075-49A82A3AEB35}" destId="{E913519E-C0FC-4047-B025-CFCB84AF7C43}" srcOrd="1" destOrd="0" parTransId="{A5017246-AB38-45F6-82FE-9B6946A4B7FA}" sibTransId="{515252A2-6908-4744-A92A-F3DC823EC11C}"/>
    <dgm:cxn modelId="{FD392077-6701-47AE-A0AA-0B54C4C16901}" type="presOf" srcId="{3B8A2C0E-5175-4A60-A783-07CF267FBB20}" destId="{073F6E3A-7095-48C9-BE9D-9897BBB59189}" srcOrd="0" destOrd="0" presId="urn:microsoft.com/office/officeart/2008/layout/HexagonCluster"/>
    <dgm:cxn modelId="{F7ADBA8A-2B9F-48DF-B6A5-E9DDD6B3F1C2}" type="presOf" srcId="{232C74F3-77E5-44A3-A53B-C004DEF907E0}" destId="{6CF63D03-C78C-4407-BA6E-15676F0DED9A}" srcOrd="0" destOrd="0" presId="urn:microsoft.com/office/officeart/2008/layout/HexagonCluster"/>
    <dgm:cxn modelId="{12D18FE2-FA78-4E20-96A8-BCF67942F859}" type="presOf" srcId="{CC9AF2D6-A41E-4B5E-B075-49A82A3AEB35}" destId="{7AFCC5E3-00BB-4E66-8774-049CAF2E2B48}" srcOrd="0" destOrd="0" presId="urn:microsoft.com/office/officeart/2008/layout/HexagonCluster"/>
    <dgm:cxn modelId="{8624E14B-F2E6-4929-997E-C5CE9069F3CD}" type="presOf" srcId="{0FDB8A99-166E-4C3C-89EF-1726C19C759B}" destId="{92780286-40F9-43CC-802A-686CE4A35550}" srcOrd="0" destOrd="0" presId="urn:microsoft.com/office/officeart/2008/layout/HexagonCluster"/>
    <dgm:cxn modelId="{11B593FE-65C8-4356-BE56-2D06966DF7BF}" srcId="{CC9AF2D6-A41E-4B5E-B075-49A82A3AEB35}" destId="{F03EEA23-D7B9-46B0-BB5E-3D49CC77E2A6}" srcOrd="2" destOrd="0" parTransId="{5A0C5026-A089-4ADB-BAD7-82A1B9A521E4}" sibTransId="{232C74F3-77E5-44A3-A53B-C004DEF907E0}"/>
    <dgm:cxn modelId="{86146FD6-4415-4847-9312-6138E697AC70}" type="presOf" srcId="{E913519E-C0FC-4047-B025-CFCB84AF7C43}" destId="{F0622F9A-87CA-47CD-8358-996E129AB599}" srcOrd="0" destOrd="0" presId="urn:microsoft.com/office/officeart/2008/layout/HexagonCluster"/>
    <dgm:cxn modelId="{865A4092-5FC5-4A47-BF79-E450133B3D07}" srcId="{CC9AF2D6-A41E-4B5E-B075-49A82A3AEB35}" destId="{3B8A2C0E-5175-4A60-A783-07CF267FBB20}" srcOrd="0" destOrd="0" parTransId="{B03F8756-4A76-4020-B09A-87B89682A2E8}" sibTransId="{0FDB8A99-166E-4C3C-89EF-1726C19C759B}"/>
    <dgm:cxn modelId="{E7729B14-EDCA-4B24-9EAC-0E4D0503C3E6}" type="presOf" srcId="{F03EEA23-D7B9-46B0-BB5E-3D49CC77E2A6}" destId="{F46C3729-62A8-487F-ADA1-C68EC6ACBD8E}" srcOrd="0" destOrd="0" presId="urn:microsoft.com/office/officeart/2008/layout/HexagonCluster"/>
    <dgm:cxn modelId="{7FA2B7D1-2CE7-4745-BB35-B274BA3429F3}" type="presParOf" srcId="{7AFCC5E3-00BB-4E66-8774-049CAF2E2B48}" destId="{2152CB71-D49C-40FA-9395-5D6C6CCA72FB}" srcOrd="0" destOrd="0" presId="urn:microsoft.com/office/officeart/2008/layout/HexagonCluster"/>
    <dgm:cxn modelId="{3B2ADA01-A1E6-4CB2-8136-D5BE8FF8D081}" type="presParOf" srcId="{2152CB71-D49C-40FA-9395-5D6C6CCA72FB}" destId="{073F6E3A-7095-48C9-BE9D-9897BBB59189}" srcOrd="0" destOrd="0" presId="urn:microsoft.com/office/officeart/2008/layout/HexagonCluster"/>
    <dgm:cxn modelId="{4EA5443B-AAD0-4BFB-8CCA-6B5CFA671179}" type="presParOf" srcId="{7AFCC5E3-00BB-4E66-8774-049CAF2E2B48}" destId="{EF5B730E-56E9-4FB7-BA5B-DCB1AB549A5F}" srcOrd="1" destOrd="0" presId="urn:microsoft.com/office/officeart/2008/layout/HexagonCluster"/>
    <dgm:cxn modelId="{1353E462-9C21-45F2-AF35-272AF7FA314F}" type="presParOf" srcId="{EF5B730E-56E9-4FB7-BA5B-DCB1AB549A5F}" destId="{5D087C44-EAAC-4D60-82B6-9C4F19899DCB}" srcOrd="0" destOrd="0" presId="urn:microsoft.com/office/officeart/2008/layout/HexagonCluster"/>
    <dgm:cxn modelId="{5A2A48A4-C67A-4C9F-840B-152FC16D9118}" type="presParOf" srcId="{7AFCC5E3-00BB-4E66-8774-049CAF2E2B48}" destId="{8EEC815F-1D9B-49CF-B59B-24E8233E29C2}" srcOrd="2" destOrd="0" presId="urn:microsoft.com/office/officeart/2008/layout/HexagonCluster"/>
    <dgm:cxn modelId="{08C6F990-0603-4422-A224-1CD4650599F8}" type="presParOf" srcId="{8EEC815F-1D9B-49CF-B59B-24E8233E29C2}" destId="{92780286-40F9-43CC-802A-686CE4A35550}" srcOrd="0" destOrd="0" presId="urn:microsoft.com/office/officeart/2008/layout/HexagonCluster"/>
    <dgm:cxn modelId="{5EA1331C-2E75-4827-9CAA-ED8DEAC94F56}" type="presParOf" srcId="{7AFCC5E3-00BB-4E66-8774-049CAF2E2B48}" destId="{757FED17-F585-4536-A1B9-C8073E54B34D}" srcOrd="3" destOrd="0" presId="urn:microsoft.com/office/officeart/2008/layout/HexagonCluster"/>
    <dgm:cxn modelId="{AAE717F0-3390-4FFE-B8DD-5A4FE6B6944F}" type="presParOf" srcId="{757FED17-F585-4536-A1B9-C8073E54B34D}" destId="{4AC1BA08-B33A-4599-B6E2-FBE8986AEB46}" srcOrd="0" destOrd="0" presId="urn:microsoft.com/office/officeart/2008/layout/HexagonCluster"/>
    <dgm:cxn modelId="{929A202A-29FE-4107-B6C6-B95CA6BDFC69}" type="presParOf" srcId="{7AFCC5E3-00BB-4E66-8774-049CAF2E2B48}" destId="{20FD6604-3BC6-41DB-9F6E-31C7FAE7619B}" srcOrd="4" destOrd="0" presId="urn:microsoft.com/office/officeart/2008/layout/HexagonCluster"/>
    <dgm:cxn modelId="{681DA6AE-887B-49EB-B873-4F6B30BD1EC4}" type="presParOf" srcId="{20FD6604-3BC6-41DB-9F6E-31C7FAE7619B}" destId="{F0622F9A-87CA-47CD-8358-996E129AB599}" srcOrd="0" destOrd="0" presId="urn:microsoft.com/office/officeart/2008/layout/HexagonCluster"/>
    <dgm:cxn modelId="{04908F60-F4C4-4D68-BFEC-C784F39603CA}" type="presParOf" srcId="{7AFCC5E3-00BB-4E66-8774-049CAF2E2B48}" destId="{ACC4A207-C7F7-4775-A764-BB53EDDAF50B}" srcOrd="5" destOrd="0" presId="urn:microsoft.com/office/officeart/2008/layout/HexagonCluster"/>
    <dgm:cxn modelId="{50C44159-FC19-4077-9DB6-9F09A0E164C5}" type="presParOf" srcId="{ACC4A207-C7F7-4775-A764-BB53EDDAF50B}" destId="{535586E0-55C7-41F4-BF76-18B45FDEDA4E}" srcOrd="0" destOrd="0" presId="urn:microsoft.com/office/officeart/2008/layout/HexagonCluster"/>
    <dgm:cxn modelId="{00605A98-2EBD-48B1-9003-5C32A2A5E667}" type="presParOf" srcId="{7AFCC5E3-00BB-4E66-8774-049CAF2E2B48}" destId="{7927451A-7A25-4B8F-BC23-B58B8FD7574D}" srcOrd="6" destOrd="0" presId="urn:microsoft.com/office/officeart/2008/layout/HexagonCluster"/>
    <dgm:cxn modelId="{5BBB0588-54E7-48C1-BE2F-DDCF67E13C09}" type="presParOf" srcId="{7927451A-7A25-4B8F-BC23-B58B8FD7574D}" destId="{D2429917-7D25-40BA-8C4E-FE450A4034DF}" srcOrd="0" destOrd="0" presId="urn:microsoft.com/office/officeart/2008/layout/HexagonCluster"/>
    <dgm:cxn modelId="{2C461CE0-4741-49E1-9A2E-467D1BD05A58}" type="presParOf" srcId="{7AFCC5E3-00BB-4E66-8774-049CAF2E2B48}" destId="{F573A4F1-96E1-4B6B-8C9B-0DD5AA59D9AD}" srcOrd="7" destOrd="0" presId="urn:microsoft.com/office/officeart/2008/layout/HexagonCluster"/>
    <dgm:cxn modelId="{05B70328-9543-49C1-AC63-2D913E21A461}" type="presParOf" srcId="{F573A4F1-96E1-4B6B-8C9B-0DD5AA59D9AD}" destId="{165CA426-E1DA-4017-B79D-7E6F49EB1E5B}" srcOrd="0" destOrd="0" presId="urn:microsoft.com/office/officeart/2008/layout/HexagonCluster"/>
    <dgm:cxn modelId="{DD4EAABD-3D82-453C-BC45-E765A8940E58}" type="presParOf" srcId="{7AFCC5E3-00BB-4E66-8774-049CAF2E2B48}" destId="{4901F3BE-AAEB-4EFF-BAE9-519816E25ACB}" srcOrd="8" destOrd="0" presId="urn:microsoft.com/office/officeart/2008/layout/HexagonCluster"/>
    <dgm:cxn modelId="{A74661D9-AFC6-4EFD-AF06-BC47736FC77F}" type="presParOf" srcId="{4901F3BE-AAEB-4EFF-BAE9-519816E25ACB}" destId="{F46C3729-62A8-487F-ADA1-C68EC6ACBD8E}" srcOrd="0" destOrd="0" presId="urn:microsoft.com/office/officeart/2008/layout/HexagonCluster"/>
    <dgm:cxn modelId="{556363DA-213D-49C6-8268-7F8D608C9A1E}" type="presParOf" srcId="{7AFCC5E3-00BB-4E66-8774-049CAF2E2B48}" destId="{FDE96701-C84B-419D-BB57-02B9939760E3}" srcOrd="9" destOrd="0" presId="urn:microsoft.com/office/officeart/2008/layout/HexagonCluster"/>
    <dgm:cxn modelId="{9A78A95E-3664-4793-AAA7-322AB7634575}" type="presParOf" srcId="{FDE96701-C84B-419D-BB57-02B9939760E3}" destId="{7D98C2C1-6E34-413C-AACE-DEF5B6090117}" srcOrd="0" destOrd="0" presId="urn:microsoft.com/office/officeart/2008/layout/HexagonCluster"/>
    <dgm:cxn modelId="{B8AEA4BE-330B-4386-9C72-D934153BFCB7}" type="presParOf" srcId="{7AFCC5E3-00BB-4E66-8774-049CAF2E2B48}" destId="{47612AA5-08D1-4538-A451-8BE03D723E65}" srcOrd="10" destOrd="0" presId="urn:microsoft.com/office/officeart/2008/layout/HexagonCluster"/>
    <dgm:cxn modelId="{15932B78-9877-420E-B28C-B6C2F48E161E}" type="presParOf" srcId="{47612AA5-08D1-4538-A451-8BE03D723E65}" destId="{6CF63D03-C78C-4407-BA6E-15676F0DED9A}" srcOrd="0" destOrd="0" presId="urn:microsoft.com/office/officeart/2008/layout/HexagonCluster"/>
    <dgm:cxn modelId="{9C8709BF-2B06-4051-8B7D-2CA6DE1274F3}" type="presParOf" srcId="{7AFCC5E3-00BB-4E66-8774-049CAF2E2B48}" destId="{384B3979-A162-48BC-8EAC-A4D32D3A873E}" srcOrd="11" destOrd="0" presId="urn:microsoft.com/office/officeart/2008/layout/HexagonCluster"/>
    <dgm:cxn modelId="{73272128-E9AD-4DD4-BFB2-C9438FB00FCA}" type="presParOf" srcId="{384B3979-A162-48BC-8EAC-A4D32D3A873E}" destId="{01970038-7324-4624-81A5-5E50E1C61518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F6E3A-7095-48C9-BE9D-9897BBB59189}">
      <dsp:nvSpPr>
        <dsp:cNvPr id="0" name=""/>
        <dsp:cNvSpPr/>
      </dsp:nvSpPr>
      <dsp:spPr>
        <a:xfrm>
          <a:off x="1952345" y="3341447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/>
            <a:t>New Customers</a:t>
          </a:r>
        </a:p>
      </dsp:txBody>
      <dsp:txXfrm>
        <a:off x="2306774" y="3647026"/>
        <a:ext cx="1575110" cy="1358020"/>
      </dsp:txXfrm>
    </dsp:sp>
    <dsp:sp modelId="{5D087C44-EAAC-4D60-82B6-9C4F19899DCB}">
      <dsp:nvSpPr>
        <dsp:cNvPr id="0" name=""/>
        <dsp:cNvSpPr/>
      </dsp:nvSpPr>
      <dsp:spPr>
        <a:xfrm>
          <a:off x="2011680" y="4210799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80286-40F9-43CC-802A-686CE4A35550}">
      <dsp:nvSpPr>
        <dsp:cNvPr id="0" name=""/>
        <dsp:cNvSpPr/>
      </dsp:nvSpPr>
      <dsp:spPr>
        <a:xfrm>
          <a:off x="0" y="2283761"/>
          <a:ext cx="2283968" cy="19691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1BA08-B33A-4599-B6E2-FBE8986AEB46}">
      <dsp:nvSpPr>
        <dsp:cNvPr id="0" name=""/>
        <dsp:cNvSpPr/>
      </dsp:nvSpPr>
      <dsp:spPr>
        <a:xfrm>
          <a:off x="1554886" y="3992811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22F9A-87CA-47CD-8358-996E129AB599}">
      <dsp:nvSpPr>
        <dsp:cNvPr id="0" name=""/>
        <dsp:cNvSpPr/>
      </dsp:nvSpPr>
      <dsp:spPr>
        <a:xfrm>
          <a:off x="3898188" y="2260350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/>
            <a:t>Collaborative Filtering</a:t>
          </a:r>
        </a:p>
      </dsp:txBody>
      <dsp:txXfrm>
        <a:off x="4252617" y="2565929"/>
        <a:ext cx="1575110" cy="1358020"/>
      </dsp:txXfrm>
    </dsp:sp>
    <dsp:sp modelId="{535586E0-55C7-41F4-BF76-18B45FDEDA4E}">
      <dsp:nvSpPr>
        <dsp:cNvPr id="0" name=""/>
        <dsp:cNvSpPr/>
      </dsp:nvSpPr>
      <dsp:spPr>
        <a:xfrm>
          <a:off x="5459577" y="3967318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29917-7D25-40BA-8C4E-FE450A4034DF}">
      <dsp:nvSpPr>
        <dsp:cNvPr id="0" name=""/>
        <dsp:cNvSpPr/>
      </dsp:nvSpPr>
      <dsp:spPr>
        <a:xfrm>
          <a:off x="5844032" y="3341447"/>
          <a:ext cx="2283968" cy="19691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CA426-E1DA-4017-B79D-7E6F49EB1E5B}">
      <dsp:nvSpPr>
        <dsp:cNvPr id="0" name=""/>
        <dsp:cNvSpPr/>
      </dsp:nvSpPr>
      <dsp:spPr>
        <a:xfrm>
          <a:off x="5903366" y="4210799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C3729-62A8-487F-ADA1-C68EC6ACBD8E}">
      <dsp:nvSpPr>
        <dsp:cNvPr id="0" name=""/>
        <dsp:cNvSpPr/>
      </dsp:nvSpPr>
      <dsp:spPr>
        <a:xfrm>
          <a:off x="1952345" y="1183935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/>
            <a:t>Content Based</a:t>
          </a:r>
        </a:p>
      </dsp:txBody>
      <dsp:txXfrm>
        <a:off x="2306774" y="1489514"/>
        <a:ext cx="1575110" cy="1358020"/>
      </dsp:txXfrm>
    </dsp:sp>
    <dsp:sp modelId="{7D98C2C1-6E34-413C-AACE-DEF5B6090117}">
      <dsp:nvSpPr>
        <dsp:cNvPr id="0" name=""/>
        <dsp:cNvSpPr/>
      </dsp:nvSpPr>
      <dsp:spPr>
        <a:xfrm>
          <a:off x="3500729" y="1226596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63D03-C78C-4407-BA6E-15676F0DED9A}">
      <dsp:nvSpPr>
        <dsp:cNvPr id="0" name=""/>
        <dsp:cNvSpPr/>
      </dsp:nvSpPr>
      <dsp:spPr>
        <a:xfrm>
          <a:off x="3898188" y="108040"/>
          <a:ext cx="2283968" cy="19691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70038-7324-4624-81A5-5E50E1C61518}">
      <dsp:nvSpPr>
        <dsp:cNvPr id="0" name=""/>
        <dsp:cNvSpPr/>
      </dsp:nvSpPr>
      <dsp:spPr>
        <a:xfrm>
          <a:off x="3965651" y="972710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994A1-E710-46ED-808B-23A523C249AC}" type="datetimeFigureOut">
              <a:rPr lang="en-CA" smtClean="0"/>
              <a:t>2021-05-03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46EBA-94DD-45B7-BEFE-850594118C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15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4407202" cy="4681248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05109EE-F6D7-44D9-8EB0-F43BF05022C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 flipH="1">
            <a:off x="973352" y="1721796"/>
            <a:ext cx="4027726" cy="318094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/>
              <a:t>Place Your Picture Here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AACEE545-22EE-46D2-BDCA-D78FB47E83A3}"/>
              </a:ext>
            </a:extLst>
          </p:cNvPr>
          <p:cNvGrpSpPr/>
          <p:nvPr userDrawn="1"/>
        </p:nvGrpSpPr>
        <p:grpSpPr>
          <a:xfrm>
            <a:off x="791230" y="364272"/>
            <a:ext cx="10609540" cy="622640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427CBFF-3E54-4045-A378-974DBFD3126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EDD895-862D-4F7C-99B1-8CA734D6D16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485A1A3-ADBD-4031-AA2E-0C9B04D9667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156750A-CD9C-421C-B87E-5325B1101D1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AFC41D7-7288-4B06-B18F-6EDC440C067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3AA8C64-1431-4A19-8265-F68E84D6B26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90570E4-D049-48E3-9F4D-4E094629D8E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D74E850-909F-41B3-9075-D3C3FA20D8F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B0C5204-7C42-4BE8-A418-16F0953DD68E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E2C8236-9E87-48C7-9FB6-7B6D3240127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2E724EE-A6CD-481F-9FD3-CDB601DD500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996D351-BADE-4427-9916-EF7E23DC06C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A5099AD-74D4-4584-9341-3D02B41B36A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EFC24FD-562E-4E5D-B04C-E8FE1CD637B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8BE3E8-C7A6-4FD5-8028-7F4AF22C2C31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D4776B0-69B0-4664-908C-8E3B7339F7C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33A89A-903E-4170-BFBC-C7D20F10CBB0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E5FD3A7-845D-44F0-A3A0-EBD7A774B02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4BC65B3-2CBC-4EF0-8BFF-190AD4A53C3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05A349-B721-4678-95B1-D02A707E9B1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9656D8-3EA6-43CC-B48F-32FE4781309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5AE989-F126-4E18-AB7D-1F33E974831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479852E-57F1-463D-81A0-13AD60E79D4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57391F0-051D-4B5B-809F-E853B8864C1D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6C8B219-40BB-4C76-B3E9-86779B995F0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54E59FC-D832-49BB-BEDA-FB150A2D2BA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F03721-E07D-4665-B78E-E2E1F903A63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0B40DD0-2B89-41CC-BC5E-0498213FE26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24ECA8F-66CF-4B3F-9972-A8ACE525404F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5F72A59-BFDC-411C-8818-A5EC493BE10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F44BFB7-914F-4A47-A49F-B7C8B400CDE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83CEB19-3A19-4FB1-959F-9D9845B538E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D3F9D2B-0DDF-441A-BA05-FF48055862E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D219932-873D-4141-9ABD-E5009D578D9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F494836-3735-494B-8334-54FE302B489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3EACF99-860E-45FA-A1EA-DC1F306C4234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E210728-741D-47B5-8F93-E6886BCBF083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06495C7-B8EB-4710-AB11-BDED4404706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44C2BC-8DE7-4DF4-A54D-663FFDE5B86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2113207-2A59-471A-827B-3023CDD9D6F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06A9AF5-F8EF-4C1F-9554-75B5398697C1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D587022-D947-4FA7-8A76-B7AC07C21B7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7F5A8FB-625E-4348-A55A-0FE26E3BA91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69A0DBE-730A-4531-B334-40D1CDD39D4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4D7891D-8891-4188-B3E2-B27D8F072AFA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453CB75-F774-4957-BC7C-A3A97E05CF8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3C7496-0332-4205-9800-575E3E6D353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8E11A33-E82F-4C11-B334-7F19B7B5A6E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3FE8DA-06E3-4009-9433-C5BC7C9A571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D37828-855F-4FBB-8E20-5177CB26227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581853-31F3-48AE-A4E0-7FA6F5F8B53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85BF4EB-B3F0-4C9B-ADAF-B16EB8D6A64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21F55F6-A3C6-49BA-8243-909EC53F751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4BDF21-A495-42F8-939F-CB95F556D789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CFCB1C-99D6-45C2-990A-DE0B9952EA2E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D57BED-FDE5-4733-B89D-41B5EF68CA4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CD37B8D-93A7-4DB7-902C-E2C05650C72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C001603-B5C6-4B97-8472-E60FD7C1FF2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65583D4-9B3F-4A2A-AB6D-B9E58902179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98E7BF1-AFEC-4D22-BBDC-0E91656A7E5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0A4D324-5C5D-45B3-8F8D-6B39DD56815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FF6D3F7-4815-430F-A486-C4F4DC80AF4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43A50D1-B918-4FB6-B294-A92968AD3B0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E4DE1D5-9606-46CB-9664-A474165ADE5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5F2FB81-1F29-44AB-9E89-55333884403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6B271A6-9195-4E49-BA6D-E2A55EE8872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25CE165-96F5-4FCF-815F-D3DDCC7635C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DE6022-FC5B-46C1-BA1F-D834B663A9E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1F87D65-A2AD-4395-9712-71BB46C8FDD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47D7449-D225-4296-BF04-93731B82E0F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41BD39-670F-4964-8D51-8B681C9F2BD0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B7D47C2-0CEE-4BD2-89A2-F266CDC74271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6C1130-FAA2-4D77-AE88-6DBEDDB4755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E680430-9286-4666-A9FF-08B2C0220A7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6753D8F-A337-4771-9B55-27F2B7CE557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FF20BDD-9B80-45CC-BCEC-47EF34EDB47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BD5A459-824B-459B-B7FB-73EAC8CF6BD7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449C09D-E0A8-4EFE-BF29-8F6B3E06FFD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5546B3E-7155-415F-832E-EF8D38CE2DE6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FCABA1C-4CCB-43F6-B61C-2F608132892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CF77A7-F736-4F29-955C-4FC9CB1FF6D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1F96A4B-0674-4FB1-A247-DCD83DFE4B3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425CAAA-5810-4B1A-939E-39D943A041A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B529706-AA07-4FD6-BD8D-38244DD6EAB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ECFCC17-3947-4F5F-9D8A-6FC2BE270538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31F5CE5-74E3-40E0-8552-83DE8B27CA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5D06A07-1B61-44EF-B949-3D060484B48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019AF98-A300-4B10-93AF-571E447F7A8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7E269DE-83ED-481D-9BB1-6A28E8970CF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F2FF26E-19AC-425A-96CF-F0C74CD4CA7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CC47429-1067-4E44-9FF6-9F5B40CC021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E33EC81-A90C-4F00-9B45-83C89BFCB06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F9BD6F8-77E8-42BB-8017-62973BCB6E2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A7977A3-6588-4428-80B7-0DD0986B6A81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A47C221-9EF2-47B5-B82F-3E66F27377DB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54F6905-3760-4180-8DC7-52463FA50A6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F69409D-41C6-49E9-AAA3-E14AEABD5BF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B209FAC-1ED8-4802-A1DB-F2E5B97D0C5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2A967A8-8C8E-4205-8CEB-75C34DA898D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DFBF166-7468-48BD-BE75-1F02562A828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9A4F13B-880D-44C3-AC1C-24ADB8CC9E5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009AE79-8666-4A09-B604-13A9B9B9AD8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5AC1E4B-9356-4150-92A6-3E24E5B7D16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44A359B-1253-4534-8AEC-523116F1BFB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BC8C591-54AF-41B5-8880-934B5C25DC6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A8723A9-7D4F-48C5-9C29-F17CCA2F4DA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5808F0E-BABB-4CD6-A467-31DAF286BAC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F68F27C-AD64-4E92-B43A-EB4252365C29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537B7A2-B312-4C46-AC61-BD8F9311B091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272F189-C23D-4B8B-B2F8-9DF9F9F881DD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340580F-6BEB-45D3-9C64-3C514783B3D3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CB786D3-E62A-4020-8D24-A2DB85BD9F61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80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154925-98A8-49FD-BE84-A5D751523852}"/>
              </a:ext>
            </a:extLst>
          </p:cNvPr>
          <p:cNvGrpSpPr/>
          <p:nvPr userDrawn="1"/>
        </p:nvGrpSpPr>
        <p:grpSpPr>
          <a:xfrm>
            <a:off x="2625505" y="390548"/>
            <a:ext cx="6940990" cy="4073450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8C91CDE-6BAD-4527-BF49-24910C225FB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09EFA3-43DE-4217-8934-EE09CCFF76C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FEF42F-6322-4805-ACB9-CCF86FF2EC2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7BBC54-0319-442D-8813-21F8D3CBA9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19A0FE2-64B7-4FB7-932D-1C1C721814A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C5AD7B-1237-42F4-8F2D-CE51E1DE945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3F954B-B56F-4C74-BB2F-3EFD86D3334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BB7BCD-E1FD-4FC1-911C-F1677AECF72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AA4932-A109-48CB-9ADD-FAC99BBF56C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30E973-DD56-4040-A1E2-77B9C717C4F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0077F4-B600-4AB3-99FC-317A184A5F3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24CACD-0AAD-49FD-BEEA-056F417B101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6B14F1-0A51-40B1-9850-90344DBA01A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12792E-8BBA-4198-9862-AAF1A518592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B30D7-D00F-4806-8535-0DD010BA12A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3211A9-A1D8-4A88-A231-C8FD6B3CD26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90A2A1-DB7A-4ADD-A336-C0A89989790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84C601-1150-4DC7-BE4C-8FFAD69CF6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17C183-800C-44B2-A10B-6CD7DB212DB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B463A9-F037-4D07-AB8F-67832C4B5F0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BFF5B3-9D0A-4389-AE81-F31697D3F94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AE95C6-FBEF-4EF3-AF61-CEFE6542C27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E248D1-EDE2-45D9-9489-48B01D515AC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7FE12F-61A2-4A39-888A-45EA5B16F0A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1ECE64-8C0E-4320-8E13-A86BF211CF7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720081-671B-49DB-99FB-60DC9E64766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A558E3-F6D5-4B75-9CA2-C5CB252D77A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A0E50C2-7228-41D3-8015-B6CD2CD8E77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15AC98-1FDE-43F3-AACC-5DEBAA66411D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CD9AD2-9D37-4DF8-B4A1-B449594033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805199-B19B-422C-AEA2-D4B83419430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4C61D-5267-4632-A7FC-19FC3BCE7BE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5DC66E-D9C5-4898-98FA-9D8F3362D86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0728E9-C0DF-4A6E-B6BE-F7C5023A113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9DEC79-1F2C-443B-8FCB-2688DF97604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C2298D-E437-482E-B27A-ABDB3FAD9C3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0F37BC-8100-409A-B374-AC72996873D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0E7980-C5ED-4178-A343-622AFE63BFB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AD6BB-7EAB-4B9F-9431-AE3A0E441C8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9672A5-3B8C-473B-B7D8-368EBC94365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8E37DB-F496-4480-8290-5D6E60A00C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B47507-F967-44EC-A5FB-C8C98F7B72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00FD410-4422-4853-8CF2-7765579321A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9F867A-2EA9-4C17-8B69-08FBE9406B2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E7EB23F-040C-4C04-992D-DEEC3DDF964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8056E7-64B7-4A90-8DBE-DFA2E40D8C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B4A4FEF-BF52-476D-95DA-A5FE4EF0C2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D4AC724-0710-41AC-BC5A-9F6021B60AD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8831DF-19F7-43DF-B74F-EF6F2411EEE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48570B-6254-4954-8AEF-1215A4E3A29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53CDFA-F467-4446-B948-A6788A493FC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99F739A-9C1B-4184-98E2-1F7E0A6CD3F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6E7C7DB-D3DE-4D04-995F-80CE4C25CE0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7A0B91-520A-402A-92D5-FDF458961D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2F5581C-BCA5-4975-8852-FBE8D00260D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A8726E-FB66-4462-9B7F-F224014808F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C6E05C1-7196-43A1-9D4B-7BB2A910334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1B1945-8C01-42F9-A54C-B10E0E9DCE5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66E5F-BA19-4BAE-868B-FBDEB0A3211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822183-F13C-40BC-B1EF-661E0F9C0B8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6BC41A-C754-47A6-A7C3-041FF2AFC4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98591A-F0FA-4218-8E1C-A127C582468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C3CFDD-CDDA-48D7-8802-600BEB20680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976587A-75D8-4368-A704-B51538DFAAB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57D7DF6-6376-4F98-9783-E979290698F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F08996-F6BC-471B-8DA1-91FB5B4E581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F9726D-82FC-471F-B3D4-B3275A920DB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8DC81D-6EFB-4ABA-8588-C42B15B74E9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A540873-9649-4364-831A-169FE6D70D1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CEE641-71FE-454C-850C-CF465A8A002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55FB15-BA55-4187-B76C-421E9EB58DB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10B5D6-A46D-49C1-89DE-7F86043D039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1E19FD-1EC6-4B4B-973F-6559EADD511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4798BEB-5D51-4940-ABC1-FAAF87FC23E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6073AC-3676-4C0B-94F0-5986BB70135F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5FB97D-B091-485B-B799-6C8DE019002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1C20BC4-A916-4DDC-8936-A8315FA59FF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F5578A3-4E06-4052-9E52-9EB5932AEA5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60E2FC-2A9B-4B76-B05B-CF7523FB7F5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614F6E-1A17-4D35-BCE8-73FE500E3DB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FF8254D-116A-4FC9-A54A-07C31FA305B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5DA3DE-66F6-4DFD-8CE2-6CCAF95CC57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E52D5D5-347D-487A-8C2B-7D1C660124F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2F63099-2D14-4726-A595-4876CB924AF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761FFF-434D-4978-A841-96F305F3286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F2148B-5EAA-4492-9F12-E2B308A1176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B8B036-ACDD-45A4-9308-37EC91174E5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F6E1E7-DABF-40B4-A052-3730DDD83BD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4ACE5B3-1470-46E4-9C10-E245B65B85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CB2F1A6-2752-440E-AB15-3F14DFE2DD8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E669B1-E88E-4B6A-A83E-253B1B88B2B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CFF4C8C-9870-4838-BD0D-A654CE49D0E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ACCC24-AEE0-46A5-B519-EF588F9097D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1B429-A68F-49E6-8E9F-79D7F177D226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5482D0F-70F7-409F-85E9-D5590B1384D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75A44F9-311B-451E-8525-214059E96D4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9877BEC-8A1C-4EC8-9079-02EC361029D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EA42593-62EB-4363-9969-06334A973EF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2374167-1477-49C7-9CE6-F0C146DEC82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4DAF343-D04D-4750-906E-84805423908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3F321A1-72F9-46FE-95AA-8A2F2F9C82D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CAFE3E-CEB7-4684-BD30-2DF163C0ADC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874871D-2084-4D38-8449-B2E3A6CEC00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0D0EFC-668C-4981-8120-EECB79302A7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867EFAE-029B-4B93-B625-9BBDFFEBD2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4497FB-E09A-4565-B5FC-9BFB825D6D7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EC77FEE-3DD5-4BD7-B380-74CA59C7A7A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234A9F-443F-4997-8CC7-F8253CF309B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DEF0C87-8BC3-4982-B290-A78AF4735D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CC58814-A439-43FB-8E44-109D118C365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063A58-BB9E-4146-8675-CC1358708B7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432A5D-49B2-4F3E-9B03-E5D6F54C4F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8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67530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71" r:id="rId17"/>
    <p:sldLayoutId id="2147483672" r:id="rId18"/>
    <p:sldLayoutId id="2147483692" r:id="rId19"/>
    <p:sldLayoutId id="2147483693" r:id="rId20"/>
    <p:sldLayoutId id="214748369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A8822F-9D69-4AFB-AAFA-0561BEB8DA8B}"/>
              </a:ext>
            </a:extLst>
          </p:cNvPr>
          <p:cNvSpPr/>
          <p:nvPr/>
        </p:nvSpPr>
        <p:spPr>
          <a:xfrm>
            <a:off x="7110595" y="1414"/>
            <a:ext cx="5074828" cy="6856586"/>
          </a:xfrm>
          <a:prstGeom prst="rect">
            <a:avLst/>
          </a:prstGeom>
          <a:solidFill>
            <a:srgbClr val="00B1BB"/>
          </a:solidFill>
          <a:ln>
            <a:solidFill>
              <a:srgbClr val="00B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3597ADB-31FC-4FD3-9958-2369A5CB1732}"/>
              </a:ext>
            </a:extLst>
          </p:cNvPr>
          <p:cNvGrpSpPr/>
          <p:nvPr/>
        </p:nvGrpSpPr>
        <p:grpSpPr>
          <a:xfrm>
            <a:off x="5155386" y="1343402"/>
            <a:ext cx="940614" cy="712500"/>
            <a:chOff x="5532245" y="2042398"/>
            <a:chExt cx="940614" cy="712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9200000" lon="0" rev="0"/>
            </a:camera>
            <a:lightRig rig="threePt" dir="t"/>
          </a:scene3d>
        </p:grpSpPr>
        <p:sp>
          <p:nvSpPr>
            <p:cNvPr id="55" name="Rectangle 36">
              <a:extLst>
                <a:ext uri="{FF2B5EF4-FFF2-40B4-BE49-F238E27FC236}">
                  <a16:creationId xmlns:a16="http://schemas.microsoft.com/office/drawing/2014/main" id="{F01EE06F-50BC-4C4E-AE0E-0ADB5C7D0208}"/>
                </a:ext>
              </a:extLst>
            </p:cNvPr>
            <p:cNvSpPr/>
            <p:nvPr/>
          </p:nvSpPr>
          <p:spPr>
            <a:xfrm rot="4500000">
              <a:off x="5649057" y="1957236"/>
              <a:ext cx="700659" cy="880709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607CAE4B-572F-4A8F-9177-3D03FF75182A}"/>
                </a:ext>
              </a:extLst>
            </p:cNvPr>
            <p:cNvSpPr/>
            <p:nvPr/>
          </p:nvSpPr>
          <p:spPr>
            <a:xfrm rot="4500000">
              <a:off x="5646302" y="1928341"/>
              <a:ext cx="712500" cy="940614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03B308-AC9F-4968-9059-5C4BD16CFEE8}"/>
              </a:ext>
            </a:extLst>
          </p:cNvPr>
          <p:cNvGrpSpPr/>
          <p:nvPr/>
        </p:nvGrpSpPr>
        <p:grpSpPr>
          <a:xfrm>
            <a:off x="1510528" y="1366070"/>
            <a:ext cx="3431329" cy="3431329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9709B60-FE59-4981-8D4B-14C5DD603CC4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85A5EF-FD0C-4223-BDC5-E3A714361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050" name="Picture 2" descr="Free Vector | Online shopping with laptop and smartphone technology">
            <a:extLst>
              <a:ext uri="{FF2B5EF4-FFF2-40B4-BE49-F238E27FC236}">
                <a16:creationId xmlns:a16="http://schemas.microsoft.com/office/drawing/2014/main" id="{CE3511D0-1134-49CD-A166-A0C94CAD8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0141" b="14702"/>
          <a:stretch/>
        </p:blipFill>
        <p:spPr bwMode="auto">
          <a:xfrm>
            <a:off x="0" y="0"/>
            <a:ext cx="10025850" cy="685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46DDC8F-3B7B-4AF6-AE12-5E45A52F2A17}"/>
              </a:ext>
            </a:extLst>
          </p:cNvPr>
          <p:cNvSpPr txBox="1"/>
          <p:nvPr/>
        </p:nvSpPr>
        <p:spPr>
          <a:xfrm>
            <a:off x="6017692" y="4954856"/>
            <a:ext cx="5672209" cy="15493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Group AA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Anastasiia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Tagiltseva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Doris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Macean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Doyun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Shin</a:t>
            </a:r>
          </a:p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Emil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Ahmadov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A394EB-BCC4-41B3-A941-5B9F0EFFF9B7}"/>
              </a:ext>
            </a:extLst>
          </p:cNvPr>
          <p:cNvSpPr/>
          <p:nvPr/>
        </p:nvSpPr>
        <p:spPr>
          <a:xfrm>
            <a:off x="2760381" y="2187445"/>
            <a:ext cx="3411797" cy="1802830"/>
          </a:xfrm>
          <a:prstGeom prst="rect">
            <a:avLst/>
          </a:prstGeom>
          <a:solidFill>
            <a:srgbClr val="00B1BB"/>
          </a:solidFill>
          <a:ln>
            <a:solidFill>
              <a:srgbClr val="00B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208AD-A7DB-4577-9504-C78CE13C16FF}"/>
              </a:ext>
            </a:extLst>
          </p:cNvPr>
          <p:cNvSpPr txBox="1"/>
          <p:nvPr/>
        </p:nvSpPr>
        <p:spPr>
          <a:xfrm>
            <a:off x="2050738" y="2549065"/>
            <a:ext cx="520231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>
                <a:solidFill>
                  <a:schemeClr val="bg1"/>
                </a:solidFill>
                <a:latin typeface="+mj-lt"/>
              </a:rPr>
              <a:t>ManyGiftsUK</a:t>
            </a:r>
          </a:p>
          <a:p>
            <a:pPr algn="ctr"/>
            <a:r>
              <a:rPr lang="en-US" sz="3500">
                <a:solidFill>
                  <a:schemeClr val="bg1"/>
                </a:solidFill>
                <a:latin typeface="+mj-lt"/>
              </a:rPr>
              <a:t>Recommender System</a:t>
            </a:r>
            <a:endParaRPr lang="ko-KR" altLang="en-US" sz="35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63628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1D7A79-2F7C-47C1-9B5E-1F9609BB56A1}"/>
              </a:ext>
            </a:extLst>
          </p:cNvPr>
          <p:cNvGrpSpPr/>
          <p:nvPr/>
        </p:nvGrpSpPr>
        <p:grpSpPr>
          <a:xfrm>
            <a:off x="3953043" y="1301422"/>
            <a:ext cx="4117512" cy="1980330"/>
            <a:chOff x="2591472" y="4529905"/>
            <a:chExt cx="2892231" cy="13910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149EBD-3769-46E7-87F2-48B8D2807F5A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FE1F68-DAE9-4986-8BDB-E9B1A89F0E24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A1D8DEF-C0F8-4E0C-9E26-4EFADDAF001E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DBD895B-BF33-46ED-88FC-DBBBFF401AA4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1" name="Rounded Rectangle 3">
                    <a:extLst>
                      <a:ext uri="{FF2B5EF4-FFF2-40B4-BE49-F238E27FC236}">
                        <a16:creationId xmlns:a16="http://schemas.microsoft.com/office/drawing/2014/main" id="{CAD0CA60-0E5E-45F2-91DC-705577A358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DE98894-C093-4985-BE3B-A80468AEB4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3" name="Trapezoid 22">
                    <a:extLst>
                      <a:ext uri="{FF2B5EF4-FFF2-40B4-BE49-F238E27FC236}">
                        <a16:creationId xmlns:a16="http://schemas.microsoft.com/office/drawing/2014/main" id="{A1BA2C3E-CC09-422E-B407-EBE5A4EE84E4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CCEA71B-7FEA-4770-A09C-E833A2EA576A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6C89EC-951F-4BD7-AF8B-604AE431EADA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2DFEA5-DBA5-4676-8559-447B1A5E4F26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ADE78EF-DB01-4DB2-95D3-80472F88A6E3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5" name="Rounded Rectangle 1">
                  <a:extLst>
                    <a:ext uri="{FF2B5EF4-FFF2-40B4-BE49-F238E27FC236}">
                      <a16:creationId xmlns:a16="http://schemas.microsoft.com/office/drawing/2014/main" id="{B962921A-12C3-4C64-AC6A-2831DD3BFB02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B188041-B207-4CDD-88B9-B5FC3D862622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E687A4-7DE9-4ADC-B3C8-70B70635CC9A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59369C-9961-4A04-BF7E-59231B9CCC5A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8C6743B-548F-4F4D-9A5F-380573690B51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96CFFB94-3508-4B18-BCE9-00E07B21A7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" name="Rounded Rectangle 60">
                  <a:extLst>
                    <a:ext uri="{FF2B5EF4-FFF2-40B4-BE49-F238E27FC236}">
                      <a16:creationId xmlns:a16="http://schemas.microsoft.com/office/drawing/2014/main" id="{33FAF432-BB9C-4769-90C7-FBE740084ED7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989E870-1D1F-4E8E-A82E-08116B157AF8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</p:grpSp>
      <p:grpSp>
        <p:nvGrpSpPr>
          <p:cNvPr id="24" name="Graphic 25">
            <a:extLst>
              <a:ext uri="{FF2B5EF4-FFF2-40B4-BE49-F238E27FC236}">
                <a16:creationId xmlns:a16="http://schemas.microsoft.com/office/drawing/2014/main" id="{A474F0DA-4A18-42EF-B28C-67D0F2513BBF}"/>
              </a:ext>
            </a:extLst>
          </p:cNvPr>
          <p:cNvGrpSpPr/>
          <p:nvPr/>
        </p:nvGrpSpPr>
        <p:grpSpPr>
          <a:xfrm>
            <a:off x="3352523" y="3143491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9EDB8FC-CE5C-4930-8A7F-10D4DBF3B904}"/>
              </a:ext>
            </a:extLst>
          </p:cNvPr>
          <p:cNvSpPr/>
          <p:nvPr/>
        </p:nvSpPr>
        <p:spPr>
          <a:xfrm flipH="1">
            <a:off x="4522929" y="3089806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자유형: 도형 71">
            <a:extLst>
              <a:ext uri="{FF2B5EF4-FFF2-40B4-BE49-F238E27FC236}">
                <a16:creationId xmlns:a16="http://schemas.microsoft.com/office/drawing/2014/main" id="{81DA6E37-78D8-421A-B00C-97C9C49334F2}"/>
              </a:ext>
            </a:extLst>
          </p:cNvPr>
          <p:cNvSpPr/>
          <p:nvPr/>
        </p:nvSpPr>
        <p:spPr>
          <a:xfrm>
            <a:off x="5219827" y="1807096"/>
            <a:ext cx="876173" cy="776450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911C3C1-CA76-4A57-A87F-B2341F4E66F2}"/>
              </a:ext>
            </a:extLst>
          </p:cNvPr>
          <p:cNvGrpSpPr/>
          <p:nvPr/>
        </p:nvGrpSpPr>
        <p:grpSpPr>
          <a:xfrm>
            <a:off x="114808" y="2146965"/>
            <a:ext cx="3921982" cy="3410516"/>
            <a:chOff x="323529" y="2145621"/>
            <a:chExt cx="3921982" cy="341051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AAD39F2-B592-4BFB-90A6-F0AA3EE8C941}"/>
                </a:ext>
              </a:extLst>
            </p:cNvPr>
            <p:cNvSpPr/>
            <p:nvPr/>
          </p:nvSpPr>
          <p:spPr>
            <a:xfrm>
              <a:off x="2106746" y="2145621"/>
              <a:ext cx="2138765" cy="2589253"/>
            </a:xfrm>
            <a:custGeom>
              <a:avLst/>
              <a:gdLst>
                <a:gd name="connsiteX0" fmla="*/ 2660333 w 2715559"/>
                <a:gd name="connsiteY0" fmla="*/ 1901649 h 3287536"/>
                <a:gd name="connsiteX1" fmla="*/ 2655570 w 2715559"/>
                <a:gd name="connsiteY1" fmla="*/ 1765441 h 3287536"/>
                <a:gd name="connsiteX2" fmla="*/ 2713672 w 2715559"/>
                <a:gd name="connsiteY2" fmla="*/ 1554939 h 3287536"/>
                <a:gd name="connsiteX3" fmla="*/ 2673668 w 2715559"/>
                <a:gd name="connsiteY3" fmla="*/ 1450164 h 3287536"/>
                <a:gd name="connsiteX4" fmla="*/ 2648903 w 2715559"/>
                <a:gd name="connsiteY4" fmla="*/ 1334911 h 3287536"/>
                <a:gd name="connsiteX5" fmla="*/ 2655570 w 2715559"/>
                <a:gd name="connsiteY5" fmla="*/ 1231089 h 3287536"/>
                <a:gd name="connsiteX6" fmla="*/ 2480310 w 2715559"/>
                <a:gd name="connsiteY6" fmla="*/ 1001536 h 3287536"/>
                <a:gd name="connsiteX7" fmla="*/ 1182052 w 2715559"/>
                <a:gd name="connsiteY7" fmla="*/ 964389 h 3287536"/>
                <a:gd name="connsiteX8" fmla="*/ 886777 w 2715559"/>
                <a:gd name="connsiteY8" fmla="*/ 993916 h 3287536"/>
                <a:gd name="connsiteX9" fmla="*/ 865823 w 2715559"/>
                <a:gd name="connsiteY9" fmla="*/ 979629 h 3287536"/>
                <a:gd name="connsiteX10" fmla="*/ 901065 w 2715559"/>
                <a:gd name="connsiteY10" fmla="*/ 824371 h 3287536"/>
                <a:gd name="connsiteX11" fmla="*/ 973455 w 2715559"/>
                <a:gd name="connsiteY11" fmla="*/ 680544 h 3287536"/>
                <a:gd name="connsiteX12" fmla="*/ 973455 w 2715559"/>
                <a:gd name="connsiteY12" fmla="*/ 680544 h 3287536"/>
                <a:gd name="connsiteX13" fmla="*/ 985838 w 2715559"/>
                <a:gd name="connsiteY13" fmla="*/ 133809 h 3287536"/>
                <a:gd name="connsiteX14" fmla="*/ 1012508 w 2715559"/>
                <a:gd name="connsiteY14" fmla="*/ 103329 h 3287536"/>
                <a:gd name="connsiteX15" fmla="*/ 983933 w 2715559"/>
                <a:gd name="connsiteY15" fmla="*/ 57609 h 3287536"/>
                <a:gd name="connsiteX16" fmla="*/ 784860 w 2715559"/>
                <a:gd name="connsiteY16" fmla="*/ 42369 h 3287536"/>
                <a:gd name="connsiteX17" fmla="*/ 716280 w 2715559"/>
                <a:gd name="connsiteY17" fmla="*/ 156669 h 3287536"/>
                <a:gd name="connsiteX18" fmla="*/ 649605 w 2715559"/>
                <a:gd name="connsiteY18" fmla="*/ 318594 h 3287536"/>
                <a:gd name="connsiteX19" fmla="*/ 258127 w 2715559"/>
                <a:gd name="connsiteY19" fmla="*/ 921526 h 3287536"/>
                <a:gd name="connsiteX20" fmla="*/ 160020 w 2715559"/>
                <a:gd name="connsiteY20" fmla="*/ 1078689 h 3287536"/>
                <a:gd name="connsiteX21" fmla="*/ 40005 w 2715559"/>
                <a:gd name="connsiteY21" fmla="*/ 1474929 h 3287536"/>
                <a:gd name="connsiteX22" fmla="*/ 0 w 2715559"/>
                <a:gd name="connsiteY22" fmla="*/ 1522554 h 3287536"/>
                <a:gd name="connsiteX23" fmla="*/ 3810 w 2715559"/>
                <a:gd name="connsiteY23" fmla="*/ 1534936 h 3287536"/>
                <a:gd name="connsiteX24" fmla="*/ 303848 w 2715559"/>
                <a:gd name="connsiteY24" fmla="*/ 2331226 h 3287536"/>
                <a:gd name="connsiteX25" fmla="*/ 664845 w 2715559"/>
                <a:gd name="connsiteY25" fmla="*/ 3287536 h 3287536"/>
                <a:gd name="connsiteX26" fmla="*/ 701040 w 2715559"/>
                <a:gd name="connsiteY26" fmla="*/ 3279916 h 3287536"/>
                <a:gd name="connsiteX27" fmla="*/ 992505 w 2715559"/>
                <a:gd name="connsiteY27" fmla="*/ 3169426 h 3287536"/>
                <a:gd name="connsiteX28" fmla="*/ 1344930 w 2715559"/>
                <a:gd name="connsiteY28" fmla="*/ 3009406 h 3287536"/>
                <a:gd name="connsiteX29" fmla="*/ 2436495 w 2715559"/>
                <a:gd name="connsiteY29" fmla="*/ 2568399 h 3287536"/>
                <a:gd name="connsiteX30" fmla="*/ 2579370 w 2715559"/>
                <a:gd name="connsiteY30" fmla="*/ 2518869 h 3287536"/>
                <a:gd name="connsiteX31" fmla="*/ 2651760 w 2715559"/>
                <a:gd name="connsiteY31" fmla="*/ 2436001 h 3287536"/>
                <a:gd name="connsiteX32" fmla="*/ 2594610 w 2715559"/>
                <a:gd name="connsiteY32" fmla="*/ 2215974 h 3287536"/>
                <a:gd name="connsiteX33" fmla="*/ 2700338 w 2715559"/>
                <a:gd name="connsiteY33" fmla="*/ 2056906 h 3287536"/>
                <a:gd name="connsiteX34" fmla="*/ 2660333 w 2715559"/>
                <a:gd name="connsiteY34" fmla="*/ 1901649 h 328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15559" h="3287536">
                  <a:moveTo>
                    <a:pt x="2660333" y="1901649"/>
                  </a:moveTo>
                  <a:cubicBezTo>
                    <a:pt x="2630805" y="1854024"/>
                    <a:pt x="2619375" y="1812114"/>
                    <a:pt x="2655570" y="1765441"/>
                  </a:cubicBezTo>
                  <a:cubicBezTo>
                    <a:pt x="2695575" y="1700671"/>
                    <a:pt x="2723197" y="1633044"/>
                    <a:pt x="2713672" y="1554939"/>
                  </a:cubicBezTo>
                  <a:cubicBezTo>
                    <a:pt x="2707005" y="1506361"/>
                    <a:pt x="2686050" y="1459689"/>
                    <a:pt x="2673668" y="1450164"/>
                  </a:cubicBezTo>
                  <a:cubicBezTo>
                    <a:pt x="2630805" y="1418731"/>
                    <a:pt x="2627947" y="1379679"/>
                    <a:pt x="2648903" y="1334911"/>
                  </a:cubicBezTo>
                  <a:cubicBezTo>
                    <a:pt x="2663190" y="1310146"/>
                    <a:pt x="2662238" y="1257759"/>
                    <a:pt x="2655570" y="1231089"/>
                  </a:cubicBezTo>
                  <a:cubicBezTo>
                    <a:pt x="2627947" y="1131076"/>
                    <a:pt x="2575560" y="1050114"/>
                    <a:pt x="2480310" y="1001536"/>
                  </a:cubicBezTo>
                  <a:cubicBezTo>
                    <a:pt x="2211705" y="870091"/>
                    <a:pt x="1816418" y="870091"/>
                    <a:pt x="1182052" y="964389"/>
                  </a:cubicBezTo>
                  <a:cubicBezTo>
                    <a:pt x="1154430" y="977724"/>
                    <a:pt x="998220" y="981534"/>
                    <a:pt x="886777" y="993916"/>
                  </a:cubicBezTo>
                  <a:cubicBezTo>
                    <a:pt x="867727" y="995821"/>
                    <a:pt x="863918" y="996774"/>
                    <a:pt x="865823" y="979629"/>
                  </a:cubicBezTo>
                  <a:cubicBezTo>
                    <a:pt x="871538" y="927241"/>
                    <a:pt x="869633" y="873901"/>
                    <a:pt x="901065" y="824371"/>
                  </a:cubicBezTo>
                  <a:cubicBezTo>
                    <a:pt x="929640" y="779604"/>
                    <a:pt x="949643" y="729121"/>
                    <a:pt x="973455" y="680544"/>
                  </a:cubicBezTo>
                  <a:cubicBezTo>
                    <a:pt x="973455" y="680544"/>
                    <a:pt x="973455" y="680544"/>
                    <a:pt x="973455" y="680544"/>
                  </a:cubicBezTo>
                  <a:cubicBezTo>
                    <a:pt x="978218" y="498616"/>
                    <a:pt x="982027" y="315736"/>
                    <a:pt x="985838" y="133809"/>
                  </a:cubicBezTo>
                  <a:cubicBezTo>
                    <a:pt x="985838" y="112854"/>
                    <a:pt x="990600" y="101424"/>
                    <a:pt x="1012508" y="103329"/>
                  </a:cubicBezTo>
                  <a:cubicBezTo>
                    <a:pt x="1002983" y="88089"/>
                    <a:pt x="995363" y="71896"/>
                    <a:pt x="983933" y="57609"/>
                  </a:cubicBezTo>
                  <a:cubicBezTo>
                    <a:pt x="929640" y="-12876"/>
                    <a:pt x="848677" y="-19544"/>
                    <a:pt x="784860" y="42369"/>
                  </a:cubicBezTo>
                  <a:cubicBezTo>
                    <a:pt x="751523" y="74754"/>
                    <a:pt x="729615" y="112854"/>
                    <a:pt x="716280" y="156669"/>
                  </a:cubicBezTo>
                  <a:cubicBezTo>
                    <a:pt x="698183" y="211914"/>
                    <a:pt x="681990" y="269064"/>
                    <a:pt x="649605" y="318594"/>
                  </a:cubicBezTo>
                  <a:cubicBezTo>
                    <a:pt x="519113" y="519571"/>
                    <a:pt x="387667" y="719596"/>
                    <a:pt x="258127" y="921526"/>
                  </a:cubicBezTo>
                  <a:cubicBezTo>
                    <a:pt x="224790" y="972961"/>
                    <a:pt x="182880" y="1020586"/>
                    <a:pt x="160020" y="1078689"/>
                  </a:cubicBezTo>
                  <a:cubicBezTo>
                    <a:pt x="109538" y="1207276"/>
                    <a:pt x="78105" y="1342531"/>
                    <a:pt x="40005" y="1474929"/>
                  </a:cubicBezTo>
                  <a:cubicBezTo>
                    <a:pt x="33338" y="1497789"/>
                    <a:pt x="26670" y="1517791"/>
                    <a:pt x="0" y="1522554"/>
                  </a:cubicBezTo>
                  <a:cubicBezTo>
                    <a:pt x="953" y="1526364"/>
                    <a:pt x="1905" y="1531126"/>
                    <a:pt x="3810" y="1534936"/>
                  </a:cubicBezTo>
                  <a:cubicBezTo>
                    <a:pt x="103823" y="1800684"/>
                    <a:pt x="203835" y="2065479"/>
                    <a:pt x="303848" y="2331226"/>
                  </a:cubicBezTo>
                  <a:cubicBezTo>
                    <a:pt x="423863" y="2650314"/>
                    <a:pt x="544830" y="2968449"/>
                    <a:pt x="664845" y="3287536"/>
                  </a:cubicBezTo>
                  <a:cubicBezTo>
                    <a:pt x="677227" y="3284679"/>
                    <a:pt x="688658" y="3282774"/>
                    <a:pt x="701040" y="3279916"/>
                  </a:cubicBezTo>
                  <a:cubicBezTo>
                    <a:pt x="801052" y="3250389"/>
                    <a:pt x="896302" y="3208479"/>
                    <a:pt x="992505" y="3169426"/>
                  </a:cubicBezTo>
                  <a:cubicBezTo>
                    <a:pt x="1109663" y="3121801"/>
                    <a:pt x="1229677" y="3062746"/>
                    <a:pt x="1344930" y="3009406"/>
                  </a:cubicBezTo>
                  <a:cubicBezTo>
                    <a:pt x="1480185" y="2930349"/>
                    <a:pt x="2380298" y="2584591"/>
                    <a:pt x="2436495" y="2568399"/>
                  </a:cubicBezTo>
                  <a:cubicBezTo>
                    <a:pt x="2484120" y="2551254"/>
                    <a:pt x="2536508" y="2534109"/>
                    <a:pt x="2579370" y="2518869"/>
                  </a:cubicBezTo>
                  <a:cubicBezTo>
                    <a:pt x="2617470" y="2505534"/>
                    <a:pt x="2642235" y="2476959"/>
                    <a:pt x="2651760" y="2436001"/>
                  </a:cubicBezTo>
                  <a:cubicBezTo>
                    <a:pt x="2670810" y="2353134"/>
                    <a:pt x="2670810" y="2275029"/>
                    <a:pt x="2594610" y="2215974"/>
                  </a:cubicBezTo>
                  <a:cubicBezTo>
                    <a:pt x="2682240" y="2173111"/>
                    <a:pt x="2707958" y="2135964"/>
                    <a:pt x="2700338" y="2056906"/>
                  </a:cubicBezTo>
                  <a:cubicBezTo>
                    <a:pt x="2696528" y="2003566"/>
                    <a:pt x="2688908" y="1947369"/>
                    <a:pt x="2660333" y="1901649"/>
                  </a:cubicBez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5718C3C-9856-4982-98AE-EF1C5ED26BA9}"/>
                </a:ext>
              </a:extLst>
            </p:cNvPr>
            <p:cNvSpPr/>
            <p:nvPr/>
          </p:nvSpPr>
          <p:spPr>
            <a:xfrm>
              <a:off x="323529" y="3326227"/>
              <a:ext cx="2345807" cy="2229910"/>
            </a:xfrm>
            <a:custGeom>
              <a:avLst/>
              <a:gdLst>
                <a:gd name="connsiteX0" fmla="*/ 2219357 w 2978438"/>
                <a:gd name="connsiteY0" fmla="*/ 5459 h 2831285"/>
                <a:gd name="connsiteX1" fmla="*/ 2265077 w 2978438"/>
                <a:gd name="connsiteY1" fmla="*/ 24509 h 2831285"/>
                <a:gd name="connsiteX2" fmla="*/ 2973737 w 2978438"/>
                <a:gd name="connsiteY2" fmla="*/ 1905696 h 2831285"/>
                <a:gd name="connsiteX3" fmla="*/ 2957544 w 2978438"/>
                <a:gd name="connsiteY3" fmla="*/ 1943796 h 2831285"/>
                <a:gd name="connsiteX4" fmla="*/ 627729 w 2978438"/>
                <a:gd name="connsiteY4" fmla="*/ 2822954 h 2831285"/>
                <a:gd name="connsiteX5" fmla="*/ 588677 w 2978438"/>
                <a:gd name="connsiteY5" fmla="*/ 2828669 h 2831285"/>
                <a:gd name="connsiteX6" fmla="*/ 361029 w 2978438"/>
                <a:gd name="connsiteY6" fmla="*/ 2400996 h 2831285"/>
                <a:gd name="connsiteX7" fmla="*/ 126714 w 2978438"/>
                <a:gd name="connsiteY7" fmla="*/ 1732341 h 2831285"/>
                <a:gd name="connsiteX8" fmla="*/ 36226 w 2978438"/>
                <a:gd name="connsiteY8" fmla="*/ 1268474 h 2831285"/>
                <a:gd name="connsiteX9" fmla="*/ 31 w 2978438"/>
                <a:gd name="connsiteY9" fmla="*/ 826514 h 2831285"/>
                <a:gd name="connsiteX10" fmla="*/ 7651 w 2978438"/>
                <a:gd name="connsiteY10" fmla="*/ 794129 h 2831285"/>
                <a:gd name="connsiteX11" fmla="*/ 40989 w 2978438"/>
                <a:gd name="connsiteY11" fmla="*/ 773173 h 2831285"/>
                <a:gd name="connsiteX12" fmla="*/ 2219357 w 2978438"/>
                <a:gd name="connsiteY12" fmla="*/ 5459 h 283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8438" h="2831285">
                  <a:moveTo>
                    <a:pt x="2219357" y="5459"/>
                  </a:moveTo>
                  <a:cubicBezTo>
                    <a:pt x="2244122" y="-4066"/>
                    <a:pt x="2258409" y="-3114"/>
                    <a:pt x="2265077" y="24509"/>
                  </a:cubicBezTo>
                  <a:cubicBezTo>
                    <a:pt x="2275554" y="32129"/>
                    <a:pt x="2957544" y="1867596"/>
                    <a:pt x="2973737" y="1905696"/>
                  </a:cubicBezTo>
                  <a:cubicBezTo>
                    <a:pt x="2982309" y="1926651"/>
                    <a:pt x="2980404" y="1935224"/>
                    <a:pt x="2957544" y="1943796"/>
                  </a:cubicBezTo>
                  <a:cubicBezTo>
                    <a:pt x="2807049" y="1998089"/>
                    <a:pt x="850614" y="2742944"/>
                    <a:pt x="627729" y="2822954"/>
                  </a:cubicBezTo>
                  <a:cubicBezTo>
                    <a:pt x="615347" y="2827716"/>
                    <a:pt x="602964" y="2835336"/>
                    <a:pt x="588677" y="2828669"/>
                  </a:cubicBezTo>
                  <a:cubicBezTo>
                    <a:pt x="504857" y="2690556"/>
                    <a:pt x="427704" y="2548634"/>
                    <a:pt x="361029" y="2400996"/>
                  </a:cubicBezTo>
                  <a:cubicBezTo>
                    <a:pt x="263874" y="2184779"/>
                    <a:pt x="184816" y="1962846"/>
                    <a:pt x="126714" y="1732341"/>
                  </a:cubicBezTo>
                  <a:cubicBezTo>
                    <a:pt x="87661" y="1578989"/>
                    <a:pt x="57181" y="1423731"/>
                    <a:pt x="36226" y="1268474"/>
                  </a:cubicBezTo>
                  <a:cubicBezTo>
                    <a:pt x="20986" y="1158936"/>
                    <a:pt x="31" y="863661"/>
                    <a:pt x="31" y="826514"/>
                  </a:cubicBezTo>
                  <a:cubicBezTo>
                    <a:pt x="31" y="815084"/>
                    <a:pt x="-921" y="803654"/>
                    <a:pt x="7651" y="794129"/>
                  </a:cubicBezTo>
                  <a:cubicBezTo>
                    <a:pt x="14319" y="779841"/>
                    <a:pt x="28606" y="777936"/>
                    <a:pt x="40989" y="773173"/>
                  </a:cubicBezTo>
                  <a:cubicBezTo>
                    <a:pt x="314357" y="675066"/>
                    <a:pt x="2105057" y="48321"/>
                    <a:pt x="2219357" y="54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61E439-CDC9-455F-B09D-0F9E57027DA9}"/>
              </a:ext>
            </a:extLst>
          </p:cNvPr>
          <p:cNvGrpSpPr/>
          <p:nvPr/>
        </p:nvGrpSpPr>
        <p:grpSpPr>
          <a:xfrm>
            <a:off x="2624191" y="2218581"/>
            <a:ext cx="1264088" cy="2320350"/>
            <a:chOff x="2832912" y="2217237"/>
            <a:chExt cx="1264088" cy="232035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B25CB41-4E5E-4EA1-9874-A3CB5EBAF68B}"/>
                </a:ext>
              </a:extLst>
            </p:cNvPr>
            <p:cNvSpPr/>
            <p:nvPr/>
          </p:nvSpPr>
          <p:spPr>
            <a:xfrm>
              <a:off x="2832912" y="2217237"/>
              <a:ext cx="1264088" cy="2320350"/>
            </a:xfrm>
            <a:custGeom>
              <a:avLst/>
              <a:gdLst>
                <a:gd name="connsiteX0" fmla="*/ 1460199 w 1604995"/>
                <a:gd name="connsiteY0" fmla="*/ 2946099 h 2946115"/>
                <a:gd name="connsiteX1" fmla="*/ 92409 w 1604995"/>
                <a:gd name="connsiteY1" fmla="*/ 2921334 h 2946115"/>
                <a:gd name="connsiteX2" fmla="*/ 16 w 1604995"/>
                <a:gd name="connsiteY2" fmla="*/ 2825131 h 2946115"/>
                <a:gd name="connsiteX3" fmla="*/ 48594 w 1604995"/>
                <a:gd name="connsiteY3" fmla="*/ 92409 h 2946115"/>
                <a:gd name="connsiteX4" fmla="*/ 144796 w 1604995"/>
                <a:gd name="connsiteY4" fmla="*/ 16 h 2946115"/>
                <a:gd name="connsiteX5" fmla="*/ 1512586 w 1604995"/>
                <a:gd name="connsiteY5" fmla="*/ 24781 h 2946115"/>
                <a:gd name="connsiteX6" fmla="*/ 1604979 w 1604995"/>
                <a:gd name="connsiteY6" fmla="*/ 120984 h 2946115"/>
                <a:gd name="connsiteX7" fmla="*/ 1555449 w 1604995"/>
                <a:gd name="connsiteY7" fmla="*/ 2853706 h 2946115"/>
                <a:gd name="connsiteX8" fmla="*/ 1460199 w 1604995"/>
                <a:gd name="connsiteY8" fmla="*/ 2946099 h 294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95" h="2946115">
                  <a:moveTo>
                    <a:pt x="1460199" y="2946099"/>
                  </a:moveTo>
                  <a:lnTo>
                    <a:pt x="92409" y="2921334"/>
                  </a:lnTo>
                  <a:cubicBezTo>
                    <a:pt x="40021" y="2920381"/>
                    <a:pt x="-936" y="2877519"/>
                    <a:pt x="16" y="2825131"/>
                  </a:cubicBezTo>
                  <a:lnTo>
                    <a:pt x="48594" y="92409"/>
                  </a:lnTo>
                  <a:cubicBezTo>
                    <a:pt x="49546" y="40021"/>
                    <a:pt x="92409" y="-936"/>
                    <a:pt x="144796" y="16"/>
                  </a:cubicBezTo>
                  <a:lnTo>
                    <a:pt x="1512586" y="24781"/>
                  </a:lnTo>
                  <a:cubicBezTo>
                    <a:pt x="1564974" y="25734"/>
                    <a:pt x="1605931" y="68596"/>
                    <a:pt x="1604979" y="120984"/>
                  </a:cubicBezTo>
                  <a:lnTo>
                    <a:pt x="1555449" y="2853706"/>
                  </a:lnTo>
                  <a:cubicBezTo>
                    <a:pt x="1554496" y="2906094"/>
                    <a:pt x="1511634" y="2947051"/>
                    <a:pt x="1460199" y="29460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F60C86F-FED4-4C09-9FA2-43EF6A6BDCB5}"/>
                </a:ext>
              </a:extLst>
            </p:cNvPr>
            <p:cNvSpPr/>
            <p:nvPr/>
          </p:nvSpPr>
          <p:spPr>
            <a:xfrm>
              <a:off x="2912444" y="2446057"/>
              <a:ext cx="1099772" cy="1786191"/>
            </a:xfrm>
            <a:custGeom>
              <a:avLst/>
              <a:gdLst>
                <a:gd name="connsiteX0" fmla="*/ 1320165 w 1396365"/>
                <a:gd name="connsiteY0" fmla="*/ 2267903 h 2267902"/>
                <a:gd name="connsiteX1" fmla="*/ 36195 w 1396365"/>
                <a:gd name="connsiteY1" fmla="*/ 2245043 h 2267902"/>
                <a:gd name="connsiteX2" fmla="*/ 0 w 1396365"/>
                <a:gd name="connsiteY2" fmla="*/ 2207895 h 2267902"/>
                <a:gd name="connsiteX3" fmla="*/ 39053 w 1396365"/>
                <a:gd name="connsiteY3" fmla="*/ 36195 h 2267902"/>
                <a:gd name="connsiteX4" fmla="*/ 76200 w 1396365"/>
                <a:gd name="connsiteY4" fmla="*/ 0 h 2267902"/>
                <a:gd name="connsiteX5" fmla="*/ 1360170 w 1396365"/>
                <a:gd name="connsiteY5" fmla="*/ 22860 h 2267902"/>
                <a:gd name="connsiteX6" fmla="*/ 1396365 w 1396365"/>
                <a:gd name="connsiteY6" fmla="*/ 60007 h 2267902"/>
                <a:gd name="connsiteX7" fmla="*/ 1357313 w 1396365"/>
                <a:gd name="connsiteY7" fmla="*/ 2231708 h 2267902"/>
                <a:gd name="connsiteX8" fmla="*/ 1320165 w 1396365"/>
                <a:gd name="connsiteY8" fmla="*/ 2267903 h 226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365" h="2267902">
                  <a:moveTo>
                    <a:pt x="1320165" y="2267903"/>
                  </a:moveTo>
                  <a:lnTo>
                    <a:pt x="36195" y="2245043"/>
                  </a:lnTo>
                  <a:cubicBezTo>
                    <a:pt x="16192" y="2245043"/>
                    <a:pt x="0" y="2227897"/>
                    <a:pt x="0" y="2207895"/>
                  </a:cubicBezTo>
                  <a:lnTo>
                    <a:pt x="39053" y="36195"/>
                  </a:lnTo>
                  <a:cubicBezTo>
                    <a:pt x="39053" y="16192"/>
                    <a:pt x="56197" y="0"/>
                    <a:pt x="76200" y="0"/>
                  </a:cubicBezTo>
                  <a:lnTo>
                    <a:pt x="1360170" y="22860"/>
                  </a:lnTo>
                  <a:cubicBezTo>
                    <a:pt x="1380173" y="22860"/>
                    <a:pt x="1396365" y="40005"/>
                    <a:pt x="1396365" y="60007"/>
                  </a:cubicBezTo>
                  <a:lnTo>
                    <a:pt x="1357313" y="2231708"/>
                  </a:lnTo>
                  <a:cubicBezTo>
                    <a:pt x="1356360" y="2251710"/>
                    <a:pt x="1340167" y="2267903"/>
                    <a:pt x="1320165" y="2267903"/>
                  </a:cubicBezTo>
                  <a:close/>
                </a:path>
              </a:pathLst>
            </a:custGeom>
            <a:solidFill>
              <a:srgbClr val="C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7CC7365-05EA-4AAC-8024-63D2AFB71116}"/>
                </a:ext>
              </a:extLst>
            </p:cNvPr>
            <p:cNvGrpSpPr/>
            <p:nvPr/>
          </p:nvGrpSpPr>
          <p:grpSpPr>
            <a:xfrm>
              <a:off x="3349795" y="3780629"/>
              <a:ext cx="224346" cy="223572"/>
              <a:chOff x="3349795" y="3780629"/>
              <a:chExt cx="224346" cy="223572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57D9E7E-D663-432D-9988-EFF75E117503}"/>
                  </a:ext>
                </a:extLst>
              </p:cNvPr>
              <p:cNvSpPr/>
              <p:nvPr/>
            </p:nvSpPr>
            <p:spPr>
              <a:xfrm>
                <a:off x="3349795" y="3780629"/>
                <a:ext cx="224346" cy="223572"/>
              </a:xfrm>
              <a:custGeom>
                <a:avLst/>
                <a:gdLst>
                  <a:gd name="connsiteX0" fmla="*/ 11 w 284849"/>
                  <a:gd name="connsiteY0" fmla="*/ 139076 h 283866"/>
                  <a:gd name="connsiteX1" fmla="*/ 142886 w 284849"/>
                  <a:gd name="connsiteY1" fmla="*/ 11 h 283866"/>
                  <a:gd name="connsiteX2" fmla="*/ 284808 w 284849"/>
                  <a:gd name="connsiteY2" fmla="*/ 143838 h 283866"/>
                  <a:gd name="connsiteX3" fmla="*/ 140981 w 284849"/>
                  <a:gd name="connsiteY3" fmla="*/ 283856 h 283866"/>
                  <a:gd name="connsiteX4" fmla="*/ 11 w 284849"/>
                  <a:gd name="connsiteY4" fmla="*/ 139076 h 28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849" h="283866">
                    <a:moveTo>
                      <a:pt x="11" y="139076"/>
                    </a:moveTo>
                    <a:cubicBezTo>
                      <a:pt x="963" y="60019"/>
                      <a:pt x="62876" y="-942"/>
                      <a:pt x="142886" y="11"/>
                    </a:cubicBezTo>
                    <a:cubicBezTo>
                      <a:pt x="222896" y="11"/>
                      <a:pt x="286713" y="65733"/>
                      <a:pt x="284808" y="143838"/>
                    </a:cubicBezTo>
                    <a:cubicBezTo>
                      <a:pt x="282903" y="220991"/>
                      <a:pt x="218133" y="284808"/>
                      <a:pt x="140981" y="283856"/>
                    </a:cubicBezTo>
                    <a:cubicBezTo>
                      <a:pt x="61923" y="282903"/>
                      <a:pt x="-942" y="219086"/>
                      <a:pt x="11" y="1390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5C6D637-5E4D-44A1-B102-7A2157DA9AA7}"/>
                  </a:ext>
                </a:extLst>
              </p:cNvPr>
              <p:cNvSpPr/>
              <p:nvPr/>
            </p:nvSpPr>
            <p:spPr>
              <a:xfrm>
                <a:off x="3420299" y="3850404"/>
                <a:ext cx="81041" cy="81793"/>
              </a:xfrm>
              <a:custGeom>
                <a:avLst/>
                <a:gdLst>
                  <a:gd name="connsiteX0" fmla="*/ 102898 w 102897"/>
                  <a:gd name="connsiteY0" fmla="*/ 51435 h 103851"/>
                  <a:gd name="connsiteX1" fmla="*/ 53368 w 102897"/>
                  <a:gd name="connsiteY1" fmla="*/ 103822 h 103851"/>
                  <a:gd name="connsiteX2" fmla="*/ 28 w 102897"/>
                  <a:gd name="connsiteY2" fmla="*/ 54292 h 103851"/>
                  <a:gd name="connsiteX3" fmla="*/ 51463 w 102897"/>
                  <a:gd name="connsiteY3" fmla="*/ 0 h 103851"/>
                  <a:gd name="connsiteX4" fmla="*/ 102898 w 102897"/>
                  <a:gd name="connsiteY4" fmla="*/ 51435 h 10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97" h="103851">
                    <a:moveTo>
                      <a:pt x="102898" y="51435"/>
                    </a:moveTo>
                    <a:cubicBezTo>
                      <a:pt x="102898" y="80010"/>
                      <a:pt x="81943" y="102870"/>
                      <a:pt x="53368" y="103822"/>
                    </a:cubicBezTo>
                    <a:cubicBezTo>
                      <a:pt x="25745" y="104775"/>
                      <a:pt x="1933" y="81915"/>
                      <a:pt x="28" y="54292"/>
                    </a:cubicBezTo>
                    <a:cubicBezTo>
                      <a:pt x="-925" y="24765"/>
                      <a:pt x="22888" y="0"/>
                      <a:pt x="51463" y="0"/>
                    </a:cubicBezTo>
                    <a:cubicBezTo>
                      <a:pt x="79085" y="0"/>
                      <a:pt x="102898" y="23813"/>
                      <a:pt x="102898" y="51435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Business Objectives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C5337F-9915-4CC8-B3F5-F89A222C6E02}"/>
              </a:ext>
            </a:extLst>
          </p:cNvPr>
          <p:cNvGrpSpPr/>
          <p:nvPr/>
        </p:nvGrpSpPr>
        <p:grpSpPr>
          <a:xfrm>
            <a:off x="3303199" y="3851748"/>
            <a:ext cx="2226922" cy="2866313"/>
            <a:chOff x="3657008" y="3846050"/>
            <a:chExt cx="2226922" cy="286631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EC429C6-5FA7-4F38-A3DC-92ACE0626FB8}"/>
                </a:ext>
              </a:extLst>
            </p:cNvPr>
            <p:cNvSpPr/>
            <p:nvPr/>
          </p:nvSpPr>
          <p:spPr>
            <a:xfrm>
              <a:off x="4510265" y="5518403"/>
              <a:ext cx="1373665" cy="1193960"/>
            </a:xfrm>
            <a:custGeom>
              <a:avLst/>
              <a:gdLst>
                <a:gd name="connsiteX0" fmla="*/ 603980 w 1744122"/>
                <a:gd name="connsiteY0" fmla="*/ 1515955 h 1515954"/>
                <a:gd name="connsiteX1" fmla="*/ 18193 w 1744122"/>
                <a:gd name="connsiteY1" fmla="*/ 836822 h 1515954"/>
                <a:gd name="connsiteX2" fmla="*/ 24860 w 1744122"/>
                <a:gd name="connsiteY2" fmla="*/ 774910 h 1515954"/>
                <a:gd name="connsiteX3" fmla="*/ 1165003 w 1744122"/>
                <a:gd name="connsiteY3" fmla="*/ 8147 h 1515954"/>
                <a:gd name="connsiteX4" fmla="*/ 1203103 w 1744122"/>
                <a:gd name="connsiteY4" fmla="*/ 11958 h 1515954"/>
                <a:gd name="connsiteX5" fmla="*/ 1744123 w 1744122"/>
                <a:gd name="connsiteY5" fmla="*/ 619652 h 1515954"/>
                <a:gd name="connsiteX6" fmla="*/ 1651730 w 1744122"/>
                <a:gd name="connsiteY6" fmla="*/ 733000 h 1515954"/>
                <a:gd name="connsiteX7" fmla="*/ 684943 w 1744122"/>
                <a:gd name="connsiteY7" fmla="*/ 1478808 h 1515954"/>
                <a:gd name="connsiteX8" fmla="*/ 603980 w 1744122"/>
                <a:gd name="connsiteY8" fmla="*/ 1515955 h 151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122" h="1515954">
                  <a:moveTo>
                    <a:pt x="603980" y="1515955"/>
                  </a:moveTo>
                  <a:cubicBezTo>
                    <a:pt x="458248" y="1343552"/>
                    <a:pt x="53435" y="876827"/>
                    <a:pt x="18193" y="836822"/>
                  </a:cubicBezTo>
                  <a:cubicBezTo>
                    <a:pt x="-7525" y="807295"/>
                    <a:pt x="-6572" y="797770"/>
                    <a:pt x="24860" y="774910"/>
                  </a:cubicBezTo>
                  <a:cubicBezTo>
                    <a:pt x="86773" y="728238"/>
                    <a:pt x="1084993" y="63392"/>
                    <a:pt x="1165003" y="8147"/>
                  </a:cubicBezTo>
                  <a:cubicBezTo>
                    <a:pt x="1181195" y="-3283"/>
                    <a:pt x="1188816" y="-3283"/>
                    <a:pt x="1203103" y="11958"/>
                  </a:cubicBezTo>
                  <a:cubicBezTo>
                    <a:pt x="1383125" y="214840"/>
                    <a:pt x="1564100" y="416770"/>
                    <a:pt x="1744123" y="619652"/>
                  </a:cubicBezTo>
                  <a:cubicBezTo>
                    <a:pt x="1724120" y="666325"/>
                    <a:pt x="1685068" y="698710"/>
                    <a:pt x="1651730" y="733000"/>
                  </a:cubicBezTo>
                  <a:cubicBezTo>
                    <a:pt x="1365028" y="1027322"/>
                    <a:pt x="1044988" y="1278783"/>
                    <a:pt x="684943" y="1478808"/>
                  </a:cubicBezTo>
                  <a:cubicBezTo>
                    <a:pt x="659225" y="1492142"/>
                    <a:pt x="634460" y="1510240"/>
                    <a:pt x="603980" y="15159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C7D081-5D1D-41F0-9208-B65717B7F4ED}"/>
                </a:ext>
              </a:extLst>
            </p:cNvPr>
            <p:cNvSpPr/>
            <p:nvPr/>
          </p:nvSpPr>
          <p:spPr>
            <a:xfrm>
              <a:off x="3657008" y="3846050"/>
              <a:ext cx="1579512" cy="2289420"/>
            </a:xfrm>
            <a:custGeom>
              <a:avLst/>
              <a:gdLst>
                <a:gd name="connsiteX0" fmla="*/ 2005485 w 2005484"/>
                <a:gd name="connsiteY0" fmla="*/ 2294387 h 2906844"/>
                <a:gd name="connsiteX1" fmla="*/ 1502564 w 2005484"/>
                <a:gd name="connsiteY1" fmla="*/ 2638239 h 2906844"/>
                <a:gd name="connsiteX2" fmla="*/ 1095847 w 2005484"/>
                <a:gd name="connsiteY2" fmla="*/ 2906845 h 2906844"/>
                <a:gd name="connsiteX3" fmla="*/ 725324 w 2005484"/>
                <a:gd name="connsiteY3" fmla="*/ 2624904 h 2906844"/>
                <a:gd name="connsiteX4" fmla="*/ 351944 w 2005484"/>
                <a:gd name="connsiteY4" fmla="*/ 2177229 h 2906844"/>
                <a:gd name="connsiteX5" fmla="*/ 249074 w 2005484"/>
                <a:gd name="connsiteY5" fmla="*/ 2015304 h 2906844"/>
                <a:gd name="connsiteX6" fmla="*/ 227167 w 2005484"/>
                <a:gd name="connsiteY6" fmla="*/ 1910529 h 2906844"/>
                <a:gd name="connsiteX7" fmla="*/ 220499 w 2005484"/>
                <a:gd name="connsiteY7" fmla="*/ 1660974 h 2906844"/>
                <a:gd name="connsiteX8" fmla="*/ 201449 w 2005484"/>
                <a:gd name="connsiteY8" fmla="*/ 1409514 h 2906844"/>
                <a:gd name="connsiteX9" fmla="*/ 320512 w 2005484"/>
                <a:gd name="connsiteY9" fmla="*/ 1135194 h 2906844"/>
                <a:gd name="connsiteX10" fmla="*/ 329084 w 2005484"/>
                <a:gd name="connsiteY10" fmla="*/ 1108524 h 2906844"/>
                <a:gd name="connsiteX11" fmla="*/ 238597 w 2005484"/>
                <a:gd name="connsiteY11" fmla="*/ 865637 h 2906844"/>
                <a:gd name="connsiteX12" fmla="*/ 210974 w 2005484"/>
                <a:gd name="connsiteY12" fmla="*/ 813249 h 2906844"/>
                <a:gd name="connsiteX13" fmla="*/ 88102 w 2005484"/>
                <a:gd name="connsiteY13" fmla="*/ 479874 h 2906844"/>
                <a:gd name="connsiteX14" fmla="*/ 12855 w 2005484"/>
                <a:gd name="connsiteY14" fmla="*/ 237939 h 2906844"/>
                <a:gd name="connsiteX15" fmla="*/ 472 w 2005484"/>
                <a:gd name="connsiteY15" fmla="*/ 117924 h 2906844"/>
                <a:gd name="connsiteX16" fmla="*/ 108105 w 2005484"/>
                <a:gd name="connsiteY16" fmla="*/ 3624 h 2906844"/>
                <a:gd name="connsiteX17" fmla="*/ 188114 w 2005484"/>
                <a:gd name="connsiteY17" fmla="*/ 767 h 2906844"/>
                <a:gd name="connsiteX18" fmla="*/ 284317 w 2005484"/>
                <a:gd name="connsiteY18" fmla="*/ 69347 h 2906844"/>
                <a:gd name="connsiteX19" fmla="*/ 410999 w 2005484"/>
                <a:gd name="connsiteY19" fmla="*/ 318902 h 2906844"/>
                <a:gd name="connsiteX20" fmla="*/ 474817 w 2005484"/>
                <a:gd name="connsiteY20" fmla="*/ 467492 h 2906844"/>
                <a:gd name="connsiteX21" fmla="*/ 664364 w 2005484"/>
                <a:gd name="connsiteY21" fmla="*/ 835157 h 2906844"/>
                <a:gd name="connsiteX22" fmla="*/ 689130 w 2005484"/>
                <a:gd name="connsiteY22" fmla="*/ 841824 h 2906844"/>
                <a:gd name="connsiteX23" fmla="*/ 758662 w 2005484"/>
                <a:gd name="connsiteY23" fmla="*/ 815154 h 2906844"/>
                <a:gd name="connsiteX24" fmla="*/ 940589 w 2005484"/>
                <a:gd name="connsiteY24" fmla="*/ 830394 h 2906844"/>
                <a:gd name="connsiteX25" fmla="*/ 987262 w 2005484"/>
                <a:gd name="connsiteY25" fmla="*/ 857064 h 2906844"/>
                <a:gd name="connsiteX26" fmla="*/ 1163474 w 2005484"/>
                <a:gd name="connsiteY26" fmla="*/ 918024 h 2906844"/>
                <a:gd name="connsiteX27" fmla="*/ 1332067 w 2005484"/>
                <a:gd name="connsiteY27" fmla="*/ 979937 h 2906844"/>
                <a:gd name="connsiteX28" fmla="*/ 1627342 w 2005484"/>
                <a:gd name="connsiteY28" fmla="*/ 1078997 h 2906844"/>
                <a:gd name="connsiteX29" fmla="*/ 1854037 w 2005484"/>
                <a:gd name="connsiteY29" fmla="*/ 1292357 h 2906844"/>
                <a:gd name="connsiteX30" fmla="*/ 1879755 w 2005484"/>
                <a:gd name="connsiteY30" fmla="*/ 1525719 h 2906844"/>
                <a:gd name="connsiteX31" fmla="*/ 1927380 w 2005484"/>
                <a:gd name="connsiteY31" fmla="*/ 2072454 h 2906844"/>
                <a:gd name="connsiteX32" fmla="*/ 2005485 w 2005484"/>
                <a:gd name="connsiteY32" fmla="*/ 2294387 h 290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5484" h="2906844">
                  <a:moveTo>
                    <a:pt x="2005485" y="2294387"/>
                  </a:moveTo>
                  <a:cubicBezTo>
                    <a:pt x="1837844" y="2408687"/>
                    <a:pt x="1670205" y="2523939"/>
                    <a:pt x="1502564" y="2638239"/>
                  </a:cubicBezTo>
                  <a:cubicBezTo>
                    <a:pt x="1371119" y="2727775"/>
                    <a:pt x="1229197" y="2818262"/>
                    <a:pt x="1095847" y="2906845"/>
                  </a:cubicBezTo>
                  <a:cubicBezTo>
                    <a:pt x="1025362" y="2854457"/>
                    <a:pt x="855817" y="2739204"/>
                    <a:pt x="725324" y="2624904"/>
                  </a:cubicBezTo>
                  <a:cubicBezTo>
                    <a:pt x="577687" y="2495364"/>
                    <a:pt x="465292" y="2336297"/>
                    <a:pt x="351944" y="2177229"/>
                  </a:cubicBezTo>
                  <a:cubicBezTo>
                    <a:pt x="314797" y="2124842"/>
                    <a:pt x="271934" y="2076264"/>
                    <a:pt x="249074" y="2015304"/>
                  </a:cubicBezTo>
                  <a:cubicBezTo>
                    <a:pt x="235739" y="1981014"/>
                    <a:pt x="229072" y="1945772"/>
                    <a:pt x="227167" y="1910529"/>
                  </a:cubicBezTo>
                  <a:cubicBezTo>
                    <a:pt x="223357" y="1827662"/>
                    <a:pt x="224309" y="1743842"/>
                    <a:pt x="220499" y="1660974"/>
                  </a:cubicBezTo>
                  <a:cubicBezTo>
                    <a:pt x="216689" y="1577154"/>
                    <a:pt x="209069" y="1493334"/>
                    <a:pt x="201449" y="1409514"/>
                  </a:cubicBezTo>
                  <a:cubicBezTo>
                    <a:pt x="191924" y="1296167"/>
                    <a:pt x="209069" y="1195202"/>
                    <a:pt x="320512" y="1135194"/>
                  </a:cubicBezTo>
                  <a:cubicBezTo>
                    <a:pt x="332894" y="1128527"/>
                    <a:pt x="334799" y="1121859"/>
                    <a:pt x="329084" y="1108524"/>
                  </a:cubicBezTo>
                  <a:cubicBezTo>
                    <a:pt x="298605" y="1027562"/>
                    <a:pt x="268124" y="946599"/>
                    <a:pt x="238597" y="865637"/>
                  </a:cubicBezTo>
                  <a:cubicBezTo>
                    <a:pt x="221452" y="852302"/>
                    <a:pt x="217642" y="831347"/>
                    <a:pt x="210974" y="813249"/>
                  </a:cubicBezTo>
                  <a:cubicBezTo>
                    <a:pt x="170017" y="701807"/>
                    <a:pt x="129059" y="591317"/>
                    <a:pt x="88102" y="479874"/>
                  </a:cubicBezTo>
                  <a:cubicBezTo>
                    <a:pt x="62384" y="399864"/>
                    <a:pt x="34762" y="319854"/>
                    <a:pt x="12855" y="237939"/>
                  </a:cubicBezTo>
                  <a:cubicBezTo>
                    <a:pt x="2377" y="198887"/>
                    <a:pt x="-1433" y="157929"/>
                    <a:pt x="472" y="117924"/>
                  </a:cubicBezTo>
                  <a:cubicBezTo>
                    <a:pt x="4282" y="55059"/>
                    <a:pt x="45239" y="10292"/>
                    <a:pt x="108105" y="3624"/>
                  </a:cubicBezTo>
                  <a:cubicBezTo>
                    <a:pt x="134774" y="767"/>
                    <a:pt x="161444" y="-1138"/>
                    <a:pt x="188114" y="767"/>
                  </a:cubicBezTo>
                  <a:cubicBezTo>
                    <a:pt x="236692" y="3624"/>
                    <a:pt x="263362" y="30294"/>
                    <a:pt x="284317" y="69347"/>
                  </a:cubicBezTo>
                  <a:cubicBezTo>
                    <a:pt x="329084" y="151262"/>
                    <a:pt x="370994" y="235082"/>
                    <a:pt x="410999" y="318902"/>
                  </a:cubicBezTo>
                  <a:cubicBezTo>
                    <a:pt x="428144" y="370337"/>
                    <a:pt x="463387" y="413199"/>
                    <a:pt x="474817" y="467492"/>
                  </a:cubicBezTo>
                  <a:cubicBezTo>
                    <a:pt x="527205" y="596079"/>
                    <a:pt x="601499" y="713237"/>
                    <a:pt x="664364" y="835157"/>
                  </a:cubicBezTo>
                  <a:cubicBezTo>
                    <a:pt x="671032" y="847539"/>
                    <a:pt x="677699" y="846587"/>
                    <a:pt x="689130" y="841824"/>
                  </a:cubicBezTo>
                  <a:cubicBezTo>
                    <a:pt x="711989" y="832299"/>
                    <a:pt x="734849" y="823727"/>
                    <a:pt x="758662" y="815154"/>
                  </a:cubicBezTo>
                  <a:cubicBezTo>
                    <a:pt x="821527" y="793247"/>
                    <a:pt x="882487" y="799914"/>
                    <a:pt x="940589" y="830394"/>
                  </a:cubicBezTo>
                  <a:cubicBezTo>
                    <a:pt x="956782" y="838967"/>
                    <a:pt x="973927" y="845634"/>
                    <a:pt x="987262" y="857064"/>
                  </a:cubicBezTo>
                  <a:cubicBezTo>
                    <a:pt x="1038697" y="898974"/>
                    <a:pt x="1096799" y="915167"/>
                    <a:pt x="1163474" y="918024"/>
                  </a:cubicBezTo>
                  <a:cubicBezTo>
                    <a:pt x="1225387" y="919929"/>
                    <a:pt x="1281585" y="947552"/>
                    <a:pt x="1332067" y="979937"/>
                  </a:cubicBezTo>
                  <a:cubicBezTo>
                    <a:pt x="1422555" y="1037087"/>
                    <a:pt x="1520662" y="1066614"/>
                    <a:pt x="1627342" y="1078997"/>
                  </a:cubicBezTo>
                  <a:cubicBezTo>
                    <a:pt x="1758787" y="1093284"/>
                    <a:pt x="1824510" y="1162817"/>
                    <a:pt x="1854037" y="1292357"/>
                  </a:cubicBezTo>
                  <a:cubicBezTo>
                    <a:pt x="1871182" y="1369509"/>
                    <a:pt x="1872135" y="1448567"/>
                    <a:pt x="1879755" y="1525719"/>
                  </a:cubicBezTo>
                  <a:cubicBezTo>
                    <a:pt x="1896899" y="1707647"/>
                    <a:pt x="1902614" y="1890527"/>
                    <a:pt x="1927380" y="2072454"/>
                  </a:cubicBezTo>
                  <a:cubicBezTo>
                    <a:pt x="1940714" y="2151512"/>
                    <a:pt x="1967385" y="2224854"/>
                    <a:pt x="2005485" y="2294387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5BDC0EA-3E99-44AD-980E-B13A612C5AD4}"/>
              </a:ext>
            </a:extLst>
          </p:cNvPr>
          <p:cNvSpPr/>
          <p:nvPr/>
        </p:nvSpPr>
        <p:spPr>
          <a:xfrm>
            <a:off x="5123587" y="2759793"/>
            <a:ext cx="808204" cy="810306"/>
          </a:xfrm>
          <a:custGeom>
            <a:avLst/>
            <a:gdLst>
              <a:gd name="connsiteX0" fmla="*/ 388665 w 808204"/>
              <a:gd name="connsiteY0" fmla="*/ 68371 h 810306"/>
              <a:gd name="connsiteX1" fmla="*/ 288891 w 808204"/>
              <a:gd name="connsiteY1" fmla="*/ 84875 h 810306"/>
              <a:gd name="connsiteX2" fmla="*/ 280639 w 808204"/>
              <a:gd name="connsiteY2" fmla="*/ 108881 h 810306"/>
              <a:gd name="connsiteX3" fmla="*/ 522949 w 808204"/>
              <a:gd name="connsiteY3" fmla="*/ 96128 h 810306"/>
              <a:gd name="connsiteX4" fmla="*/ 512446 w 808204"/>
              <a:gd name="connsiteY4" fmla="*/ 75873 h 810306"/>
              <a:gd name="connsiteX5" fmla="*/ 388665 w 808204"/>
              <a:gd name="connsiteY5" fmla="*/ 68371 h 810306"/>
              <a:gd name="connsiteX6" fmla="*/ 413164 w 808204"/>
              <a:gd name="connsiteY6" fmla="*/ 35 h 810306"/>
              <a:gd name="connsiteX7" fmla="*/ 558958 w 808204"/>
              <a:gd name="connsiteY7" fmla="*/ 15859 h 810306"/>
              <a:gd name="connsiteX8" fmla="*/ 766009 w 808204"/>
              <a:gd name="connsiteY8" fmla="*/ 48118 h 810306"/>
              <a:gd name="connsiteX9" fmla="*/ 800518 w 808204"/>
              <a:gd name="connsiteY9" fmla="*/ 86377 h 810306"/>
              <a:gd name="connsiteX10" fmla="*/ 808020 w 808204"/>
              <a:gd name="connsiteY10" fmla="*/ 274674 h 810306"/>
              <a:gd name="connsiteX11" fmla="*/ 780263 w 808204"/>
              <a:gd name="connsiteY11" fmla="*/ 306181 h 810306"/>
              <a:gd name="connsiteX12" fmla="*/ 690240 w 808204"/>
              <a:gd name="connsiteY12" fmla="*/ 309932 h 810306"/>
              <a:gd name="connsiteX13" fmla="*/ 668485 w 808204"/>
              <a:gd name="connsiteY13" fmla="*/ 332437 h 810306"/>
              <a:gd name="connsiteX14" fmla="*/ 683488 w 808204"/>
              <a:gd name="connsiteY14" fmla="*/ 746540 h 810306"/>
              <a:gd name="connsiteX15" fmla="*/ 639978 w 808204"/>
              <a:gd name="connsiteY15" fmla="*/ 793051 h 810306"/>
              <a:gd name="connsiteX16" fmla="*/ 205620 w 808204"/>
              <a:gd name="connsiteY16" fmla="*/ 810306 h 810306"/>
              <a:gd name="connsiteX17" fmla="*/ 167361 w 808204"/>
              <a:gd name="connsiteY17" fmla="*/ 773546 h 810306"/>
              <a:gd name="connsiteX18" fmla="*/ 150856 w 808204"/>
              <a:gd name="connsiteY18" fmla="*/ 354193 h 810306"/>
              <a:gd name="connsiteX19" fmla="*/ 125351 w 808204"/>
              <a:gd name="connsiteY19" fmla="*/ 332437 h 810306"/>
              <a:gd name="connsiteX20" fmla="*/ 35329 w 808204"/>
              <a:gd name="connsiteY20" fmla="*/ 336189 h 810306"/>
              <a:gd name="connsiteX21" fmla="*/ 6822 w 808204"/>
              <a:gd name="connsiteY21" fmla="*/ 310682 h 810306"/>
              <a:gd name="connsiteX22" fmla="*/ 70 w 808204"/>
              <a:gd name="connsiteY22" fmla="*/ 105881 h 810306"/>
              <a:gd name="connsiteX23" fmla="*/ 19574 w 808204"/>
              <a:gd name="connsiteY23" fmla="*/ 80375 h 810306"/>
              <a:gd name="connsiteX24" fmla="*/ 363910 w 808204"/>
              <a:gd name="connsiteY24" fmla="*/ 3856 h 810306"/>
              <a:gd name="connsiteX25" fmla="*/ 413164 w 808204"/>
              <a:gd name="connsiteY25" fmla="*/ 35 h 8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08204" h="810306">
                <a:moveTo>
                  <a:pt x="388665" y="68371"/>
                </a:moveTo>
                <a:cubicBezTo>
                  <a:pt x="365410" y="69121"/>
                  <a:pt x="327150" y="75123"/>
                  <a:pt x="288891" y="84875"/>
                </a:cubicBezTo>
                <a:cubicBezTo>
                  <a:pt x="271636" y="89376"/>
                  <a:pt x="270136" y="94627"/>
                  <a:pt x="280639" y="108881"/>
                </a:cubicBezTo>
                <a:cubicBezTo>
                  <a:pt x="342904" y="192902"/>
                  <a:pt x="466684" y="186150"/>
                  <a:pt x="522949" y="96128"/>
                </a:cubicBezTo>
                <a:cubicBezTo>
                  <a:pt x="532701" y="80374"/>
                  <a:pt x="523699" y="78123"/>
                  <a:pt x="512446" y="75873"/>
                </a:cubicBezTo>
                <a:cubicBezTo>
                  <a:pt x="477187" y="69872"/>
                  <a:pt x="441178" y="64620"/>
                  <a:pt x="388665" y="68371"/>
                </a:cubicBezTo>
                <a:close/>
                <a:moveTo>
                  <a:pt x="413164" y="35"/>
                </a:moveTo>
                <a:cubicBezTo>
                  <a:pt x="462184" y="-598"/>
                  <a:pt x="510571" y="7420"/>
                  <a:pt x="558958" y="15859"/>
                </a:cubicBezTo>
                <a:cubicBezTo>
                  <a:pt x="627975" y="27862"/>
                  <a:pt x="696992" y="38365"/>
                  <a:pt x="766009" y="48118"/>
                </a:cubicBezTo>
                <a:cubicBezTo>
                  <a:pt x="790015" y="51118"/>
                  <a:pt x="800518" y="60120"/>
                  <a:pt x="800518" y="86377"/>
                </a:cubicBezTo>
                <a:cubicBezTo>
                  <a:pt x="801268" y="149392"/>
                  <a:pt x="805019" y="212408"/>
                  <a:pt x="808020" y="274674"/>
                </a:cubicBezTo>
                <a:cubicBezTo>
                  <a:pt x="809520" y="295679"/>
                  <a:pt x="802018" y="305431"/>
                  <a:pt x="780263" y="306181"/>
                </a:cubicBezTo>
                <a:cubicBezTo>
                  <a:pt x="750255" y="306931"/>
                  <a:pt x="720248" y="309932"/>
                  <a:pt x="690240" y="309932"/>
                </a:cubicBezTo>
                <a:cubicBezTo>
                  <a:pt x="673736" y="309932"/>
                  <a:pt x="667735" y="313683"/>
                  <a:pt x="668485" y="332437"/>
                </a:cubicBezTo>
                <a:cubicBezTo>
                  <a:pt x="674487" y="470472"/>
                  <a:pt x="678988" y="608506"/>
                  <a:pt x="683488" y="746540"/>
                </a:cubicBezTo>
                <a:cubicBezTo>
                  <a:pt x="684989" y="791551"/>
                  <a:pt x="684989" y="790801"/>
                  <a:pt x="639978" y="793051"/>
                </a:cubicBezTo>
                <a:cubicBezTo>
                  <a:pt x="568710" y="796803"/>
                  <a:pt x="277638" y="810306"/>
                  <a:pt x="205620" y="810306"/>
                </a:cubicBezTo>
                <a:cubicBezTo>
                  <a:pt x="169612" y="810306"/>
                  <a:pt x="169612" y="810306"/>
                  <a:pt x="167361" y="773546"/>
                </a:cubicBezTo>
                <a:cubicBezTo>
                  <a:pt x="163610" y="695527"/>
                  <a:pt x="151607" y="415708"/>
                  <a:pt x="150856" y="354193"/>
                </a:cubicBezTo>
                <a:cubicBezTo>
                  <a:pt x="150856" y="333938"/>
                  <a:pt x="143355" y="330937"/>
                  <a:pt x="125351" y="332437"/>
                </a:cubicBezTo>
                <a:cubicBezTo>
                  <a:pt x="95344" y="334688"/>
                  <a:pt x="65336" y="334688"/>
                  <a:pt x="35329" y="336189"/>
                </a:cubicBezTo>
                <a:cubicBezTo>
                  <a:pt x="16574" y="336939"/>
                  <a:pt x="7571" y="330187"/>
                  <a:pt x="6822" y="310682"/>
                </a:cubicBezTo>
                <a:cubicBezTo>
                  <a:pt x="5321" y="242415"/>
                  <a:pt x="3070" y="174149"/>
                  <a:pt x="70" y="105881"/>
                </a:cubicBezTo>
                <a:cubicBezTo>
                  <a:pt x="-681" y="90878"/>
                  <a:pt x="4571" y="83376"/>
                  <a:pt x="19574" y="80375"/>
                </a:cubicBezTo>
                <a:cubicBezTo>
                  <a:pt x="135103" y="57120"/>
                  <a:pt x="246881" y="20360"/>
                  <a:pt x="363910" y="3856"/>
                </a:cubicBezTo>
                <a:cubicBezTo>
                  <a:pt x="380414" y="1418"/>
                  <a:pt x="396825" y="246"/>
                  <a:pt x="413164" y="3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AA1A85-5111-4CA7-9CBE-F4591A8E3B29}"/>
              </a:ext>
            </a:extLst>
          </p:cNvPr>
          <p:cNvSpPr/>
          <p:nvPr/>
        </p:nvSpPr>
        <p:spPr>
          <a:xfrm>
            <a:off x="4901281" y="3530294"/>
            <a:ext cx="928395" cy="806494"/>
          </a:xfrm>
          <a:custGeom>
            <a:avLst/>
            <a:gdLst>
              <a:gd name="connsiteX0" fmla="*/ 379164 w 928395"/>
              <a:gd name="connsiteY0" fmla="*/ 674462 h 806494"/>
              <a:gd name="connsiteX1" fmla="*/ 443679 w 928395"/>
              <a:gd name="connsiteY1" fmla="*/ 741229 h 806494"/>
              <a:gd name="connsiteX2" fmla="*/ 378413 w 928395"/>
              <a:gd name="connsiteY2" fmla="*/ 806494 h 806494"/>
              <a:gd name="connsiteX3" fmla="*/ 313897 w 928395"/>
              <a:gd name="connsiteY3" fmla="*/ 740478 h 806494"/>
              <a:gd name="connsiteX4" fmla="*/ 379164 w 928395"/>
              <a:gd name="connsiteY4" fmla="*/ 674462 h 806494"/>
              <a:gd name="connsiteX5" fmla="*/ 732502 w 928395"/>
              <a:gd name="connsiteY5" fmla="*/ 669212 h 806494"/>
              <a:gd name="connsiteX6" fmla="*/ 797767 w 928395"/>
              <a:gd name="connsiteY6" fmla="*/ 736728 h 806494"/>
              <a:gd name="connsiteX7" fmla="*/ 731001 w 928395"/>
              <a:gd name="connsiteY7" fmla="*/ 800494 h 806494"/>
              <a:gd name="connsiteX8" fmla="*/ 666485 w 928395"/>
              <a:gd name="connsiteY8" fmla="*/ 734478 h 806494"/>
              <a:gd name="connsiteX9" fmla="*/ 732502 w 928395"/>
              <a:gd name="connsiteY9" fmla="*/ 669212 h 806494"/>
              <a:gd name="connsiteX10" fmla="*/ 316277 w 928395"/>
              <a:gd name="connsiteY10" fmla="*/ 169423 h 806494"/>
              <a:gd name="connsiteX11" fmla="*/ 286140 w 928395"/>
              <a:gd name="connsiteY11" fmla="*/ 170337 h 806494"/>
              <a:gd name="connsiteX12" fmla="*/ 254633 w 928395"/>
              <a:gd name="connsiteY12" fmla="*/ 170337 h 806494"/>
              <a:gd name="connsiteX13" fmla="*/ 235878 w 928395"/>
              <a:gd name="connsiteY13" fmla="*/ 193593 h 806494"/>
              <a:gd name="connsiteX14" fmla="*/ 286140 w 928395"/>
              <a:gd name="connsiteY14" fmla="*/ 408146 h 806494"/>
              <a:gd name="connsiteX15" fmla="*/ 354408 w 928395"/>
              <a:gd name="connsiteY15" fmla="*/ 453157 h 806494"/>
              <a:gd name="connsiteX16" fmla="*/ 370912 w 928395"/>
              <a:gd name="connsiteY16" fmla="*/ 430652 h 806494"/>
              <a:gd name="connsiteX17" fmla="*/ 344655 w 928395"/>
              <a:gd name="connsiteY17" fmla="*/ 219849 h 806494"/>
              <a:gd name="connsiteX18" fmla="*/ 316277 w 928395"/>
              <a:gd name="connsiteY18" fmla="*/ 169423 h 806494"/>
              <a:gd name="connsiteX19" fmla="*/ 421924 w 928395"/>
              <a:gd name="connsiteY19" fmla="*/ 167336 h 806494"/>
              <a:gd name="connsiteX20" fmla="*/ 406170 w 928395"/>
              <a:gd name="connsiteY20" fmla="*/ 185341 h 806494"/>
              <a:gd name="connsiteX21" fmla="*/ 432427 w 928395"/>
              <a:gd name="connsiteY21" fmla="*/ 384890 h 806494"/>
              <a:gd name="connsiteX22" fmla="*/ 499944 w 928395"/>
              <a:gd name="connsiteY22" fmla="*/ 434402 h 806494"/>
              <a:gd name="connsiteX23" fmla="*/ 517197 w 928395"/>
              <a:gd name="connsiteY23" fmla="*/ 414897 h 806494"/>
              <a:gd name="connsiteX24" fmla="*/ 517197 w 928395"/>
              <a:gd name="connsiteY24" fmla="*/ 300869 h 806494"/>
              <a:gd name="connsiteX25" fmla="*/ 512696 w 928395"/>
              <a:gd name="connsiteY25" fmla="*/ 300869 h 806494"/>
              <a:gd name="connsiteX26" fmla="*/ 512696 w 928395"/>
              <a:gd name="connsiteY26" fmla="*/ 183840 h 806494"/>
              <a:gd name="connsiteX27" fmla="*/ 496192 w 928395"/>
              <a:gd name="connsiteY27" fmla="*/ 167336 h 806494"/>
              <a:gd name="connsiteX28" fmla="*/ 421924 w 928395"/>
              <a:gd name="connsiteY28" fmla="*/ 167336 h 806494"/>
              <a:gd name="connsiteX29" fmla="*/ 663343 w 928395"/>
              <a:gd name="connsiteY29" fmla="*/ 164125 h 806494"/>
              <a:gd name="connsiteX30" fmla="*/ 634226 w 928395"/>
              <a:gd name="connsiteY30" fmla="*/ 165086 h 806494"/>
              <a:gd name="connsiteX31" fmla="*/ 591466 w 928395"/>
              <a:gd name="connsiteY31" fmla="*/ 165086 h 806494"/>
              <a:gd name="connsiteX32" fmla="*/ 577963 w 928395"/>
              <a:gd name="connsiteY32" fmla="*/ 178589 h 806494"/>
              <a:gd name="connsiteX33" fmla="*/ 580964 w 928395"/>
              <a:gd name="connsiteY33" fmla="*/ 409647 h 806494"/>
              <a:gd name="connsiteX34" fmla="*/ 588465 w 928395"/>
              <a:gd name="connsiteY34" fmla="*/ 423150 h 806494"/>
              <a:gd name="connsiteX35" fmla="*/ 656732 w 928395"/>
              <a:gd name="connsiteY35" fmla="*/ 413397 h 806494"/>
              <a:gd name="connsiteX36" fmla="*/ 665734 w 928395"/>
              <a:gd name="connsiteY36" fmla="*/ 396893 h 806494"/>
              <a:gd name="connsiteX37" fmla="*/ 681488 w 928395"/>
              <a:gd name="connsiteY37" fmla="*/ 211597 h 806494"/>
              <a:gd name="connsiteX38" fmla="*/ 663343 w 928395"/>
              <a:gd name="connsiteY38" fmla="*/ 164125 h 806494"/>
              <a:gd name="connsiteX39" fmla="*/ 779013 w 928395"/>
              <a:gd name="connsiteY39" fmla="*/ 161335 h 806494"/>
              <a:gd name="connsiteX40" fmla="*/ 750506 w 928395"/>
              <a:gd name="connsiteY40" fmla="*/ 189092 h 806494"/>
              <a:gd name="connsiteX41" fmla="*/ 736252 w 928395"/>
              <a:gd name="connsiteY41" fmla="*/ 352632 h 806494"/>
              <a:gd name="connsiteX42" fmla="*/ 785014 w 928395"/>
              <a:gd name="connsiteY42" fmla="*/ 399894 h 806494"/>
              <a:gd name="connsiteX43" fmla="*/ 820272 w 928395"/>
              <a:gd name="connsiteY43" fmla="*/ 364635 h 806494"/>
              <a:gd name="connsiteX44" fmla="*/ 848779 w 928395"/>
              <a:gd name="connsiteY44" fmla="*/ 213848 h 806494"/>
              <a:gd name="connsiteX45" fmla="*/ 805269 w 928395"/>
              <a:gd name="connsiteY45" fmla="*/ 161335 h 806494"/>
              <a:gd name="connsiteX46" fmla="*/ 779013 w 928395"/>
              <a:gd name="connsiteY46" fmla="*/ 161335 h 806494"/>
              <a:gd name="connsiteX47" fmla="*/ 93718 w 928395"/>
              <a:gd name="connsiteY47" fmla="*/ 232 h 806494"/>
              <a:gd name="connsiteX48" fmla="*/ 161610 w 928395"/>
              <a:gd name="connsiteY48" fmla="*/ 2295 h 806494"/>
              <a:gd name="connsiteX49" fmla="*/ 197618 w 928395"/>
              <a:gd name="connsiteY49" fmla="*/ 33053 h 806494"/>
              <a:gd name="connsiteX50" fmla="*/ 204370 w 928395"/>
              <a:gd name="connsiteY50" fmla="*/ 55559 h 806494"/>
              <a:gd name="connsiteX51" fmla="*/ 268886 w 928395"/>
              <a:gd name="connsiteY51" fmla="*/ 103571 h 806494"/>
              <a:gd name="connsiteX52" fmla="*/ 869785 w 928395"/>
              <a:gd name="connsiteY52" fmla="*/ 93068 h 806494"/>
              <a:gd name="connsiteX53" fmla="*/ 926049 w 928395"/>
              <a:gd name="connsiteY53" fmla="*/ 158334 h 806494"/>
              <a:gd name="connsiteX54" fmla="*/ 876537 w 928395"/>
              <a:gd name="connsiteY54" fmla="*/ 416398 h 806494"/>
              <a:gd name="connsiteX55" fmla="*/ 827024 w 928395"/>
              <a:gd name="connsiteY55" fmla="*/ 460659 h 806494"/>
              <a:gd name="connsiteX56" fmla="*/ 334152 w 928395"/>
              <a:gd name="connsiteY56" fmla="*/ 523675 h 806494"/>
              <a:gd name="connsiteX57" fmla="*/ 314647 w 928395"/>
              <a:gd name="connsiteY57" fmla="*/ 538679 h 806494"/>
              <a:gd name="connsiteX58" fmla="*/ 340154 w 928395"/>
              <a:gd name="connsiteY58" fmla="*/ 569436 h 806494"/>
              <a:gd name="connsiteX59" fmla="*/ 616973 w 928395"/>
              <a:gd name="connsiteY59" fmla="*/ 564185 h 806494"/>
              <a:gd name="connsiteX60" fmla="*/ 806019 w 928395"/>
              <a:gd name="connsiteY60" fmla="*/ 562685 h 806494"/>
              <a:gd name="connsiteX61" fmla="*/ 840528 w 928395"/>
              <a:gd name="connsiteY61" fmla="*/ 598693 h 806494"/>
              <a:gd name="connsiteX62" fmla="*/ 805269 w 928395"/>
              <a:gd name="connsiteY62" fmla="*/ 625700 h 806494"/>
              <a:gd name="connsiteX63" fmla="*/ 555457 w 928395"/>
              <a:gd name="connsiteY63" fmla="*/ 635452 h 806494"/>
              <a:gd name="connsiteX64" fmla="*/ 318399 w 928395"/>
              <a:gd name="connsiteY64" fmla="*/ 635452 h 806494"/>
              <a:gd name="connsiteX65" fmla="*/ 259884 w 928395"/>
              <a:gd name="connsiteY65" fmla="*/ 591192 h 806494"/>
              <a:gd name="connsiteX66" fmla="*/ 154108 w 928395"/>
              <a:gd name="connsiteY66" fmla="*/ 134328 h 806494"/>
              <a:gd name="connsiteX67" fmla="*/ 72338 w 928395"/>
              <a:gd name="connsiteY67" fmla="*/ 67562 h 806494"/>
              <a:gd name="connsiteX68" fmla="*/ 29577 w 928395"/>
              <a:gd name="connsiteY68" fmla="*/ 66811 h 806494"/>
              <a:gd name="connsiteX69" fmla="*/ 320 w 928395"/>
              <a:gd name="connsiteY69" fmla="*/ 38304 h 806494"/>
              <a:gd name="connsiteX70" fmla="*/ 25826 w 928395"/>
              <a:gd name="connsiteY70" fmla="*/ 3796 h 806494"/>
              <a:gd name="connsiteX71" fmla="*/ 93718 w 928395"/>
              <a:gd name="connsiteY71" fmla="*/ 232 h 80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28395" h="806494">
                <a:moveTo>
                  <a:pt x="379164" y="674462"/>
                </a:moveTo>
                <a:cubicBezTo>
                  <a:pt x="415173" y="674462"/>
                  <a:pt x="443679" y="703720"/>
                  <a:pt x="443679" y="741229"/>
                </a:cubicBezTo>
                <a:cubicBezTo>
                  <a:pt x="443679" y="778738"/>
                  <a:pt x="415923" y="806494"/>
                  <a:pt x="378413" y="806494"/>
                </a:cubicBezTo>
                <a:cubicBezTo>
                  <a:pt x="340904" y="806494"/>
                  <a:pt x="313897" y="777987"/>
                  <a:pt x="313897" y="740478"/>
                </a:cubicBezTo>
                <a:cubicBezTo>
                  <a:pt x="313897" y="703720"/>
                  <a:pt x="343154" y="674462"/>
                  <a:pt x="379164" y="674462"/>
                </a:cubicBezTo>
                <a:close/>
                <a:moveTo>
                  <a:pt x="732502" y="669212"/>
                </a:moveTo>
                <a:cubicBezTo>
                  <a:pt x="770011" y="669212"/>
                  <a:pt x="797767" y="697719"/>
                  <a:pt x="797767" y="736728"/>
                </a:cubicBezTo>
                <a:cubicBezTo>
                  <a:pt x="797017" y="772737"/>
                  <a:pt x="768510" y="800494"/>
                  <a:pt x="731001" y="800494"/>
                </a:cubicBezTo>
                <a:cubicBezTo>
                  <a:pt x="694992" y="799743"/>
                  <a:pt x="665735" y="770487"/>
                  <a:pt x="666485" y="734478"/>
                </a:cubicBezTo>
                <a:cubicBezTo>
                  <a:pt x="667235" y="698469"/>
                  <a:pt x="696493" y="668462"/>
                  <a:pt x="732502" y="669212"/>
                </a:cubicBezTo>
                <a:close/>
                <a:moveTo>
                  <a:pt x="316277" y="169423"/>
                </a:moveTo>
                <a:cubicBezTo>
                  <a:pt x="308834" y="169024"/>
                  <a:pt x="299081" y="169587"/>
                  <a:pt x="286140" y="170337"/>
                </a:cubicBezTo>
                <a:cubicBezTo>
                  <a:pt x="275638" y="170337"/>
                  <a:pt x="265135" y="171087"/>
                  <a:pt x="254633" y="170337"/>
                </a:cubicBezTo>
                <a:cubicBezTo>
                  <a:pt x="235128" y="168087"/>
                  <a:pt x="231377" y="174088"/>
                  <a:pt x="235878" y="193593"/>
                </a:cubicBezTo>
                <a:cubicBezTo>
                  <a:pt x="253883" y="264860"/>
                  <a:pt x="269636" y="336878"/>
                  <a:pt x="286140" y="408146"/>
                </a:cubicBezTo>
                <a:cubicBezTo>
                  <a:pt x="298894" y="462909"/>
                  <a:pt x="298894" y="462160"/>
                  <a:pt x="354408" y="453157"/>
                </a:cubicBezTo>
                <a:cubicBezTo>
                  <a:pt x="368661" y="450906"/>
                  <a:pt x="373912" y="446405"/>
                  <a:pt x="370912" y="430652"/>
                </a:cubicBezTo>
                <a:cubicBezTo>
                  <a:pt x="361909" y="360134"/>
                  <a:pt x="353657" y="290367"/>
                  <a:pt x="344655" y="219849"/>
                </a:cubicBezTo>
                <a:cubicBezTo>
                  <a:pt x="340154" y="180464"/>
                  <a:pt x="338607" y="170618"/>
                  <a:pt x="316277" y="169423"/>
                </a:cubicBezTo>
                <a:close/>
                <a:moveTo>
                  <a:pt x="421924" y="167336"/>
                </a:moveTo>
                <a:cubicBezTo>
                  <a:pt x="407670" y="166586"/>
                  <a:pt x="403920" y="170337"/>
                  <a:pt x="406170" y="185341"/>
                </a:cubicBezTo>
                <a:cubicBezTo>
                  <a:pt x="415923" y="251357"/>
                  <a:pt x="423425" y="318124"/>
                  <a:pt x="432427" y="384890"/>
                </a:cubicBezTo>
                <a:cubicBezTo>
                  <a:pt x="439929" y="444155"/>
                  <a:pt x="439929" y="443405"/>
                  <a:pt x="499944" y="434402"/>
                </a:cubicBezTo>
                <a:cubicBezTo>
                  <a:pt x="514197" y="432152"/>
                  <a:pt x="517197" y="426900"/>
                  <a:pt x="517197" y="414897"/>
                </a:cubicBezTo>
                <a:cubicBezTo>
                  <a:pt x="516448" y="376638"/>
                  <a:pt x="517197" y="339129"/>
                  <a:pt x="517197" y="300869"/>
                </a:cubicBezTo>
                <a:cubicBezTo>
                  <a:pt x="515697" y="300869"/>
                  <a:pt x="514197" y="300869"/>
                  <a:pt x="512696" y="300869"/>
                </a:cubicBezTo>
                <a:cubicBezTo>
                  <a:pt x="512696" y="261860"/>
                  <a:pt x="511947" y="222850"/>
                  <a:pt x="512696" y="183840"/>
                </a:cubicBezTo>
                <a:cubicBezTo>
                  <a:pt x="512696" y="171837"/>
                  <a:pt x="509696" y="166586"/>
                  <a:pt x="496192" y="167336"/>
                </a:cubicBezTo>
                <a:cubicBezTo>
                  <a:pt x="471437" y="168087"/>
                  <a:pt x="446680" y="168087"/>
                  <a:pt x="421924" y="167336"/>
                </a:cubicBezTo>
                <a:close/>
                <a:moveTo>
                  <a:pt x="663343" y="164125"/>
                </a:moveTo>
                <a:cubicBezTo>
                  <a:pt x="656263" y="163773"/>
                  <a:pt x="646792" y="164336"/>
                  <a:pt x="634226" y="165086"/>
                </a:cubicBezTo>
                <a:cubicBezTo>
                  <a:pt x="619973" y="165086"/>
                  <a:pt x="605719" y="165086"/>
                  <a:pt x="591466" y="165086"/>
                </a:cubicBezTo>
                <a:cubicBezTo>
                  <a:pt x="581713" y="165086"/>
                  <a:pt x="577963" y="167336"/>
                  <a:pt x="577963" y="178589"/>
                </a:cubicBezTo>
                <a:cubicBezTo>
                  <a:pt x="579463" y="255858"/>
                  <a:pt x="580213" y="332377"/>
                  <a:pt x="580964" y="409647"/>
                </a:cubicBezTo>
                <a:cubicBezTo>
                  <a:pt x="580964" y="415648"/>
                  <a:pt x="578713" y="423900"/>
                  <a:pt x="588465" y="423150"/>
                </a:cubicBezTo>
                <a:cubicBezTo>
                  <a:pt x="610971" y="420149"/>
                  <a:pt x="634226" y="417148"/>
                  <a:pt x="656732" y="413397"/>
                </a:cubicBezTo>
                <a:cubicBezTo>
                  <a:pt x="667235" y="411897"/>
                  <a:pt x="664984" y="403645"/>
                  <a:pt x="665734" y="396893"/>
                </a:cubicBezTo>
                <a:cubicBezTo>
                  <a:pt x="670986" y="335378"/>
                  <a:pt x="676987" y="273113"/>
                  <a:pt x="681488" y="211597"/>
                </a:cubicBezTo>
                <a:cubicBezTo>
                  <a:pt x="684301" y="174463"/>
                  <a:pt x="684583" y="165180"/>
                  <a:pt x="663343" y="164125"/>
                </a:cubicBezTo>
                <a:close/>
                <a:moveTo>
                  <a:pt x="779013" y="161335"/>
                </a:moveTo>
                <a:cubicBezTo>
                  <a:pt x="756507" y="158334"/>
                  <a:pt x="752006" y="168087"/>
                  <a:pt x="750506" y="189092"/>
                </a:cubicBezTo>
                <a:cubicBezTo>
                  <a:pt x="747505" y="243105"/>
                  <a:pt x="741503" y="297868"/>
                  <a:pt x="736252" y="352632"/>
                </a:cubicBezTo>
                <a:cubicBezTo>
                  <a:pt x="730250" y="406646"/>
                  <a:pt x="730250" y="405895"/>
                  <a:pt x="785014" y="399894"/>
                </a:cubicBezTo>
                <a:cubicBezTo>
                  <a:pt x="808269" y="397644"/>
                  <a:pt x="816522" y="387141"/>
                  <a:pt x="820272" y="364635"/>
                </a:cubicBezTo>
                <a:cubicBezTo>
                  <a:pt x="828525" y="314373"/>
                  <a:pt x="839027" y="264110"/>
                  <a:pt x="848779" y="213848"/>
                </a:cubicBezTo>
                <a:cubicBezTo>
                  <a:pt x="859283" y="160585"/>
                  <a:pt x="860033" y="160585"/>
                  <a:pt x="805269" y="161335"/>
                </a:cubicBezTo>
                <a:cubicBezTo>
                  <a:pt x="797017" y="161335"/>
                  <a:pt x="788015" y="162835"/>
                  <a:pt x="779013" y="161335"/>
                </a:cubicBezTo>
                <a:close/>
                <a:moveTo>
                  <a:pt x="93718" y="232"/>
                </a:moveTo>
                <a:cubicBezTo>
                  <a:pt x="116411" y="-331"/>
                  <a:pt x="139104" y="45"/>
                  <a:pt x="161610" y="2295"/>
                </a:cubicBezTo>
                <a:cubicBezTo>
                  <a:pt x="180365" y="3796"/>
                  <a:pt x="192368" y="15049"/>
                  <a:pt x="197618" y="33053"/>
                </a:cubicBezTo>
                <a:cubicBezTo>
                  <a:pt x="199869" y="40555"/>
                  <a:pt x="202120" y="48057"/>
                  <a:pt x="204370" y="55559"/>
                </a:cubicBezTo>
                <a:cubicBezTo>
                  <a:pt x="217123" y="104320"/>
                  <a:pt x="217123" y="104320"/>
                  <a:pt x="268886" y="103571"/>
                </a:cubicBezTo>
                <a:cubicBezTo>
                  <a:pt x="469186" y="99819"/>
                  <a:pt x="669486" y="96069"/>
                  <a:pt x="869785" y="93068"/>
                </a:cubicBezTo>
                <a:cubicBezTo>
                  <a:pt x="918547" y="92318"/>
                  <a:pt x="935051" y="109572"/>
                  <a:pt x="926049" y="158334"/>
                </a:cubicBezTo>
                <a:cubicBezTo>
                  <a:pt x="910295" y="244606"/>
                  <a:pt x="893791" y="330877"/>
                  <a:pt x="876537" y="416398"/>
                </a:cubicBezTo>
                <a:cubicBezTo>
                  <a:pt x="871285" y="442655"/>
                  <a:pt x="854781" y="456908"/>
                  <a:pt x="827024" y="460659"/>
                </a:cubicBezTo>
                <a:cubicBezTo>
                  <a:pt x="662733" y="481664"/>
                  <a:pt x="498443" y="502670"/>
                  <a:pt x="334152" y="523675"/>
                </a:cubicBezTo>
                <a:cubicBezTo>
                  <a:pt x="325150" y="525175"/>
                  <a:pt x="308646" y="519924"/>
                  <a:pt x="314647" y="538679"/>
                </a:cubicBezTo>
                <a:cubicBezTo>
                  <a:pt x="319148" y="551431"/>
                  <a:pt x="313147" y="570186"/>
                  <a:pt x="340154" y="569436"/>
                </a:cubicBezTo>
                <a:cubicBezTo>
                  <a:pt x="432427" y="565685"/>
                  <a:pt x="524699" y="565685"/>
                  <a:pt x="616973" y="564185"/>
                </a:cubicBezTo>
                <a:cubicBezTo>
                  <a:pt x="679988" y="563434"/>
                  <a:pt x="743004" y="562685"/>
                  <a:pt x="806019" y="562685"/>
                </a:cubicBezTo>
                <a:cubicBezTo>
                  <a:pt x="831526" y="562685"/>
                  <a:pt x="842778" y="576188"/>
                  <a:pt x="840528" y="598693"/>
                </a:cubicBezTo>
                <a:cubicBezTo>
                  <a:pt x="838277" y="619699"/>
                  <a:pt x="824024" y="624950"/>
                  <a:pt x="805269" y="625700"/>
                </a:cubicBezTo>
                <a:cubicBezTo>
                  <a:pt x="721998" y="630201"/>
                  <a:pt x="638728" y="630951"/>
                  <a:pt x="555457" y="635452"/>
                </a:cubicBezTo>
                <a:cubicBezTo>
                  <a:pt x="475938" y="635452"/>
                  <a:pt x="397168" y="635452"/>
                  <a:pt x="318399" y="635452"/>
                </a:cubicBezTo>
                <a:cubicBezTo>
                  <a:pt x="282390" y="635452"/>
                  <a:pt x="268136" y="627201"/>
                  <a:pt x="259884" y="591192"/>
                </a:cubicBezTo>
                <a:cubicBezTo>
                  <a:pt x="224625" y="438903"/>
                  <a:pt x="188616" y="286616"/>
                  <a:pt x="154108" y="134328"/>
                </a:cubicBezTo>
                <a:cubicBezTo>
                  <a:pt x="139104" y="68312"/>
                  <a:pt x="139855" y="68312"/>
                  <a:pt x="72338" y="67562"/>
                </a:cubicBezTo>
                <a:cubicBezTo>
                  <a:pt x="58084" y="66811"/>
                  <a:pt x="43831" y="66811"/>
                  <a:pt x="29577" y="66811"/>
                </a:cubicBezTo>
                <a:cubicBezTo>
                  <a:pt x="10823" y="66061"/>
                  <a:pt x="1820" y="54808"/>
                  <a:pt x="320" y="38304"/>
                </a:cubicBezTo>
                <a:cubicBezTo>
                  <a:pt x="-1931" y="20300"/>
                  <a:pt x="7822" y="5296"/>
                  <a:pt x="25826" y="3796"/>
                </a:cubicBezTo>
                <a:cubicBezTo>
                  <a:pt x="48332" y="2295"/>
                  <a:pt x="71025" y="795"/>
                  <a:pt x="93718" y="232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EB093C-9895-4528-8D5E-E11F9AFB3743}"/>
              </a:ext>
            </a:extLst>
          </p:cNvPr>
          <p:cNvGrpSpPr/>
          <p:nvPr/>
        </p:nvGrpSpPr>
        <p:grpSpPr>
          <a:xfrm>
            <a:off x="2871765" y="2870067"/>
            <a:ext cx="768189" cy="768628"/>
            <a:chOff x="3080486" y="2868723"/>
            <a:chExt cx="768189" cy="76862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CD3EC72-94E7-45E2-8565-C80D87BB0D3D}"/>
                </a:ext>
              </a:extLst>
            </p:cNvPr>
            <p:cNvSpPr/>
            <p:nvPr/>
          </p:nvSpPr>
          <p:spPr>
            <a:xfrm>
              <a:off x="3080486" y="2868723"/>
              <a:ext cx="768189" cy="768628"/>
            </a:xfrm>
            <a:custGeom>
              <a:avLst/>
              <a:gdLst>
                <a:gd name="connsiteX0" fmla="*/ 169545 w 975359"/>
                <a:gd name="connsiteY0" fmla="*/ 667307 h 975916"/>
                <a:gd name="connsiteX1" fmla="*/ 170497 w 975359"/>
                <a:gd name="connsiteY1" fmla="*/ 420609 h 975916"/>
                <a:gd name="connsiteX2" fmla="*/ 133350 w 975359"/>
                <a:gd name="connsiteY2" fmla="*/ 384415 h 975916"/>
                <a:gd name="connsiteX3" fmla="*/ 32385 w 975359"/>
                <a:gd name="connsiteY3" fmla="*/ 381557 h 975916"/>
                <a:gd name="connsiteX4" fmla="*/ 0 w 975359"/>
                <a:gd name="connsiteY4" fmla="*/ 350124 h 975916"/>
                <a:gd name="connsiteX5" fmla="*/ 5715 w 975359"/>
                <a:gd name="connsiteY5" fmla="*/ 100570 h 975916"/>
                <a:gd name="connsiteX6" fmla="*/ 27622 w 975359"/>
                <a:gd name="connsiteY6" fmla="*/ 72947 h 975916"/>
                <a:gd name="connsiteX7" fmla="*/ 432435 w 975359"/>
                <a:gd name="connsiteY7" fmla="*/ 2462 h 975916"/>
                <a:gd name="connsiteX8" fmla="*/ 787718 w 975359"/>
                <a:gd name="connsiteY8" fmla="*/ 51039 h 975916"/>
                <a:gd name="connsiteX9" fmla="*/ 942975 w 975359"/>
                <a:gd name="connsiteY9" fmla="*/ 82472 h 975916"/>
                <a:gd name="connsiteX10" fmla="*/ 975360 w 975359"/>
                <a:gd name="connsiteY10" fmla="*/ 118667 h 975916"/>
                <a:gd name="connsiteX11" fmla="*/ 973455 w 975359"/>
                <a:gd name="connsiteY11" fmla="*/ 361554 h 975916"/>
                <a:gd name="connsiteX12" fmla="*/ 941070 w 975359"/>
                <a:gd name="connsiteY12" fmla="*/ 393940 h 975916"/>
                <a:gd name="connsiteX13" fmla="*/ 829628 w 975359"/>
                <a:gd name="connsiteY13" fmla="*/ 392987 h 975916"/>
                <a:gd name="connsiteX14" fmla="*/ 802005 w 975359"/>
                <a:gd name="connsiteY14" fmla="*/ 421562 h 975916"/>
                <a:gd name="connsiteX15" fmla="*/ 797243 w 975359"/>
                <a:gd name="connsiteY15" fmla="*/ 799704 h 975916"/>
                <a:gd name="connsiteX16" fmla="*/ 792480 w 975359"/>
                <a:gd name="connsiteY16" fmla="*/ 941627 h 975916"/>
                <a:gd name="connsiteX17" fmla="*/ 755332 w 975359"/>
                <a:gd name="connsiteY17" fmla="*/ 975917 h 975916"/>
                <a:gd name="connsiteX18" fmla="*/ 256222 w 975359"/>
                <a:gd name="connsiteY18" fmla="*/ 969250 h 975916"/>
                <a:gd name="connsiteX19" fmla="*/ 249555 w 975359"/>
                <a:gd name="connsiteY19" fmla="*/ 969250 h 975916"/>
                <a:gd name="connsiteX20" fmla="*/ 164782 w 975359"/>
                <a:gd name="connsiteY20" fmla="*/ 880667 h 975916"/>
                <a:gd name="connsiteX21" fmla="*/ 164782 w 975359"/>
                <a:gd name="connsiteY21" fmla="*/ 668259 h 975916"/>
                <a:gd name="connsiteX22" fmla="*/ 169545 w 975359"/>
                <a:gd name="connsiteY22" fmla="*/ 667307 h 9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75359" h="975916">
                  <a:moveTo>
                    <a:pt x="169545" y="667307"/>
                  </a:moveTo>
                  <a:cubicBezTo>
                    <a:pt x="169545" y="585392"/>
                    <a:pt x="167640" y="502524"/>
                    <a:pt x="170497" y="420609"/>
                  </a:cubicBezTo>
                  <a:cubicBezTo>
                    <a:pt x="171450" y="389177"/>
                    <a:pt x="161925" y="382509"/>
                    <a:pt x="133350" y="384415"/>
                  </a:cubicBezTo>
                  <a:cubicBezTo>
                    <a:pt x="100013" y="386320"/>
                    <a:pt x="65722" y="381557"/>
                    <a:pt x="32385" y="381557"/>
                  </a:cubicBezTo>
                  <a:cubicBezTo>
                    <a:pt x="9525" y="381557"/>
                    <a:pt x="0" y="372984"/>
                    <a:pt x="0" y="350124"/>
                  </a:cubicBezTo>
                  <a:cubicBezTo>
                    <a:pt x="953" y="267257"/>
                    <a:pt x="-953" y="183437"/>
                    <a:pt x="5715" y="100570"/>
                  </a:cubicBezTo>
                  <a:cubicBezTo>
                    <a:pt x="6668" y="84377"/>
                    <a:pt x="11430" y="75804"/>
                    <a:pt x="27622" y="72947"/>
                  </a:cubicBezTo>
                  <a:cubicBezTo>
                    <a:pt x="162878" y="52945"/>
                    <a:pt x="295275" y="15797"/>
                    <a:pt x="432435" y="2462"/>
                  </a:cubicBezTo>
                  <a:cubicBezTo>
                    <a:pt x="554355" y="-9921"/>
                    <a:pt x="670560" y="27227"/>
                    <a:pt x="787718" y="51039"/>
                  </a:cubicBezTo>
                  <a:cubicBezTo>
                    <a:pt x="839153" y="61517"/>
                    <a:pt x="890588" y="72947"/>
                    <a:pt x="942975" y="82472"/>
                  </a:cubicBezTo>
                  <a:cubicBezTo>
                    <a:pt x="965835" y="86282"/>
                    <a:pt x="975360" y="93902"/>
                    <a:pt x="975360" y="118667"/>
                  </a:cubicBezTo>
                  <a:cubicBezTo>
                    <a:pt x="973455" y="199629"/>
                    <a:pt x="973455" y="280592"/>
                    <a:pt x="973455" y="361554"/>
                  </a:cubicBezTo>
                  <a:cubicBezTo>
                    <a:pt x="973455" y="383462"/>
                    <a:pt x="964882" y="394892"/>
                    <a:pt x="941070" y="393940"/>
                  </a:cubicBezTo>
                  <a:cubicBezTo>
                    <a:pt x="903922" y="392987"/>
                    <a:pt x="866775" y="394892"/>
                    <a:pt x="829628" y="392987"/>
                  </a:cubicBezTo>
                  <a:cubicBezTo>
                    <a:pt x="806768" y="392034"/>
                    <a:pt x="802005" y="399654"/>
                    <a:pt x="802005" y="421562"/>
                  </a:cubicBezTo>
                  <a:cubicBezTo>
                    <a:pt x="801053" y="547292"/>
                    <a:pt x="799147" y="673975"/>
                    <a:pt x="797243" y="799704"/>
                  </a:cubicBezTo>
                  <a:cubicBezTo>
                    <a:pt x="796290" y="847329"/>
                    <a:pt x="792480" y="894002"/>
                    <a:pt x="792480" y="941627"/>
                  </a:cubicBezTo>
                  <a:cubicBezTo>
                    <a:pt x="792480" y="969250"/>
                    <a:pt x="781050" y="975917"/>
                    <a:pt x="755332" y="975917"/>
                  </a:cubicBezTo>
                  <a:cubicBezTo>
                    <a:pt x="588645" y="975917"/>
                    <a:pt x="421957" y="974965"/>
                    <a:pt x="256222" y="969250"/>
                  </a:cubicBezTo>
                  <a:cubicBezTo>
                    <a:pt x="254318" y="969250"/>
                    <a:pt x="251460" y="969250"/>
                    <a:pt x="249555" y="969250"/>
                  </a:cubicBezTo>
                  <a:cubicBezTo>
                    <a:pt x="164782" y="967345"/>
                    <a:pt x="164782" y="967345"/>
                    <a:pt x="164782" y="880667"/>
                  </a:cubicBezTo>
                  <a:cubicBezTo>
                    <a:pt x="164782" y="810182"/>
                    <a:pt x="164782" y="738745"/>
                    <a:pt x="164782" y="668259"/>
                  </a:cubicBezTo>
                  <a:cubicBezTo>
                    <a:pt x="165735" y="667307"/>
                    <a:pt x="167640" y="667307"/>
                    <a:pt x="169545" y="66730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F088C32-7B1E-4F79-99D5-D2B5E6091D3B}"/>
                </a:ext>
              </a:extLst>
            </p:cNvPr>
            <p:cNvSpPr/>
            <p:nvPr/>
          </p:nvSpPr>
          <p:spPr>
            <a:xfrm>
              <a:off x="3343687" y="2932816"/>
              <a:ext cx="242763" cy="95344"/>
            </a:xfrm>
            <a:custGeom>
              <a:avLst/>
              <a:gdLst>
                <a:gd name="connsiteX0" fmla="*/ 156355 w 308233"/>
                <a:gd name="connsiteY0" fmla="*/ 140 h 121056"/>
                <a:gd name="connsiteX1" fmla="*/ 290658 w 308233"/>
                <a:gd name="connsiteY1" fmla="*/ 17285 h 121056"/>
                <a:gd name="connsiteX2" fmla="*/ 300183 w 308233"/>
                <a:gd name="connsiteY2" fmla="*/ 45860 h 121056"/>
                <a:gd name="connsiteX3" fmla="*/ 5860 w 308233"/>
                <a:gd name="connsiteY3" fmla="*/ 38240 h 121056"/>
                <a:gd name="connsiteX4" fmla="*/ 15385 w 308233"/>
                <a:gd name="connsiteY4" fmla="*/ 14428 h 121056"/>
                <a:gd name="connsiteX5" fmla="*/ 156355 w 308233"/>
                <a:gd name="connsiteY5" fmla="*/ 140 h 12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233" h="121056">
                  <a:moveTo>
                    <a:pt x="156355" y="140"/>
                  </a:moveTo>
                  <a:cubicBezTo>
                    <a:pt x="195408" y="-812"/>
                    <a:pt x="243033" y="5855"/>
                    <a:pt x="290658" y="17285"/>
                  </a:cubicBezTo>
                  <a:cubicBezTo>
                    <a:pt x="311612" y="22048"/>
                    <a:pt x="312565" y="29668"/>
                    <a:pt x="300183" y="45860"/>
                  </a:cubicBezTo>
                  <a:cubicBezTo>
                    <a:pt x="226840" y="149683"/>
                    <a:pt x="76345" y="144920"/>
                    <a:pt x="5860" y="38240"/>
                  </a:cubicBezTo>
                  <a:cubicBezTo>
                    <a:pt x="-4617" y="22048"/>
                    <a:pt x="-807" y="18238"/>
                    <a:pt x="15385" y="14428"/>
                  </a:cubicBezTo>
                  <a:cubicBezTo>
                    <a:pt x="59200" y="2998"/>
                    <a:pt x="103015" y="-812"/>
                    <a:pt x="156355" y="140"/>
                  </a:cubicBezTo>
                  <a:close/>
                </a:path>
              </a:pathLst>
            </a:custGeom>
            <a:solidFill>
              <a:srgbClr val="FE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54B706-451B-4070-898A-3E98B5784C87}"/>
              </a:ext>
            </a:extLst>
          </p:cNvPr>
          <p:cNvGrpSpPr/>
          <p:nvPr/>
        </p:nvGrpSpPr>
        <p:grpSpPr>
          <a:xfrm>
            <a:off x="3693934" y="2843364"/>
            <a:ext cx="1045403" cy="889456"/>
            <a:chOff x="3794678" y="2932816"/>
            <a:chExt cx="901542" cy="76705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C024E3-1684-46E1-A3E4-A9A045A65E76}"/>
                </a:ext>
              </a:extLst>
            </p:cNvPr>
            <p:cNvSpPr/>
            <p:nvPr/>
          </p:nvSpPr>
          <p:spPr>
            <a:xfrm>
              <a:off x="4012216" y="2932816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DED031-2EE5-400B-AAFA-6F6CE99839F2}"/>
                </a:ext>
              </a:extLst>
            </p:cNvPr>
            <p:cNvSpPr/>
            <p:nvPr/>
          </p:nvSpPr>
          <p:spPr>
            <a:xfrm>
              <a:off x="4202995" y="3157844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C9B239-9881-4825-96B0-989FF7E6A63F}"/>
                </a:ext>
              </a:extLst>
            </p:cNvPr>
            <p:cNvSpPr/>
            <p:nvPr/>
          </p:nvSpPr>
          <p:spPr>
            <a:xfrm>
              <a:off x="3965169" y="3382872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F94F989-7CED-429B-9CF3-5CDC844F9ACA}"/>
                </a:ext>
              </a:extLst>
            </p:cNvPr>
            <p:cNvSpPr/>
            <p:nvPr/>
          </p:nvSpPr>
          <p:spPr>
            <a:xfrm>
              <a:off x="3794678" y="3607900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D28165-C020-4770-9D57-F688D1958BDD}"/>
              </a:ext>
            </a:extLst>
          </p:cNvPr>
          <p:cNvGrpSpPr/>
          <p:nvPr/>
        </p:nvGrpSpPr>
        <p:grpSpPr>
          <a:xfrm>
            <a:off x="6802919" y="3131002"/>
            <a:ext cx="4805983" cy="1407929"/>
            <a:chOff x="3866265" y="1029153"/>
            <a:chExt cx="4217679" cy="140792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8CA676-0189-46FF-9CC8-EE4C45928791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Focus on the attributes of the items and give recommendations based on the similarity between them​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 the "wisdom of crowds" to recommend items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868306-272A-40F4-9301-A8DD219CEC81}"/>
                </a:ext>
              </a:extLst>
            </p:cNvPr>
            <p:cNvSpPr txBox="1"/>
            <p:nvPr/>
          </p:nvSpPr>
          <p:spPr>
            <a:xfrm>
              <a:off x="3866265" y="1029153"/>
              <a:ext cx="42176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chemeClr val="accent4"/>
                  </a:solidFill>
                  <a:cs typeface="Arial" pitchFamily="34" charset="0"/>
                </a:rPr>
                <a:t>Navigate through large data collections and predicts the possibility that a user would favor an item based on the user’s navigation history:​</a:t>
              </a:r>
              <a:endParaRPr lang="ko-KR" altLang="en-US" sz="1600" b="1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67FC1C6-B8E4-46D2-8A5C-8384F041674A}"/>
              </a:ext>
            </a:extLst>
          </p:cNvPr>
          <p:cNvGrpSpPr/>
          <p:nvPr/>
        </p:nvGrpSpPr>
        <p:grpSpPr>
          <a:xfrm>
            <a:off x="6802916" y="2218581"/>
            <a:ext cx="4805983" cy="625264"/>
            <a:chOff x="3866265" y="1442486"/>
            <a:chExt cx="4217679" cy="62526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6D07AE-93F0-4033-8686-270D19408F93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7A1DAB7-E228-45EF-A714-66476844BB37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rgbClr val="0680C3"/>
                  </a:solidFill>
                  <a:cs typeface="Arial" pitchFamily="34" charset="0"/>
                </a:rPr>
                <a:t>Identify</a:t>
              </a:r>
              <a:r>
                <a:rPr lang="en-US" altLang="ko-KR" sz="1600" b="1">
                  <a:solidFill>
                    <a:schemeClr val="accent2"/>
                  </a:solidFill>
                  <a:cs typeface="Arial" pitchFamily="34" charset="0"/>
                </a:rPr>
                <a:t> buying behavior patterns from customers​</a:t>
              </a:r>
              <a:endParaRPr lang="ko-KR" altLang="en-US" sz="1600" b="1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D8D375F-8832-4FAA-8DFF-A98F0D686133}"/>
              </a:ext>
            </a:extLst>
          </p:cNvPr>
          <p:cNvSpPr txBox="1"/>
          <p:nvPr/>
        </p:nvSpPr>
        <p:spPr>
          <a:xfrm>
            <a:off x="6802918" y="5078201"/>
            <a:ext cx="4805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Make recommendations for a new user who has recently entered the system - "cold-start" user problem</a:t>
            </a:r>
            <a:endParaRPr lang="ko-KR" altLang="en-US" sz="1600" b="1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C0FE52-172C-4122-A402-7B1D508CBABC}"/>
              </a:ext>
            </a:extLst>
          </p:cNvPr>
          <p:cNvSpPr txBox="1"/>
          <p:nvPr/>
        </p:nvSpPr>
        <p:spPr>
          <a:xfrm>
            <a:off x="6802921" y="1364300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E-COMMERCE</a:t>
            </a:r>
            <a:endParaRPr lang="ko-KR" altLang="en-US" sz="360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339509"/>
            <a:ext cx="4532556" cy="1269457"/>
          </a:xfrm>
        </p:spPr>
        <p:txBody>
          <a:bodyPr/>
          <a:lstStyle/>
          <a:p>
            <a:pPr algn="l"/>
            <a:r>
              <a:rPr lang="en-US"/>
              <a:t>Exploratory</a:t>
            </a:r>
          </a:p>
          <a:p>
            <a:pPr algn="l"/>
            <a:r>
              <a:rPr lang="en-US"/>
              <a:t>Data Analysis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022FF3-3563-451D-9608-D831AA18AE1B}"/>
              </a:ext>
            </a:extLst>
          </p:cNvPr>
          <p:cNvSpPr txBox="1"/>
          <p:nvPr/>
        </p:nvSpPr>
        <p:spPr>
          <a:xfrm flipH="1">
            <a:off x="2695304" y="2338414"/>
            <a:ext cx="1715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accent3"/>
                </a:solidFill>
              </a:rPr>
              <a:t>25,900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28181-781E-4910-A813-06B900C5F461}"/>
              </a:ext>
            </a:extLst>
          </p:cNvPr>
          <p:cNvSpPr txBox="1"/>
          <p:nvPr/>
        </p:nvSpPr>
        <p:spPr>
          <a:xfrm flipH="1">
            <a:off x="323530" y="2237213"/>
            <a:ext cx="3032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Number of </a:t>
            </a:r>
          </a:p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transactions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90C20C-1614-4670-96D4-674517A0C6E7}"/>
              </a:ext>
            </a:extLst>
          </p:cNvPr>
          <p:cNvSpPr txBox="1"/>
          <p:nvPr/>
        </p:nvSpPr>
        <p:spPr>
          <a:xfrm flipH="1">
            <a:off x="2695304" y="3027942"/>
            <a:ext cx="1715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accent3"/>
                </a:solidFill>
              </a:rPr>
              <a:t>4,070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94617B-408C-4DBC-AE2F-5109EBCFB87C}"/>
              </a:ext>
            </a:extLst>
          </p:cNvPr>
          <p:cNvSpPr txBox="1"/>
          <p:nvPr/>
        </p:nvSpPr>
        <p:spPr>
          <a:xfrm flipH="1">
            <a:off x="323530" y="2936359"/>
            <a:ext cx="3032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Number of </a:t>
            </a:r>
          </a:p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products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F705BE-22E6-48E3-BC36-E2A953061696}"/>
              </a:ext>
            </a:extLst>
          </p:cNvPr>
          <p:cNvSpPr txBox="1"/>
          <p:nvPr/>
        </p:nvSpPr>
        <p:spPr>
          <a:xfrm flipH="1">
            <a:off x="2667223" y="3765645"/>
            <a:ext cx="1715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680C3"/>
                </a:solidFill>
              </a:rPr>
              <a:t>38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DF3232-2949-409D-8566-4BFFBADADDBF}"/>
              </a:ext>
            </a:extLst>
          </p:cNvPr>
          <p:cNvSpPr txBox="1"/>
          <p:nvPr/>
        </p:nvSpPr>
        <p:spPr>
          <a:xfrm flipH="1">
            <a:off x="323530" y="3674865"/>
            <a:ext cx="3032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Number of </a:t>
            </a:r>
          </a:p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Countries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C449E2-DDF8-4B16-8AA8-5491CFC99EC7}"/>
              </a:ext>
            </a:extLst>
          </p:cNvPr>
          <p:cNvSpPr txBox="1"/>
          <p:nvPr/>
        </p:nvSpPr>
        <p:spPr>
          <a:xfrm flipH="1">
            <a:off x="2695304" y="4539279"/>
            <a:ext cx="1715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24.93%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623D51-930E-4ED9-A26D-716DBF347669}"/>
              </a:ext>
            </a:extLst>
          </p:cNvPr>
          <p:cNvSpPr txBox="1"/>
          <p:nvPr/>
        </p:nvSpPr>
        <p:spPr>
          <a:xfrm flipH="1">
            <a:off x="323530" y="4429338"/>
            <a:ext cx="3201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Percentage of </a:t>
            </a:r>
          </a:p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customers NA (new)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6938D8-B3B6-41D7-B2E8-01C1543F6DB8}"/>
              </a:ext>
            </a:extLst>
          </p:cNvPr>
          <p:cNvSpPr txBox="1"/>
          <p:nvPr/>
        </p:nvSpPr>
        <p:spPr>
          <a:xfrm flipH="1">
            <a:off x="1105860" y="5599509"/>
            <a:ext cx="32015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accent1"/>
                </a:solidFill>
              </a:rPr>
              <a:t>373 days, 53 weeks</a:t>
            </a:r>
            <a:endParaRPr lang="ko-KR" altLang="en-US" sz="2500" dirty="0">
              <a:solidFill>
                <a:schemeClr val="accent1"/>
              </a:solidFill>
            </a:endParaRPr>
          </a:p>
        </p:txBody>
      </p:sp>
      <p:pic>
        <p:nvPicPr>
          <p:cNvPr id="72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B1E88D4-06C5-4B94-ABF4-8BD113940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745" y="3591509"/>
            <a:ext cx="4488784" cy="3080977"/>
          </a:xfrm>
          <a:prstGeom prst="rect">
            <a:avLst/>
          </a:prstGeom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E8416D53-2349-48A3-8184-25D79C32D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24" y="568970"/>
            <a:ext cx="4690105" cy="31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9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3B974C-0EBD-4150-A472-8BD0988BA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32" y="464172"/>
            <a:ext cx="1003795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A2329BA0-9A99-4E6E-AEB0-C9A6AF92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93" y="307289"/>
            <a:ext cx="105612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C5DA9E-B646-4DED-916C-9EBB0263C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33170"/>
            <a:ext cx="6636470" cy="724247"/>
          </a:xfrm>
        </p:spPr>
        <p:txBody>
          <a:bodyPr/>
          <a:lstStyle/>
          <a:p>
            <a:r>
              <a:rPr lang="en-US"/>
              <a:t>Recommendation Systems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56DE8D1-6529-431E-8E1E-881A48734A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014939"/>
              </p:ext>
            </p:extLst>
          </p:nvPr>
        </p:nvGraphicFramePr>
        <p:xfrm>
          <a:off x="3082324" y="80616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9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20655"/>
            <a:ext cx="11573197" cy="724247"/>
          </a:xfrm>
        </p:spPr>
        <p:txBody>
          <a:bodyPr/>
          <a:lstStyle/>
          <a:p>
            <a:pPr algn="l"/>
            <a:r>
              <a:rPr lang="en-US"/>
              <a:t>Data Modeling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B432A9-95C1-439D-A12B-EA38E9231164}"/>
              </a:ext>
            </a:extLst>
          </p:cNvPr>
          <p:cNvGrpSpPr/>
          <p:nvPr/>
        </p:nvGrpSpPr>
        <p:grpSpPr>
          <a:xfrm>
            <a:off x="-281132" y="5929714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536CF68-091B-4BC1-A39B-9C5E003EADA1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E2E001-48D0-4900-AD06-9CA50F10C3E4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A98F6-6A7B-47BB-852D-13DD17583BE3}"/>
              </a:ext>
            </a:extLst>
          </p:cNvPr>
          <p:cNvSpPr txBox="1"/>
          <p:nvPr/>
        </p:nvSpPr>
        <p:spPr>
          <a:xfrm>
            <a:off x="2529342" y="4375528"/>
            <a:ext cx="395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Bayesian Personalized Ranking</a:t>
            </a:r>
          </a:p>
          <a:p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FD5055-93D7-4EB3-9173-3D9DA00C213E}"/>
              </a:ext>
            </a:extLst>
          </p:cNvPr>
          <p:cNvCxnSpPr>
            <a:cxnSpLocks/>
          </p:cNvCxnSpPr>
          <p:nvPr/>
        </p:nvCxnSpPr>
        <p:spPr>
          <a:xfrm flipV="1">
            <a:off x="2577922" y="2349000"/>
            <a:ext cx="2973996" cy="6989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67D7C-4EED-4758-80D5-14D053281FCD}"/>
              </a:ext>
            </a:extLst>
          </p:cNvPr>
          <p:cNvSpPr txBox="1"/>
          <p:nvPr/>
        </p:nvSpPr>
        <p:spPr>
          <a:xfrm>
            <a:off x="1253047" y="3161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6B46-2390-4484-898C-A81B4F8E61F1}"/>
              </a:ext>
            </a:extLst>
          </p:cNvPr>
          <p:cNvSpPr txBox="1"/>
          <p:nvPr/>
        </p:nvSpPr>
        <p:spPr>
          <a:xfrm>
            <a:off x="1888721" y="1861820"/>
            <a:ext cx="3455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Popular Recommender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5C54BB-B44E-4B93-9293-1513562E8427}"/>
              </a:ext>
            </a:extLst>
          </p:cNvPr>
          <p:cNvCxnSpPr>
            <a:cxnSpLocks/>
          </p:cNvCxnSpPr>
          <p:nvPr/>
        </p:nvCxnSpPr>
        <p:spPr>
          <a:xfrm>
            <a:off x="2653191" y="3162719"/>
            <a:ext cx="3095419" cy="4684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48449-E6BE-4690-BE50-706816E584D0}"/>
              </a:ext>
            </a:extLst>
          </p:cNvPr>
          <p:cNvSpPr txBox="1"/>
          <p:nvPr/>
        </p:nvSpPr>
        <p:spPr>
          <a:xfrm>
            <a:off x="2584784" y="3552757"/>
            <a:ext cx="338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Logistic Matrix Factorization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086533-3ABA-4D0B-9735-23BD244F2579}"/>
              </a:ext>
            </a:extLst>
          </p:cNvPr>
          <p:cNvCxnSpPr>
            <a:cxnSpLocks/>
          </p:cNvCxnSpPr>
          <p:nvPr/>
        </p:nvCxnSpPr>
        <p:spPr>
          <a:xfrm flipV="1">
            <a:off x="2584784" y="4035852"/>
            <a:ext cx="2759149" cy="3835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2F4A1-07BC-45B6-BF99-9773C7251F6A}"/>
              </a:ext>
            </a:extLst>
          </p:cNvPr>
          <p:cNvSpPr txBox="1"/>
          <p:nvPr/>
        </p:nvSpPr>
        <p:spPr>
          <a:xfrm>
            <a:off x="2318064" y="2625388"/>
            <a:ext cx="338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Alternating Least Squares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76AAEE-ED08-4EBA-AB73-0E27EA3A878F}"/>
              </a:ext>
            </a:extLst>
          </p:cNvPr>
          <p:cNvCxnSpPr>
            <a:cxnSpLocks/>
          </p:cNvCxnSpPr>
          <p:nvPr/>
        </p:nvCxnSpPr>
        <p:spPr>
          <a:xfrm>
            <a:off x="2653191" y="4808414"/>
            <a:ext cx="2475758" cy="6953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CCA239-953C-4318-8450-D37BFCC6F538}"/>
              </a:ext>
            </a:extLst>
          </p:cNvPr>
          <p:cNvGrpSpPr/>
          <p:nvPr/>
        </p:nvGrpSpPr>
        <p:grpSpPr>
          <a:xfrm>
            <a:off x="615186" y="1991231"/>
            <a:ext cx="1402743" cy="3758132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E76692-F71E-479C-88B6-E26807DA9C57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05357-0C8A-43FC-94CC-6DF637757EEE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AE75F4-AD7F-4A38-8615-C70BDAF9A9AB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EA35EF-BAF8-4386-8FC4-0F6BFDF2AA6F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D856-4EE9-4DC2-A408-F6816EEE7A03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1430519-7E6A-4BA8-A410-C840DDAEA0D3}"/>
              </a:ext>
            </a:extLst>
          </p:cNvPr>
          <p:cNvSpPr txBox="1"/>
          <p:nvPr/>
        </p:nvSpPr>
        <p:spPr>
          <a:xfrm>
            <a:off x="2606148" y="5143315"/>
            <a:ext cx="338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LightFM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4B6DB1-A688-4BFC-8C1A-67CA0A2CFC97}"/>
              </a:ext>
            </a:extLst>
          </p:cNvPr>
          <p:cNvCxnSpPr>
            <a:cxnSpLocks/>
          </p:cNvCxnSpPr>
          <p:nvPr/>
        </p:nvCxnSpPr>
        <p:spPr>
          <a:xfrm>
            <a:off x="2653191" y="5614174"/>
            <a:ext cx="1188889" cy="7605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9B002A91-79E4-44DD-90A5-E8230BBEE8AF}"/>
              </a:ext>
            </a:extLst>
          </p:cNvPr>
          <p:cNvSpPr>
            <a:spLocks noChangeAspect="1"/>
          </p:cNvSpPr>
          <p:nvPr/>
        </p:nvSpPr>
        <p:spPr>
          <a:xfrm>
            <a:off x="5551918" y="521196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4FCD4179-ACD4-408E-B0A7-ABE277CFA383}"/>
              </a:ext>
            </a:extLst>
          </p:cNvPr>
          <p:cNvSpPr>
            <a:spLocks noChangeAspect="1"/>
          </p:cNvSpPr>
          <p:nvPr/>
        </p:nvSpPr>
        <p:spPr>
          <a:xfrm>
            <a:off x="7187122" y="5256296"/>
            <a:ext cx="248822" cy="19672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43C65A9-A4DA-4F1D-B9E5-8E942F4BEA09}"/>
              </a:ext>
            </a:extLst>
          </p:cNvPr>
          <p:cNvGrpSpPr/>
          <p:nvPr/>
        </p:nvGrpSpPr>
        <p:grpSpPr>
          <a:xfrm>
            <a:off x="6188738" y="1365290"/>
            <a:ext cx="5785459" cy="4867304"/>
            <a:chOff x="6094799" y="1412400"/>
            <a:chExt cx="5785459" cy="4867304"/>
          </a:xfrm>
        </p:grpSpPr>
        <p:grpSp>
          <p:nvGrpSpPr>
            <p:cNvPr id="77" name="Graphic 33">
              <a:extLst>
                <a:ext uri="{FF2B5EF4-FFF2-40B4-BE49-F238E27FC236}">
                  <a16:creationId xmlns:a16="http://schemas.microsoft.com/office/drawing/2014/main" id="{E55DD242-7CC6-4DC4-BB8E-B6DEADE47661}"/>
                </a:ext>
              </a:extLst>
            </p:cNvPr>
            <p:cNvGrpSpPr/>
            <p:nvPr/>
          </p:nvGrpSpPr>
          <p:grpSpPr>
            <a:xfrm>
              <a:off x="7105963" y="1412400"/>
              <a:ext cx="3022319" cy="2905023"/>
              <a:chOff x="2705100" y="171687"/>
              <a:chExt cx="6779894" cy="651676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02794EB6-88E9-48C5-8EAB-970D5F924270}"/>
                  </a:ext>
                </a:extLst>
              </p:cNvPr>
              <p:cNvSpPr/>
              <p:nvPr/>
            </p:nvSpPr>
            <p:spPr>
              <a:xfrm>
                <a:off x="3196589" y="3950017"/>
                <a:ext cx="5795962" cy="2738437"/>
              </a:xfrm>
              <a:custGeom>
                <a:avLst/>
                <a:gdLst>
                  <a:gd name="connsiteX0" fmla="*/ 5233035 w 5795962"/>
                  <a:gd name="connsiteY0" fmla="*/ 2738438 h 2738437"/>
                  <a:gd name="connsiteX1" fmla="*/ 555308 w 5795962"/>
                  <a:gd name="connsiteY1" fmla="*/ 2738438 h 2738437"/>
                  <a:gd name="connsiteX2" fmla="*/ 357188 w 5795962"/>
                  <a:gd name="connsiteY2" fmla="*/ 2566035 h 2738437"/>
                  <a:gd name="connsiteX3" fmla="*/ 0 w 5795962"/>
                  <a:gd name="connsiteY3" fmla="*/ 0 h 2738437"/>
                  <a:gd name="connsiteX4" fmla="*/ 5795963 w 5795962"/>
                  <a:gd name="connsiteY4" fmla="*/ 0 h 2738437"/>
                  <a:gd name="connsiteX5" fmla="*/ 5430203 w 5795962"/>
                  <a:gd name="connsiteY5" fmla="*/ 2566988 h 2738437"/>
                  <a:gd name="connsiteX6" fmla="*/ 5233035 w 5795962"/>
                  <a:gd name="connsiteY6" fmla="*/ 2738438 h 2738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95962" h="2738437">
                    <a:moveTo>
                      <a:pt x="5233035" y="2738438"/>
                    </a:moveTo>
                    <a:lnTo>
                      <a:pt x="555308" y="2738438"/>
                    </a:lnTo>
                    <a:cubicBezTo>
                      <a:pt x="455295" y="2738438"/>
                      <a:pt x="371475" y="2665095"/>
                      <a:pt x="357188" y="2566035"/>
                    </a:cubicBezTo>
                    <a:lnTo>
                      <a:pt x="0" y="0"/>
                    </a:lnTo>
                    <a:lnTo>
                      <a:pt x="5795963" y="0"/>
                    </a:lnTo>
                    <a:lnTo>
                      <a:pt x="5430203" y="2566988"/>
                    </a:lnTo>
                    <a:cubicBezTo>
                      <a:pt x="5415915" y="2665095"/>
                      <a:pt x="5332095" y="2738438"/>
                      <a:pt x="5233035" y="2738438"/>
                    </a:cubicBezTo>
                    <a:close/>
                  </a:path>
                </a:pathLst>
              </a:custGeom>
              <a:solidFill>
                <a:srgbClr val="01484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75D428D-803E-466F-8235-454D5A6C9795}"/>
                  </a:ext>
                </a:extLst>
              </p:cNvPr>
              <p:cNvSpPr/>
              <p:nvPr/>
            </p:nvSpPr>
            <p:spPr>
              <a:xfrm>
                <a:off x="3639502" y="4936807"/>
                <a:ext cx="4910137" cy="204787"/>
              </a:xfrm>
              <a:custGeom>
                <a:avLst/>
                <a:gdLst>
                  <a:gd name="connsiteX0" fmla="*/ 0 w 4910137"/>
                  <a:gd name="connsiteY0" fmla="*/ 0 h 204787"/>
                  <a:gd name="connsiteX1" fmla="*/ 4910138 w 4910137"/>
                  <a:gd name="connsiteY1" fmla="*/ 0 h 204787"/>
                  <a:gd name="connsiteX2" fmla="*/ 4910138 w 4910137"/>
                  <a:gd name="connsiteY2" fmla="*/ 204787 h 204787"/>
                  <a:gd name="connsiteX3" fmla="*/ 0 w 4910137"/>
                  <a:gd name="connsiteY3" fmla="*/ 204787 h 20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0137" h="204787">
                    <a:moveTo>
                      <a:pt x="0" y="0"/>
                    </a:moveTo>
                    <a:lnTo>
                      <a:pt x="4910138" y="0"/>
                    </a:lnTo>
                    <a:lnTo>
                      <a:pt x="4910138" y="204787"/>
                    </a:lnTo>
                    <a:lnTo>
                      <a:pt x="0" y="204787"/>
                    </a:lnTo>
                    <a:close/>
                  </a:path>
                </a:pathLst>
              </a:custGeom>
              <a:solidFill>
                <a:srgbClr val="02C1C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25F80F1B-4C50-4A6E-93A4-EE4645810DF7}"/>
                  </a:ext>
                </a:extLst>
              </p:cNvPr>
              <p:cNvSpPr/>
              <p:nvPr/>
            </p:nvSpPr>
            <p:spPr>
              <a:xfrm>
                <a:off x="3713797" y="6196965"/>
                <a:ext cx="4769167" cy="204787"/>
              </a:xfrm>
              <a:custGeom>
                <a:avLst/>
                <a:gdLst>
                  <a:gd name="connsiteX0" fmla="*/ 0 w 4769167"/>
                  <a:gd name="connsiteY0" fmla="*/ 0 h 204787"/>
                  <a:gd name="connsiteX1" fmla="*/ 4769168 w 4769167"/>
                  <a:gd name="connsiteY1" fmla="*/ 0 h 204787"/>
                  <a:gd name="connsiteX2" fmla="*/ 4769168 w 4769167"/>
                  <a:gd name="connsiteY2" fmla="*/ 204787 h 204787"/>
                  <a:gd name="connsiteX3" fmla="*/ 0 w 4769167"/>
                  <a:gd name="connsiteY3" fmla="*/ 204787 h 20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9167" h="204787">
                    <a:moveTo>
                      <a:pt x="0" y="0"/>
                    </a:moveTo>
                    <a:lnTo>
                      <a:pt x="4769168" y="0"/>
                    </a:lnTo>
                    <a:lnTo>
                      <a:pt x="4769168" y="204787"/>
                    </a:lnTo>
                    <a:lnTo>
                      <a:pt x="0" y="204787"/>
                    </a:lnTo>
                    <a:close/>
                  </a:path>
                </a:pathLst>
              </a:custGeom>
              <a:solidFill>
                <a:srgbClr val="02C1C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8F6CB908-B905-4BAD-85A2-4730F70E2AF8}"/>
                  </a:ext>
                </a:extLst>
              </p:cNvPr>
              <p:cNvSpPr/>
              <p:nvPr/>
            </p:nvSpPr>
            <p:spPr>
              <a:xfrm>
                <a:off x="3643312" y="5424487"/>
                <a:ext cx="4910137" cy="204786"/>
              </a:xfrm>
              <a:custGeom>
                <a:avLst/>
                <a:gdLst>
                  <a:gd name="connsiteX0" fmla="*/ 0 w 4910137"/>
                  <a:gd name="connsiteY0" fmla="*/ 0 h 204787"/>
                  <a:gd name="connsiteX1" fmla="*/ 4910138 w 4910137"/>
                  <a:gd name="connsiteY1" fmla="*/ 0 h 204787"/>
                  <a:gd name="connsiteX2" fmla="*/ 4910138 w 4910137"/>
                  <a:gd name="connsiteY2" fmla="*/ 204788 h 204787"/>
                  <a:gd name="connsiteX3" fmla="*/ 0 w 4910137"/>
                  <a:gd name="connsiteY3" fmla="*/ 204788 h 20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0137" h="204787">
                    <a:moveTo>
                      <a:pt x="0" y="0"/>
                    </a:moveTo>
                    <a:lnTo>
                      <a:pt x="4910138" y="0"/>
                    </a:lnTo>
                    <a:lnTo>
                      <a:pt x="4910138" y="204788"/>
                    </a:lnTo>
                    <a:lnTo>
                      <a:pt x="0" y="204788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6354061-3D42-4EAA-9A90-E0607CD57BBD}"/>
                  </a:ext>
                </a:extLst>
              </p:cNvPr>
              <p:cNvSpPr/>
              <p:nvPr/>
            </p:nvSpPr>
            <p:spPr>
              <a:xfrm>
                <a:off x="3643312" y="4160520"/>
                <a:ext cx="4910137" cy="204787"/>
              </a:xfrm>
              <a:custGeom>
                <a:avLst/>
                <a:gdLst>
                  <a:gd name="connsiteX0" fmla="*/ 0 w 4910137"/>
                  <a:gd name="connsiteY0" fmla="*/ 0 h 204787"/>
                  <a:gd name="connsiteX1" fmla="*/ 4910138 w 4910137"/>
                  <a:gd name="connsiteY1" fmla="*/ 0 h 204787"/>
                  <a:gd name="connsiteX2" fmla="*/ 4910138 w 4910137"/>
                  <a:gd name="connsiteY2" fmla="*/ 204787 h 204787"/>
                  <a:gd name="connsiteX3" fmla="*/ 0 w 4910137"/>
                  <a:gd name="connsiteY3" fmla="*/ 204787 h 20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0137" h="204787">
                    <a:moveTo>
                      <a:pt x="0" y="0"/>
                    </a:moveTo>
                    <a:lnTo>
                      <a:pt x="4910138" y="0"/>
                    </a:lnTo>
                    <a:lnTo>
                      <a:pt x="4910138" y="204787"/>
                    </a:lnTo>
                    <a:lnTo>
                      <a:pt x="0" y="204787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4A7C68F-87F9-4401-837C-B4BFC69FC983}"/>
                  </a:ext>
                </a:extLst>
              </p:cNvPr>
              <p:cNvSpPr/>
              <p:nvPr/>
            </p:nvSpPr>
            <p:spPr>
              <a:xfrm>
                <a:off x="2705100" y="2106929"/>
                <a:ext cx="6779894" cy="1150620"/>
              </a:xfrm>
              <a:custGeom>
                <a:avLst/>
                <a:gdLst>
                  <a:gd name="connsiteX0" fmla="*/ 6779895 w 6779894"/>
                  <a:gd name="connsiteY0" fmla="*/ 1150620 h 1150620"/>
                  <a:gd name="connsiteX1" fmla="*/ 0 w 6779894"/>
                  <a:gd name="connsiteY1" fmla="*/ 1150620 h 1150620"/>
                  <a:gd name="connsiteX2" fmla="*/ 619125 w 6779894"/>
                  <a:gd name="connsiteY2" fmla="*/ 0 h 1150620"/>
                  <a:gd name="connsiteX3" fmla="*/ 6132195 w 6779894"/>
                  <a:gd name="connsiteY3" fmla="*/ 0 h 115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9894" h="1150620">
                    <a:moveTo>
                      <a:pt x="6779895" y="1150620"/>
                    </a:moveTo>
                    <a:lnTo>
                      <a:pt x="0" y="1150620"/>
                    </a:lnTo>
                    <a:lnTo>
                      <a:pt x="619125" y="0"/>
                    </a:lnTo>
                    <a:lnTo>
                      <a:pt x="6132195" y="0"/>
                    </a:lnTo>
                    <a:close/>
                  </a:path>
                </a:pathLst>
              </a:custGeom>
              <a:solidFill>
                <a:srgbClr val="21818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1F1BD1D-D6EB-45EE-9A80-27D6312ED79F}"/>
                  </a:ext>
                </a:extLst>
              </p:cNvPr>
              <p:cNvSpPr/>
              <p:nvPr/>
            </p:nvSpPr>
            <p:spPr>
              <a:xfrm>
                <a:off x="3135630" y="2252662"/>
                <a:ext cx="5918834" cy="860107"/>
              </a:xfrm>
              <a:custGeom>
                <a:avLst/>
                <a:gdLst>
                  <a:gd name="connsiteX0" fmla="*/ 5918835 w 5918834"/>
                  <a:gd name="connsiteY0" fmla="*/ 860107 h 860107"/>
                  <a:gd name="connsiteX1" fmla="*/ 0 w 5918834"/>
                  <a:gd name="connsiteY1" fmla="*/ 860107 h 860107"/>
                  <a:gd name="connsiteX2" fmla="*/ 435293 w 5918834"/>
                  <a:gd name="connsiteY2" fmla="*/ 0 h 860107"/>
                  <a:gd name="connsiteX3" fmla="*/ 5486400 w 5918834"/>
                  <a:gd name="connsiteY3" fmla="*/ 0 h 860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18834" h="860107">
                    <a:moveTo>
                      <a:pt x="5918835" y="860107"/>
                    </a:moveTo>
                    <a:lnTo>
                      <a:pt x="0" y="860107"/>
                    </a:lnTo>
                    <a:lnTo>
                      <a:pt x="435293" y="0"/>
                    </a:lnTo>
                    <a:lnTo>
                      <a:pt x="5486400" y="0"/>
                    </a:lnTo>
                    <a:close/>
                  </a:path>
                </a:pathLst>
              </a:custGeom>
              <a:solidFill>
                <a:srgbClr val="0148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F412B40-B6AE-4D93-A6DF-CBA15B90252C}"/>
                  </a:ext>
                </a:extLst>
              </p:cNvPr>
              <p:cNvSpPr/>
              <p:nvPr/>
            </p:nvSpPr>
            <p:spPr>
              <a:xfrm>
                <a:off x="2710816" y="3258501"/>
                <a:ext cx="6768465" cy="724852"/>
              </a:xfrm>
              <a:custGeom>
                <a:avLst/>
                <a:gdLst>
                  <a:gd name="connsiteX0" fmla="*/ 6575108 w 6768465"/>
                  <a:gd name="connsiteY0" fmla="*/ 724853 h 724852"/>
                  <a:gd name="connsiteX1" fmla="*/ 193358 w 6768465"/>
                  <a:gd name="connsiteY1" fmla="*/ 724853 h 724852"/>
                  <a:gd name="connsiteX2" fmla="*/ 0 w 6768465"/>
                  <a:gd name="connsiteY2" fmla="*/ 531495 h 724852"/>
                  <a:gd name="connsiteX3" fmla="*/ 0 w 6768465"/>
                  <a:gd name="connsiteY3" fmla="*/ 0 h 724852"/>
                  <a:gd name="connsiteX4" fmla="*/ 6768465 w 6768465"/>
                  <a:gd name="connsiteY4" fmla="*/ 0 h 724852"/>
                  <a:gd name="connsiteX5" fmla="*/ 6768465 w 6768465"/>
                  <a:gd name="connsiteY5" fmla="*/ 531495 h 724852"/>
                  <a:gd name="connsiteX6" fmla="*/ 6575108 w 6768465"/>
                  <a:gd name="connsiteY6" fmla="*/ 724853 h 724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68465" h="724852">
                    <a:moveTo>
                      <a:pt x="6575108" y="724853"/>
                    </a:moveTo>
                    <a:lnTo>
                      <a:pt x="193358" y="724853"/>
                    </a:lnTo>
                    <a:cubicBezTo>
                      <a:pt x="86678" y="724853"/>
                      <a:pt x="0" y="638175"/>
                      <a:pt x="0" y="531495"/>
                    </a:cubicBezTo>
                    <a:lnTo>
                      <a:pt x="0" y="0"/>
                    </a:lnTo>
                    <a:lnTo>
                      <a:pt x="6768465" y="0"/>
                    </a:lnTo>
                    <a:lnTo>
                      <a:pt x="6768465" y="531495"/>
                    </a:lnTo>
                    <a:cubicBezTo>
                      <a:pt x="6768465" y="638175"/>
                      <a:pt x="6681788" y="724853"/>
                      <a:pt x="6575108" y="724853"/>
                    </a:cubicBezTo>
                    <a:close/>
                  </a:path>
                </a:pathLst>
              </a:custGeom>
              <a:solidFill>
                <a:srgbClr val="00777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4939D0F-ED11-43D9-80FB-C0125F8D3AC9}"/>
                  </a:ext>
                </a:extLst>
              </p:cNvPr>
              <p:cNvSpPr/>
              <p:nvPr/>
            </p:nvSpPr>
            <p:spPr>
              <a:xfrm>
                <a:off x="3196589" y="3950017"/>
                <a:ext cx="5796915" cy="2738437"/>
              </a:xfrm>
              <a:custGeom>
                <a:avLst/>
                <a:gdLst>
                  <a:gd name="connsiteX0" fmla="*/ 0 w 5796915"/>
                  <a:gd name="connsiteY0" fmla="*/ 0 h 2738437"/>
                  <a:gd name="connsiteX1" fmla="*/ 357188 w 5796915"/>
                  <a:gd name="connsiteY1" fmla="*/ 2566035 h 2738437"/>
                  <a:gd name="connsiteX2" fmla="*/ 555308 w 5796915"/>
                  <a:gd name="connsiteY2" fmla="*/ 2738438 h 2738437"/>
                  <a:gd name="connsiteX3" fmla="*/ 5233035 w 5796915"/>
                  <a:gd name="connsiteY3" fmla="*/ 2738438 h 2738437"/>
                  <a:gd name="connsiteX4" fmla="*/ 5431155 w 5796915"/>
                  <a:gd name="connsiteY4" fmla="*/ 2566988 h 2738437"/>
                  <a:gd name="connsiteX5" fmla="*/ 5796915 w 5796915"/>
                  <a:gd name="connsiteY5" fmla="*/ 0 h 2738437"/>
                  <a:gd name="connsiteX6" fmla="*/ 0 w 5796915"/>
                  <a:gd name="connsiteY6" fmla="*/ 0 h 2738437"/>
                  <a:gd name="connsiteX7" fmla="*/ 714375 w 5796915"/>
                  <a:gd name="connsiteY7" fmla="*/ 2384108 h 2738437"/>
                  <a:gd name="connsiteX8" fmla="*/ 645795 w 5796915"/>
                  <a:gd name="connsiteY8" fmla="*/ 2452688 h 2738437"/>
                  <a:gd name="connsiteX9" fmla="*/ 606743 w 5796915"/>
                  <a:gd name="connsiteY9" fmla="*/ 2452688 h 2738437"/>
                  <a:gd name="connsiteX10" fmla="*/ 538163 w 5796915"/>
                  <a:gd name="connsiteY10" fmla="*/ 2384108 h 2738437"/>
                  <a:gd name="connsiteX11" fmla="*/ 442913 w 5796915"/>
                  <a:gd name="connsiteY11" fmla="*/ 1547813 h 2738437"/>
                  <a:gd name="connsiteX12" fmla="*/ 511493 w 5796915"/>
                  <a:gd name="connsiteY12" fmla="*/ 1479232 h 2738437"/>
                  <a:gd name="connsiteX13" fmla="*/ 645795 w 5796915"/>
                  <a:gd name="connsiteY13" fmla="*/ 1479232 h 2738437"/>
                  <a:gd name="connsiteX14" fmla="*/ 714375 w 5796915"/>
                  <a:gd name="connsiteY14" fmla="*/ 1547813 h 2738437"/>
                  <a:gd name="connsiteX15" fmla="*/ 714375 w 5796915"/>
                  <a:gd name="connsiteY15" fmla="*/ 2384108 h 2738437"/>
                  <a:gd name="connsiteX16" fmla="*/ 714375 w 5796915"/>
                  <a:gd name="connsiteY16" fmla="*/ 1116330 h 2738437"/>
                  <a:gd name="connsiteX17" fmla="*/ 645795 w 5796915"/>
                  <a:gd name="connsiteY17" fmla="*/ 1184910 h 2738437"/>
                  <a:gd name="connsiteX18" fmla="*/ 511493 w 5796915"/>
                  <a:gd name="connsiteY18" fmla="*/ 1184910 h 2738437"/>
                  <a:gd name="connsiteX19" fmla="*/ 442913 w 5796915"/>
                  <a:gd name="connsiteY19" fmla="*/ 1116330 h 2738437"/>
                  <a:gd name="connsiteX20" fmla="*/ 442913 w 5796915"/>
                  <a:gd name="connsiteY20" fmla="*/ 279082 h 2738437"/>
                  <a:gd name="connsiteX21" fmla="*/ 511493 w 5796915"/>
                  <a:gd name="connsiteY21" fmla="*/ 210502 h 2738437"/>
                  <a:gd name="connsiteX22" fmla="*/ 645795 w 5796915"/>
                  <a:gd name="connsiteY22" fmla="*/ 210502 h 2738437"/>
                  <a:gd name="connsiteX23" fmla="*/ 714375 w 5796915"/>
                  <a:gd name="connsiteY23" fmla="*/ 279082 h 2738437"/>
                  <a:gd name="connsiteX24" fmla="*/ 714375 w 5796915"/>
                  <a:gd name="connsiteY24" fmla="*/ 1116330 h 2738437"/>
                  <a:gd name="connsiteX25" fmla="*/ 1294448 w 5796915"/>
                  <a:gd name="connsiteY25" fmla="*/ 2384108 h 2738437"/>
                  <a:gd name="connsiteX26" fmla="*/ 1225868 w 5796915"/>
                  <a:gd name="connsiteY26" fmla="*/ 2452688 h 2738437"/>
                  <a:gd name="connsiteX27" fmla="*/ 1091565 w 5796915"/>
                  <a:gd name="connsiteY27" fmla="*/ 2452688 h 2738437"/>
                  <a:gd name="connsiteX28" fmla="*/ 1022985 w 5796915"/>
                  <a:gd name="connsiteY28" fmla="*/ 2384108 h 2738437"/>
                  <a:gd name="connsiteX29" fmla="*/ 1022985 w 5796915"/>
                  <a:gd name="connsiteY29" fmla="*/ 1547813 h 2738437"/>
                  <a:gd name="connsiteX30" fmla="*/ 1091565 w 5796915"/>
                  <a:gd name="connsiteY30" fmla="*/ 1479232 h 2738437"/>
                  <a:gd name="connsiteX31" fmla="*/ 1225868 w 5796915"/>
                  <a:gd name="connsiteY31" fmla="*/ 1479232 h 2738437"/>
                  <a:gd name="connsiteX32" fmla="*/ 1294448 w 5796915"/>
                  <a:gd name="connsiteY32" fmla="*/ 1547813 h 2738437"/>
                  <a:gd name="connsiteX33" fmla="*/ 1294448 w 5796915"/>
                  <a:gd name="connsiteY33" fmla="*/ 2384108 h 2738437"/>
                  <a:gd name="connsiteX34" fmla="*/ 1294448 w 5796915"/>
                  <a:gd name="connsiteY34" fmla="*/ 1116330 h 2738437"/>
                  <a:gd name="connsiteX35" fmla="*/ 1225868 w 5796915"/>
                  <a:gd name="connsiteY35" fmla="*/ 1184910 h 2738437"/>
                  <a:gd name="connsiteX36" fmla="*/ 1091565 w 5796915"/>
                  <a:gd name="connsiteY36" fmla="*/ 1184910 h 2738437"/>
                  <a:gd name="connsiteX37" fmla="*/ 1022985 w 5796915"/>
                  <a:gd name="connsiteY37" fmla="*/ 1116330 h 2738437"/>
                  <a:gd name="connsiteX38" fmla="*/ 1022985 w 5796915"/>
                  <a:gd name="connsiteY38" fmla="*/ 279082 h 2738437"/>
                  <a:gd name="connsiteX39" fmla="*/ 1091565 w 5796915"/>
                  <a:gd name="connsiteY39" fmla="*/ 210502 h 2738437"/>
                  <a:gd name="connsiteX40" fmla="*/ 1225868 w 5796915"/>
                  <a:gd name="connsiteY40" fmla="*/ 210502 h 2738437"/>
                  <a:gd name="connsiteX41" fmla="*/ 1294448 w 5796915"/>
                  <a:gd name="connsiteY41" fmla="*/ 279082 h 2738437"/>
                  <a:gd name="connsiteX42" fmla="*/ 1294448 w 5796915"/>
                  <a:gd name="connsiteY42" fmla="*/ 1116330 h 2738437"/>
                  <a:gd name="connsiteX43" fmla="*/ 1874520 w 5796915"/>
                  <a:gd name="connsiteY43" fmla="*/ 2384108 h 2738437"/>
                  <a:gd name="connsiteX44" fmla="*/ 1805940 w 5796915"/>
                  <a:gd name="connsiteY44" fmla="*/ 2452688 h 2738437"/>
                  <a:gd name="connsiteX45" fmla="*/ 1671638 w 5796915"/>
                  <a:gd name="connsiteY45" fmla="*/ 2452688 h 2738437"/>
                  <a:gd name="connsiteX46" fmla="*/ 1603058 w 5796915"/>
                  <a:gd name="connsiteY46" fmla="*/ 2384108 h 2738437"/>
                  <a:gd name="connsiteX47" fmla="*/ 1603058 w 5796915"/>
                  <a:gd name="connsiteY47" fmla="*/ 1547813 h 2738437"/>
                  <a:gd name="connsiteX48" fmla="*/ 1671638 w 5796915"/>
                  <a:gd name="connsiteY48" fmla="*/ 1479232 h 2738437"/>
                  <a:gd name="connsiteX49" fmla="*/ 1805940 w 5796915"/>
                  <a:gd name="connsiteY49" fmla="*/ 1479232 h 2738437"/>
                  <a:gd name="connsiteX50" fmla="*/ 1874520 w 5796915"/>
                  <a:gd name="connsiteY50" fmla="*/ 1547813 h 2738437"/>
                  <a:gd name="connsiteX51" fmla="*/ 1874520 w 5796915"/>
                  <a:gd name="connsiteY51" fmla="*/ 2384108 h 2738437"/>
                  <a:gd name="connsiteX52" fmla="*/ 1874520 w 5796915"/>
                  <a:gd name="connsiteY52" fmla="*/ 1116330 h 2738437"/>
                  <a:gd name="connsiteX53" fmla="*/ 1805940 w 5796915"/>
                  <a:gd name="connsiteY53" fmla="*/ 1184910 h 2738437"/>
                  <a:gd name="connsiteX54" fmla="*/ 1671638 w 5796915"/>
                  <a:gd name="connsiteY54" fmla="*/ 1184910 h 2738437"/>
                  <a:gd name="connsiteX55" fmla="*/ 1603058 w 5796915"/>
                  <a:gd name="connsiteY55" fmla="*/ 1116330 h 2738437"/>
                  <a:gd name="connsiteX56" fmla="*/ 1603058 w 5796915"/>
                  <a:gd name="connsiteY56" fmla="*/ 279082 h 2738437"/>
                  <a:gd name="connsiteX57" fmla="*/ 1671638 w 5796915"/>
                  <a:gd name="connsiteY57" fmla="*/ 210502 h 2738437"/>
                  <a:gd name="connsiteX58" fmla="*/ 1805940 w 5796915"/>
                  <a:gd name="connsiteY58" fmla="*/ 210502 h 2738437"/>
                  <a:gd name="connsiteX59" fmla="*/ 1874520 w 5796915"/>
                  <a:gd name="connsiteY59" fmla="*/ 279082 h 2738437"/>
                  <a:gd name="connsiteX60" fmla="*/ 1874520 w 5796915"/>
                  <a:gd name="connsiteY60" fmla="*/ 1116330 h 2738437"/>
                  <a:gd name="connsiteX61" fmla="*/ 2454593 w 5796915"/>
                  <a:gd name="connsiteY61" fmla="*/ 2384108 h 2738437"/>
                  <a:gd name="connsiteX62" fmla="*/ 2386013 w 5796915"/>
                  <a:gd name="connsiteY62" fmla="*/ 2452688 h 2738437"/>
                  <a:gd name="connsiteX63" fmla="*/ 2251710 w 5796915"/>
                  <a:gd name="connsiteY63" fmla="*/ 2452688 h 2738437"/>
                  <a:gd name="connsiteX64" fmla="*/ 2183130 w 5796915"/>
                  <a:gd name="connsiteY64" fmla="*/ 2384108 h 2738437"/>
                  <a:gd name="connsiteX65" fmla="*/ 2183130 w 5796915"/>
                  <a:gd name="connsiteY65" fmla="*/ 1547813 h 2738437"/>
                  <a:gd name="connsiteX66" fmla="*/ 2251710 w 5796915"/>
                  <a:gd name="connsiteY66" fmla="*/ 1479232 h 2738437"/>
                  <a:gd name="connsiteX67" fmla="*/ 2386013 w 5796915"/>
                  <a:gd name="connsiteY67" fmla="*/ 1479232 h 2738437"/>
                  <a:gd name="connsiteX68" fmla="*/ 2454593 w 5796915"/>
                  <a:gd name="connsiteY68" fmla="*/ 1547813 h 2738437"/>
                  <a:gd name="connsiteX69" fmla="*/ 2454593 w 5796915"/>
                  <a:gd name="connsiteY69" fmla="*/ 2384108 h 2738437"/>
                  <a:gd name="connsiteX70" fmla="*/ 2454593 w 5796915"/>
                  <a:gd name="connsiteY70" fmla="*/ 1116330 h 2738437"/>
                  <a:gd name="connsiteX71" fmla="*/ 2386013 w 5796915"/>
                  <a:gd name="connsiteY71" fmla="*/ 1184910 h 2738437"/>
                  <a:gd name="connsiteX72" fmla="*/ 2251710 w 5796915"/>
                  <a:gd name="connsiteY72" fmla="*/ 1184910 h 2738437"/>
                  <a:gd name="connsiteX73" fmla="*/ 2183130 w 5796915"/>
                  <a:gd name="connsiteY73" fmla="*/ 1116330 h 2738437"/>
                  <a:gd name="connsiteX74" fmla="*/ 2183130 w 5796915"/>
                  <a:gd name="connsiteY74" fmla="*/ 279082 h 2738437"/>
                  <a:gd name="connsiteX75" fmla="*/ 2251710 w 5796915"/>
                  <a:gd name="connsiteY75" fmla="*/ 210502 h 2738437"/>
                  <a:gd name="connsiteX76" fmla="*/ 2386013 w 5796915"/>
                  <a:gd name="connsiteY76" fmla="*/ 210502 h 2738437"/>
                  <a:gd name="connsiteX77" fmla="*/ 2454593 w 5796915"/>
                  <a:gd name="connsiteY77" fmla="*/ 279082 h 2738437"/>
                  <a:gd name="connsiteX78" fmla="*/ 2454593 w 5796915"/>
                  <a:gd name="connsiteY78" fmla="*/ 1116330 h 2738437"/>
                  <a:gd name="connsiteX79" fmla="*/ 3034665 w 5796915"/>
                  <a:gd name="connsiteY79" fmla="*/ 2384108 h 2738437"/>
                  <a:gd name="connsiteX80" fmla="*/ 2966085 w 5796915"/>
                  <a:gd name="connsiteY80" fmla="*/ 2452688 h 2738437"/>
                  <a:gd name="connsiteX81" fmla="*/ 2831783 w 5796915"/>
                  <a:gd name="connsiteY81" fmla="*/ 2452688 h 2738437"/>
                  <a:gd name="connsiteX82" fmla="*/ 2763203 w 5796915"/>
                  <a:gd name="connsiteY82" fmla="*/ 2384108 h 2738437"/>
                  <a:gd name="connsiteX83" fmla="*/ 2763203 w 5796915"/>
                  <a:gd name="connsiteY83" fmla="*/ 1547813 h 2738437"/>
                  <a:gd name="connsiteX84" fmla="*/ 2831783 w 5796915"/>
                  <a:gd name="connsiteY84" fmla="*/ 1479232 h 2738437"/>
                  <a:gd name="connsiteX85" fmla="*/ 2966085 w 5796915"/>
                  <a:gd name="connsiteY85" fmla="*/ 1479232 h 2738437"/>
                  <a:gd name="connsiteX86" fmla="*/ 3034665 w 5796915"/>
                  <a:gd name="connsiteY86" fmla="*/ 1547813 h 2738437"/>
                  <a:gd name="connsiteX87" fmla="*/ 3034665 w 5796915"/>
                  <a:gd name="connsiteY87" fmla="*/ 2384108 h 2738437"/>
                  <a:gd name="connsiteX88" fmla="*/ 3034665 w 5796915"/>
                  <a:gd name="connsiteY88" fmla="*/ 1116330 h 2738437"/>
                  <a:gd name="connsiteX89" fmla="*/ 2966085 w 5796915"/>
                  <a:gd name="connsiteY89" fmla="*/ 1184910 h 2738437"/>
                  <a:gd name="connsiteX90" fmla="*/ 2831783 w 5796915"/>
                  <a:gd name="connsiteY90" fmla="*/ 1184910 h 2738437"/>
                  <a:gd name="connsiteX91" fmla="*/ 2763203 w 5796915"/>
                  <a:gd name="connsiteY91" fmla="*/ 1116330 h 2738437"/>
                  <a:gd name="connsiteX92" fmla="*/ 2763203 w 5796915"/>
                  <a:gd name="connsiteY92" fmla="*/ 279082 h 2738437"/>
                  <a:gd name="connsiteX93" fmla="*/ 2831783 w 5796915"/>
                  <a:gd name="connsiteY93" fmla="*/ 210502 h 2738437"/>
                  <a:gd name="connsiteX94" fmla="*/ 2966085 w 5796915"/>
                  <a:gd name="connsiteY94" fmla="*/ 210502 h 2738437"/>
                  <a:gd name="connsiteX95" fmla="*/ 3034665 w 5796915"/>
                  <a:gd name="connsiteY95" fmla="*/ 279082 h 2738437"/>
                  <a:gd name="connsiteX96" fmla="*/ 3034665 w 5796915"/>
                  <a:gd name="connsiteY96" fmla="*/ 1116330 h 2738437"/>
                  <a:gd name="connsiteX97" fmla="*/ 3613785 w 5796915"/>
                  <a:gd name="connsiteY97" fmla="*/ 2384108 h 2738437"/>
                  <a:gd name="connsiteX98" fmla="*/ 3545205 w 5796915"/>
                  <a:gd name="connsiteY98" fmla="*/ 2452688 h 2738437"/>
                  <a:gd name="connsiteX99" fmla="*/ 3410903 w 5796915"/>
                  <a:gd name="connsiteY99" fmla="*/ 2452688 h 2738437"/>
                  <a:gd name="connsiteX100" fmla="*/ 3342323 w 5796915"/>
                  <a:gd name="connsiteY100" fmla="*/ 2384108 h 2738437"/>
                  <a:gd name="connsiteX101" fmla="*/ 3342323 w 5796915"/>
                  <a:gd name="connsiteY101" fmla="*/ 1547813 h 2738437"/>
                  <a:gd name="connsiteX102" fmla="*/ 3410903 w 5796915"/>
                  <a:gd name="connsiteY102" fmla="*/ 1479232 h 2738437"/>
                  <a:gd name="connsiteX103" fmla="*/ 3545205 w 5796915"/>
                  <a:gd name="connsiteY103" fmla="*/ 1479232 h 2738437"/>
                  <a:gd name="connsiteX104" fmla="*/ 3613785 w 5796915"/>
                  <a:gd name="connsiteY104" fmla="*/ 1547813 h 2738437"/>
                  <a:gd name="connsiteX105" fmla="*/ 3613785 w 5796915"/>
                  <a:gd name="connsiteY105" fmla="*/ 2384108 h 2738437"/>
                  <a:gd name="connsiteX106" fmla="*/ 3613785 w 5796915"/>
                  <a:gd name="connsiteY106" fmla="*/ 1116330 h 2738437"/>
                  <a:gd name="connsiteX107" fmla="*/ 3545205 w 5796915"/>
                  <a:gd name="connsiteY107" fmla="*/ 1184910 h 2738437"/>
                  <a:gd name="connsiteX108" fmla="*/ 3410903 w 5796915"/>
                  <a:gd name="connsiteY108" fmla="*/ 1184910 h 2738437"/>
                  <a:gd name="connsiteX109" fmla="*/ 3342323 w 5796915"/>
                  <a:gd name="connsiteY109" fmla="*/ 1116330 h 2738437"/>
                  <a:gd name="connsiteX110" fmla="*/ 3342323 w 5796915"/>
                  <a:gd name="connsiteY110" fmla="*/ 279082 h 2738437"/>
                  <a:gd name="connsiteX111" fmla="*/ 3410903 w 5796915"/>
                  <a:gd name="connsiteY111" fmla="*/ 210502 h 2738437"/>
                  <a:gd name="connsiteX112" fmla="*/ 3545205 w 5796915"/>
                  <a:gd name="connsiteY112" fmla="*/ 210502 h 2738437"/>
                  <a:gd name="connsiteX113" fmla="*/ 3613785 w 5796915"/>
                  <a:gd name="connsiteY113" fmla="*/ 279082 h 2738437"/>
                  <a:gd name="connsiteX114" fmla="*/ 3613785 w 5796915"/>
                  <a:gd name="connsiteY114" fmla="*/ 1116330 h 2738437"/>
                  <a:gd name="connsiteX115" fmla="*/ 4193858 w 5796915"/>
                  <a:gd name="connsiteY115" fmla="*/ 2384108 h 2738437"/>
                  <a:gd name="connsiteX116" fmla="*/ 4125278 w 5796915"/>
                  <a:gd name="connsiteY116" fmla="*/ 2452688 h 2738437"/>
                  <a:gd name="connsiteX117" fmla="*/ 3990975 w 5796915"/>
                  <a:gd name="connsiteY117" fmla="*/ 2452688 h 2738437"/>
                  <a:gd name="connsiteX118" fmla="*/ 3922395 w 5796915"/>
                  <a:gd name="connsiteY118" fmla="*/ 2384108 h 2738437"/>
                  <a:gd name="connsiteX119" fmla="*/ 3922395 w 5796915"/>
                  <a:gd name="connsiteY119" fmla="*/ 1547813 h 2738437"/>
                  <a:gd name="connsiteX120" fmla="*/ 3990975 w 5796915"/>
                  <a:gd name="connsiteY120" fmla="*/ 1479232 h 2738437"/>
                  <a:gd name="connsiteX121" fmla="*/ 4125278 w 5796915"/>
                  <a:gd name="connsiteY121" fmla="*/ 1479232 h 2738437"/>
                  <a:gd name="connsiteX122" fmla="*/ 4193858 w 5796915"/>
                  <a:gd name="connsiteY122" fmla="*/ 1547813 h 2738437"/>
                  <a:gd name="connsiteX123" fmla="*/ 4193858 w 5796915"/>
                  <a:gd name="connsiteY123" fmla="*/ 2384108 h 2738437"/>
                  <a:gd name="connsiteX124" fmla="*/ 4193858 w 5796915"/>
                  <a:gd name="connsiteY124" fmla="*/ 1116330 h 2738437"/>
                  <a:gd name="connsiteX125" fmla="*/ 4125278 w 5796915"/>
                  <a:gd name="connsiteY125" fmla="*/ 1184910 h 2738437"/>
                  <a:gd name="connsiteX126" fmla="*/ 3990975 w 5796915"/>
                  <a:gd name="connsiteY126" fmla="*/ 1184910 h 2738437"/>
                  <a:gd name="connsiteX127" fmla="*/ 3922395 w 5796915"/>
                  <a:gd name="connsiteY127" fmla="*/ 1116330 h 2738437"/>
                  <a:gd name="connsiteX128" fmla="*/ 3922395 w 5796915"/>
                  <a:gd name="connsiteY128" fmla="*/ 279082 h 2738437"/>
                  <a:gd name="connsiteX129" fmla="*/ 3990975 w 5796915"/>
                  <a:gd name="connsiteY129" fmla="*/ 210502 h 2738437"/>
                  <a:gd name="connsiteX130" fmla="*/ 4125278 w 5796915"/>
                  <a:gd name="connsiteY130" fmla="*/ 210502 h 2738437"/>
                  <a:gd name="connsiteX131" fmla="*/ 4193858 w 5796915"/>
                  <a:gd name="connsiteY131" fmla="*/ 279082 h 2738437"/>
                  <a:gd name="connsiteX132" fmla="*/ 4193858 w 5796915"/>
                  <a:gd name="connsiteY132" fmla="*/ 1116330 h 2738437"/>
                  <a:gd name="connsiteX133" fmla="*/ 4773930 w 5796915"/>
                  <a:gd name="connsiteY133" fmla="*/ 2384108 h 2738437"/>
                  <a:gd name="connsiteX134" fmla="*/ 4705350 w 5796915"/>
                  <a:gd name="connsiteY134" fmla="*/ 2452688 h 2738437"/>
                  <a:gd name="connsiteX135" fmla="*/ 4571048 w 5796915"/>
                  <a:gd name="connsiteY135" fmla="*/ 2452688 h 2738437"/>
                  <a:gd name="connsiteX136" fmla="*/ 4502468 w 5796915"/>
                  <a:gd name="connsiteY136" fmla="*/ 2384108 h 2738437"/>
                  <a:gd name="connsiteX137" fmla="*/ 4502468 w 5796915"/>
                  <a:gd name="connsiteY137" fmla="*/ 1547813 h 2738437"/>
                  <a:gd name="connsiteX138" fmla="*/ 4571048 w 5796915"/>
                  <a:gd name="connsiteY138" fmla="*/ 1479232 h 2738437"/>
                  <a:gd name="connsiteX139" fmla="*/ 4705350 w 5796915"/>
                  <a:gd name="connsiteY139" fmla="*/ 1479232 h 2738437"/>
                  <a:gd name="connsiteX140" fmla="*/ 4773930 w 5796915"/>
                  <a:gd name="connsiteY140" fmla="*/ 1547813 h 2738437"/>
                  <a:gd name="connsiteX141" fmla="*/ 4773930 w 5796915"/>
                  <a:gd name="connsiteY141" fmla="*/ 2384108 h 2738437"/>
                  <a:gd name="connsiteX142" fmla="*/ 4773930 w 5796915"/>
                  <a:gd name="connsiteY142" fmla="*/ 1116330 h 2738437"/>
                  <a:gd name="connsiteX143" fmla="*/ 4705350 w 5796915"/>
                  <a:gd name="connsiteY143" fmla="*/ 1184910 h 2738437"/>
                  <a:gd name="connsiteX144" fmla="*/ 4571048 w 5796915"/>
                  <a:gd name="connsiteY144" fmla="*/ 1184910 h 2738437"/>
                  <a:gd name="connsiteX145" fmla="*/ 4502468 w 5796915"/>
                  <a:gd name="connsiteY145" fmla="*/ 1116330 h 2738437"/>
                  <a:gd name="connsiteX146" fmla="*/ 4502468 w 5796915"/>
                  <a:gd name="connsiteY146" fmla="*/ 279082 h 2738437"/>
                  <a:gd name="connsiteX147" fmla="*/ 4571048 w 5796915"/>
                  <a:gd name="connsiteY147" fmla="*/ 210502 h 2738437"/>
                  <a:gd name="connsiteX148" fmla="*/ 4705350 w 5796915"/>
                  <a:gd name="connsiteY148" fmla="*/ 210502 h 2738437"/>
                  <a:gd name="connsiteX149" fmla="*/ 4773930 w 5796915"/>
                  <a:gd name="connsiteY149" fmla="*/ 279082 h 2738437"/>
                  <a:gd name="connsiteX150" fmla="*/ 4773930 w 5796915"/>
                  <a:gd name="connsiteY150" fmla="*/ 1116330 h 2738437"/>
                  <a:gd name="connsiteX151" fmla="*/ 5258753 w 5796915"/>
                  <a:gd name="connsiteY151" fmla="*/ 2384108 h 2738437"/>
                  <a:gd name="connsiteX152" fmla="*/ 5190173 w 5796915"/>
                  <a:gd name="connsiteY152" fmla="*/ 2452688 h 2738437"/>
                  <a:gd name="connsiteX153" fmla="*/ 5151120 w 5796915"/>
                  <a:gd name="connsiteY153" fmla="*/ 2452688 h 2738437"/>
                  <a:gd name="connsiteX154" fmla="*/ 5082540 w 5796915"/>
                  <a:gd name="connsiteY154" fmla="*/ 2384108 h 2738437"/>
                  <a:gd name="connsiteX155" fmla="*/ 5082540 w 5796915"/>
                  <a:gd name="connsiteY155" fmla="*/ 1547813 h 2738437"/>
                  <a:gd name="connsiteX156" fmla="*/ 5151120 w 5796915"/>
                  <a:gd name="connsiteY156" fmla="*/ 1479232 h 2738437"/>
                  <a:gd name="connsiteX157" fmla="*/ 5285423 w 5796915"/>
                  <a:gd name="connsiteY157" fmla="*/ 1479232 h 2738437"/>
                  <a:gd name="connsiteX158" fmla="*/ 5354003 w 5796915"/>
                  <a:gd name="connsiteY158" fmla="*/ 1547813 h 2738437"/>
                  <a:gd name="connsiteX159" fmla="*/ 5258753 w 5796915"/>
                  <a:gd name="connsiteY159" fmla="*/ 2384108 h 2738437"/>
                  <a:gd name="connsiteX160" fmla="*/ 5354003 w 5796915"/>
                  <a:gd name="connsiteY160" fmla="*/ 1116330 h 2738437"/>
                  <a:gd name="connsiteX161" fmla="*/ 5285423 w 5796915"/>
                  <a:gd name="connsiteY161" fmla="*/ 1184910 h 2738437"/>
                  <a:gd name="connsiteX162" fmla="*/ 5151120 w 5796915"/>
                  <a:gd name="connsiteY162" fmla="*/ 1184910 h 2738437"/>
                  <a:gd name="connsiteX163" fmla="*/ 5082540 w 5796915"/>
                  <a:gd name="connsiteY163" fmla="*/ 1116330 h 2738437"/>
                  <a:gd name="connsiteX164" fmla="*/ 5082540 w 5796915"/>
                  <a:gd name="connsiteY164" fmla="*/ 279082 h 2738437"/>
                  <a:gd name="connsiteX165" fmla="*/ 5151120 w 5796915"/>
                  <a:gd name="connsiteY165" fmla="*/ 210502 h 2738437"/>
                  <a:gd name="connsiteX166" fmla="*/ 5285423 w 5796915"/>
                  <a:gd name="connsiteY166" fmla="*/ 210502 h 2738437"/>
                  <a:gd name="connsiteX167" fmla="*/ 5354003 w 5796915"/>
                  <a:gd name="connsiteY167" fmla="*/ 279082 h 2738437"/>
                  <a:gd name="connsiteX168" fmla="*/ 5354003 w 5796915"/>
                  <a:gd name="connsiteY168" fmla="*/ 1116330 h 2738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5796915" h="2738437">
                    <a:moveTo>
                      <a:pt x="0" y="0"/>
                    </a:moveTo>
                    <a:lnTo>
                      <a:pt x="357188" y="2566035"/>
                    </a:lnTo>
                    <a:cubicBezTo>
                      <a:pt x="370523" y="2665095"/>
                      <a:pt x="455295" y="2738438"/>
                      <a:pt x="555308" y="2738438"/>
                    </a:cubicBezTo>
                    <a:lnTo>
                      <a:pt x="5233035" y="2738438"/>
                    </a:lnTo>
                    <a:cubicBezTo>
                      <a:pt x="5332095" y="2738438"/>
                      <a:pt x="5416868" y="2665095"/>
                      <a:pt x="5431155" y="2566988"/>
                    </a:cubicBezTo>
                    <a:lnTo>
                      <a:pt x="5796915" y="0"/>
                    </a:lnTo>
                    <a:lnTo>
                      <a:pt x="0" y="0"/>
                    </a:lnTo>
                    <a:close/>
                    <a:moveTo>
                      <a:pt x="714375" y="2384108"/>
                    </a:moveTo>
                    <a:cubicBezTo>
                      <a:pt x="714375" y="2422208"/>
                      <a:pt x="683895" y="2452688"/>
                      <a:pt x="645795" y="2452688"/>
                    </a:cubicBezTo>
                    <a:lnTo>
                      <a:pt x="606743" y="2452688"/>
                    </a:lnTo>
                    <a:cubicBezTo>
                      <a:pt x="568643" y="2452688"/>
                      <a:pt x="538163" y="2422208"/>
                      <a:pt x="538163" y="2384108"/>
                    </a:cubicBezTo>
                    <a:lnTo>
                      <a:pt x="442913" y="1547813"/>
                    </a:lnTo>
                    <a:cubicBezTo>
                      <a:pt x="442913" y="1509713"/>
                      <a:pt x="473393" y="1479232"/>
                      <a:pt x="511493" y="1479232"/>
                    </a:cubicBezTo>
                    <a:lnTo>
                      <a:pt x="645795" y="1479232"/>
                    </a:lnTo>
                    <a:cubicBezTo>
                      <a:pt x="683895" y="1479232"/>
                      <a:pt x="714375" y="1509713"/>
                      <a:pt x="714375" y="1547813"/>
                    </a:cubicBezTo>
                    <a:lnTo>
                      <a:pt x="714375" y="2384108"/>
                    </a:lnTo>
                    <a:close/>
                    <a:moveTo>
                      <a:pt x="714375" y="1116330"/>
                    </a:moveTo>
                    <a:cubicBezTo>
                      <a:pt x="714375" y="1154430"/>
                      <a:pt x="683895" y="1184910"/>
                      <a:pt x="645795" y="1184910"/>
                    </a:cubicBezTo>
                    <a:lnTo>
                      <a:pt x="511493" y="1184910"/>
                    </a:lnTo>
                    <a:cubicBezTo>
                      <a:pt x="473393" y="1184910"/>
                      <a:pt x="442913" y="1154430"/>
                      <a:pt x="442913" y="1116330"/>
                    </a:cubicBezTo>
                    <a:lnTo>
                      <a:pt x="442913" y="279082"/>
                    </a:lnTo>
                    <a:cubicBezTo>
                      <a:pt x="442913" y="240982"/>
                      <a:pt x="473393" y="210502"/>
                      <a:pt x="511493" y="210502"/>
                    </a:cubicBezTo>
                    <a:lnTo>
                      <a:pt x="645795" y="210502"/>
                    </a:lnTo>
                    <a:cubicBezTo>
                      <a:pt x="683895" y="210502"/>
                      <a:pt x="714375" y="240982"/>
                      <a:pt x="714375" y="279082"/>
                    </a:cubicBezTo>
                    <a:lnTo>
                      <a:pt x="714375" y="1116330"/>
                    </a:lnTo>
                    <a:close/>
                    <a:moveTo>
                      <a:pt x="1294448" y="2384108"/>
                    </a:moveTo>
                    <a:cubicBezTo>
                      <a:pt x="1294448" y="2422208"/>
                      <a:pt x="1263968" y="2452688"/>
                      <a:pt x="1225868" y="2452688"/>
                    </a:cubicBezTo>
                    <a:lnTo>
                      <a:pt x="1091565" y="2452688"/>
                    </a:lnTo>
                    <a:cubicBezTo>
                      <a:pt x="1053465" y="2452688"/>
                      <a:pt x="1022985" y="2422208"/>
                      <a:pt x="1022985" y="2384108"/>
                    </a:cubicBezTo>
                    <a:lnTo>
                      <a:pt x="1022985" y="1547813"/>
                    </a:lnTo>
                    <a:cubicBezTo>
                      <a:pt x="1022985" y="1509713"/>
                      <a:pt x="1053465" y="1479232"/>
                      <a:pt x="1091565" y="1479232"/>
                    </a:cubicBezTo>
                    <a:lnTo>
                      <a:pt x="1225868" y="1479232"/>
                    </a:lnTo>
                    <a:cubicBezTo>
                      <a:pt x="1263968" y="1479232"/>
                      <a:pt x="1294448" y="1509713"/>
                      <a:pt x="1294448" y="1547813"/>
                    </a:cubicBezTo>
                    <a:lnTo>
                      <a:pt x="1294448" y="2384108"/>
                    </a:lnTo>
                    <a:close/>
                    <a:moveTo>
                      <a:pt x="1294448" y="1116330"/>
                    </a:moveTo>
                    <a:cubicBezTo>
                      <a:pt x="1294448" y="1154430"/>
                      <a:pt x="1263968" y="1184910"/>
                      <a:pt x="1225868" y="1184910"/>
                    </a:cubicBezTo>
                    <a:lnTo>
                      <a:pt x="1091565" y="1184910"/>
                    </a:lnTo>
                    <a:cubicBezTo>
                      <a:pt x="1053465" y="1184910"/>
                      <a:pt x="1022985" y="1154430"/>
                      <a:pt x="1022985" y="1116330"/>
                    </a:cubicBezTo>
                    <a:lnTo>
                      <a:pt x="1022985" y="279082"/>
                    </a:lnTo>
                    <a:cubicBezTo>
                      <a:pt x="1022985" y="240982"/>
                      <a:pt x="1053465" y="210502"/>
                      <a:pt x="1091565" y="210502"/>
                    </a:cubicBezTo>
                    <a:lnTo>
                      <a:pt x="1225868" y="210502"/>
                    </a:lnTo>
                    <a:cubicBezTo>
                      <a:pt x="1263968" y="210502"/>
                      <a:pt x="1294448" y="240982"/>
                      <a:pt x="1294448" y="279082"/>
                    </a:cubicBezTo>
                    <a:lnTo>
                      <a:pt x="1294448" y="1116330"/>
                    </a:lnTo>
                    <a:close/>
                    <a:moveTo>
                      <a:pt x="1874520" y="2384108"/>
                    </a:moveTo>
                    <a:cubicBezTo>
                      <a:pt x="1874520" y="2422208"/>
                      <a:pt x="1844040" y="2452688"/>
                      <a:pt x="1805940" y="2452688"/>
                    </a:cubicBezTo>
                    <a:lnTo>
                      <a:pt x="1671638" y="2452688"/>
                    </a:lnTo>
                    <a:cubicBezTo>
                      <a:pt x="1633538" y="2452688"/>
                      <a:pt x="1603058" y="2422208"/>
                      <a:pt x="1603058" y="2384108"/>
                    </a:cubicBezTo>
                    <a:lnTo>
                      <a:pt x="1603058" y="1547813"/>
                    </a:lnTo>
                    <a:cubicBezTo>
                      <a:pt x="1603058" y="1509713"/>
                      <a:pt x="1633538" y="1479232"/>
                      <a:pt x="1671638" y="1479232"/>
                    </a:cubicBezTo>
                    <a:lnTo>
                      <a:pt x="1805940" y="1479232"/>
                    </a:lnTo>
                    <a:cubicBezTo>
                      <a:pt x="1844040" y="1479232"/>
                      <a:pt x="1874520" y="1509713"/>
                      <a:pt x="1874520" y="1547813"/>
                    </a:cubicBezTo>
                    <a:lnTo>
                      <a:pt x="1874520" y="2384108"/>
                    </a:lnTo>
                    <a:close/>
                    <a:moveTo>
                      <a:pt x="1874520" y="1116330"/>
                    </a:moveTo>
                    <a:cubicBezTo>
                      <a:pt x="1874520" y="1154430"/>
                      <a:pt x="1844040" y="1184910"/>
                      <a:pt x="1805940" y="1184910"/>
                    </a:cubicBezTo>
                    <a:lnTo>
                      <a:pt x="1671638" y="1184910"/>
                    </a:lnTo>
                    <a:cubicBezTo>
                      <a:pt x="1633538" y="1184910"/>
                      <a:pt x="1603058" y="1154430"/>
                      <a:pt x="1603058" y="1116330"/>
                    </a:cubicBezTo>
                    <a:lnTo>
                      <a:pt x="1603058" y="279082"/>
                    </a:lnTo>
                    <a:cubicBezTo>
                      <a:pt x="1603058" y="240982"/>
                      <a:pt x="1633538" y="210502"/>
                      <a:pt x="1671638" y="210502"/>
                    </a:cubicBezTo>
                    <a:lnTo>
                      <a:pt x="1805940" y="210502"/>
                    </a:lnTo>
                    <a:cubicBezTo>
                      <a:pt x="1844040" y="210502"/>
                      <a:pt x="1874520" y="240982"/>
                      <a:pt x="1874520" y="279082"/>
                    </a:cubicBezTo>
                    <a:lnTo>
                      <a:pt x="1874520" y="1116330"/>
                    </a:lnTo>
                    <a:close/>
                    <a:moveTo>
                      <a:pt x="2454593" y="2384108"/>
                    </a:moveTo>
                    <a:cubicBezTo>
                      <a:pt x="2454593" y="2422208"/>
                      <a:pt x="2424113" y="2452688"/>
                      <a:pt x="2386013" y="2452688"/>
                    </a:cubicBezTo>
                    <a:lnTo>
                      <a:pt x="2251710" y="2452688"/>
                    </a:lnTo>
                    <a:cubicBezTo>
                      <a:pt x="2213610" y="2452688"/>
                      <a:pt x="2183130" y="2422208"/>
                      <a:pt x="2183130" y="2384108"/>
                    </a:cubicBezTo>
                    <a:lnTo>
                      <a:pt x="2183130" y="1547813"/>
                    </a:lnTo>
                    <a:cubicBezTo>
                      <a:pt x="2183130" y="1509713"/>
                      <a:pt x="2213610" y="1479232"/>
                      <a:pt x="2251710" y="1479232"/>
                    </a:cubicBezTo>
                    <a:lnTo>
                      <a:pt x="2386013" y="1479232"/>
                    </a:lnTo>
                    <a:cubicBezTo>
                      <a:pt x="2424113" y="1479232"/>
                      <a:pt x="2454593" y="1509713"/>
                      <a:pt x="2454593" y="1547813"/>
                    </a:cubicBezTo>
                    <a:lnTo>
                      <a:pt x="2454593" y="2384108"/>
                    </a:lnTo>
                    <a:close/>
                    <a:moveTo>
                      <a:pt x="2454593" y="1116330"/>
                    </a:moveTo>
                    <a:cubicBezTo>
                      <a:pt x="2454593" y="1154430"/>
                      <a:pt x="2424113" y="1184910"/>
                      <a:pt x="2386013" y="1184910"/>
                    </a:cubicBezTo>
                    <a:lnTo>
                      <a:pt x="2251710" y="1184910"/>
                    </a:lnTo>
                    <a:cubicBezTo>
                      <a:pt x="2213610" y="1184910"/>
                      <a:pt x="2183130" y="1154430"/>
                      <a:pt x="2183130" y="1116330"/>
                    </a:cubicBezTo>
                    <a:lnTo>
                      <a:pt x="2183130" y="279082"/>
                    </a:lnTo>
                    <a:cubicBezTo>
                      <a:pt x="2183130" y="240982"/>
                      <a:pt x="2213610" y="210502"/>
                      <a:pt x="2251710" y="210502"/>
                    </a:cubicBezTo>
                    <a:lnTo>
                      <a:pt x="2386013" y="210502"/>
                    </a:lnTo>
                    <a:cubicBezTo>
                      <a:pt x="2424113" y="210502"/>
                      <a:pt x="2454593" y="240982"/>
                      <a:pt x="2454593" y="279082"/>
                    </a:cubicBezTo>
                    <a:lnTo>
                      <a:pt x="2454593" y="1116330"/>
                    </a:lnTo>
                    <a:close/>
                    <a:moveTo>
                      <a:pt x="3034665" y="2384108"/>
                    </a:moveTo>
                    <a:cubicBezTo>
                      <a:pt x="3034665" y="2422208"/>
                      <a:pt x="3004185" y="2452688"/>
                      <a:pt x="2966085" y="2452688"/>
                    </a:cubicBezTo>
                    <a:lnTo>
                      <a:pt x="2831783" y="2452688"/>
                    </a:lnTo>
                    <a:cubicBezTo>
                      <a:pt x="2793683" y="2452688"/>
                      <a:pt x="2763203" y="2422208"/>
                      <a:pt x="2763203" y="2384108"/>
                    </a:cubicBezTo>
                    <a:lnTo>
                      <a:pt x="2763203" y="1547813"/>
                    </a:lnTo>
                    <a:cubicBezTo>
                      <a:pt x="2763203" y="1509713"/>
                      <a:pt x="2793683" y="1479232"/>
                      <a:pt x="2831783" y="1479232"/>
                    </a:cubicBezTo>
                    <a:lnTo>
                      <a:pt x="2966085" y="1479232"/>
                    </a:lnTo>
                    <a:cubicBezTo>
                      <a:pt x="3004185" y="1479232"/>
                      <a:pt x="3034665" y="1509713"/>
                      <a:pt x="3034665" y="1547813"/>
                    </a:cubicBezTo>
                    <a:lnTo>
                      <a:pt x="3034665" y="2384108"/>
                    </a:lnTo>
                    <a:close/>
                    <a:moveTo>
                      <a:pt x="3034665" y="1116330"/>
                    </a:moveTo>
                    <a:cubicBezTo>
                      <a:pt x="3034665" y="1154430"/>
                      <a:pt x="3004185" y="1184910"/>
                      <a:pt x="2966085" y="1184910"/>
                    </a:cubicBezTo>
                    <a:lnTo>
                      <a:pt x="2831783" y="1184910"/>
                    </a:lnTo>
                    <a:cubicBezTo>
                      <a:pt x="2793683" y="1184910"/>
                      <a:pt x="2763203" y="1154430"/>
                      <a:pt x="2763203" y="1116330"/>
                    </a:cubicBezTo>
                    <a:lnTo>
                      <a:pt x="2763203" y="279082"/>
                    </a:lnTo>
                    <a:cubicBezTo>
                      <a:pt x="2763203" y="240982"/>
                      <a:pt x="2793683" y="210502"/>
                      <a:pt x="2831783" y="210502"/>
                    </a:cubicBezTo>
                    <a:lnTo>
                      <a:pt x="2966085" y="210502"/>
                    </a:lnTo>
                    <a:cubicBezTo>
                      <a:pt x="3004185" y="210502"/>
                      <a:pt x="3034665" y="240982"/>
                      <a:pt x="3034665" y="279082"/>
                    </a:cubicBezTo>
                    <a:lnTo>
                      <a:pt x="3034665" y="1116330"/>
                    </a:lnTo>
                    <a:close/>
                    <a:moveTo>
                      <a:pt x="3613785" y="2384108"/>
                    </a:moveTo>
                    <a:cubicBezTo>
                      <a:pt x="3613785" y="2422208"/>
                      <a:pt x="3583305" y="2452688"/>
                      <a:pt x="3545205" y="2452688"/>
                    </a:cubicBezTo>
                    <a:lnTo>
                      <a:pt x="3410903" y="2452688"/>
                    </a:lnTo>
                    <a:cubicBezTo>
                      <a:pt x="3372803" y="2452688"/>
                      <a:pt x="3342323" y="2422208"/>
                      <a:pt x="3342323" y="2384108"/>
                    </a:cubicBezTo>
                    <a:lnTo>
                      <a:pt x="3342323" y="1547813"/>
                    </a:lnTo>
                    <a:cubicBezTo>
                      <a:pt x="3342323" y="1509713"/>
                      <a:pt x="3372803" y="1479232"/>
                      <a:pt x="3410903" y="1479232"/>
                    </a:cubicBezTo>
                    <a:lnTo>
                      <a:pt x="3545205" y="1479232"/>
                    </a:lnTo>
                    <a:cubicBezTo>
                      <a:pt x="3583305" y="1479232"/>
                      <a:pt x="3613785" y="1509713"/>
                      <a:pt x="3613785" y="1547813"/>
                    </a:cubicBezTo>
                    <a:lnTo>
                      <a:pt x="3613785" y="2384108"/>
                    </a:lnTo>
                    <a:close/>
                    <a:moveTo>
                      <a:pt x="3613785" y="1116330"/>
                    </a:moveTo>
                    <a:cubicBezTo>
                      <a:pt x="3613785" y="1154430"/>
                      <a:pt x="3583305" y="1184910"/>
                      <a:pt x="3545205" y="1184910"/>
                    </a:cubicBezTo>
                    <a:lnTo>
                      <a:pt x="3410903" y="1184910"/>
                    </a:lnTo>
                    <a:cubicBezTo>
                      <a:pt x="3372803" y="1184910"/>
                      <a:pt x="3342323" y="1154430"/>
                      <a:pt x="3342323" y="1116330"/>
                    </a:cubicBezTo>
                    <a:lnTo>
                      <a:pt x="3342323" y="279082"/>
                    </a:lnTo>
                    <a:cubicBezTo>
                      <a:pt x="3342323" y="240982"/>
                      <a:pt x="3372803" y="210502"/>
                      <a:pt x="3410903" y="210502"/>
                    </a:cubicBezTo>
                    <a:lnTo>
                      <a:pt x="3545205" y="210502"/>
                    </a:lnTo>
                    <a:cubicBezTo>
                      <a:pt x="3583305" y="210502"/>
                      <a:pt x="3613785" y="240982"/>
                      <a:pt x="3613785" y="279082"/>
                    </a:cubicBezTo>
                    <a:lnTo>
                      <a:pt x="3613785" y="1116330"/>
                    </a:lnTo>
                    <a:close/>
                    <a:moveTo>
                      <a:pt x="4193858" y="2384108"/>
                    </a:moveTo>
                    <a:cubicBezTo>
                      <a:pt x="4193858" y="2422208"/>
                      <a:pt x="4163378" y="2452688"/>
                      <a:pt x="4125278" y="2452688"/>
                    </a:cubicBezTo>
                    <a:lnTo>
                      <a:pt x="3990975" y="2452688"/>
                    </a:lnTo>
                    <a:cubicBezTo>
                      <a:pt x="3952875" y="2452688"/>
                      <a:pt x="3922395" y="2422208"/>
                      <a:pt x="3922395" y="2384108"/>
                    </a:cubicBezTo>
                    <a:lnTo>
                      <a:pt x="3922395" y="1547813"/>
                    </a:lnTo>
                    <a:cubicBezTo>
                      <a:pt x="3922395" y="1509713"/>
                      <a:pt x="3952875" y="1479232"/>
                      <a:pt x="3990975" y="1479232"/>
                    </a:cubicBezTo>
                    <a:lnTo>
                      <a:pt x="4125278" y="1479232"/>
                    </a:lnTo>
                    <a:cubicBezTo>
                      <a:pt x="4163378" y="1479232"/>
                      <a:pt x="4193858" y="1509713"/>
                      <a:pt x="4193858" y="1547813"/>
                    </a:cubicBezTo>
                    <a:lnTo>
                      <a:pt x="4193858" y="2384108"/>
                    </a:lnTo>
                    <a:close/>
                    <a:moveTo>
                      <a:pt x="4193858" y="1116330"/>
                    </a:moveTo>
                    <a:cubicBezTo>
                      <a:pt x="4193858" y="1154430"/>
                      <a:pt x="4163378" y="1184910"/>
                      <a:pt x="4125278" y="1184910"/>
                    </a:cubicBezTo>
                    <a:lnTo>
                      <a:pt x="3990975" y="1184910"/>
                    </a:lnTo>
                    <a:cubicBezTo>
                      <a:pt x="3952875" y="1184910"/>
                      <a:pt x="3922395" y="1154430"/>
                      <a:pt x="3922395" y="1116330"/>
                    </a:cubicBezTo>
                    <a:lnTo>
                      <a:pt x="3922395" y="279082"/>
                    </a:lnTo>
                    <a:cubicBezTo>
                      <a:pt x="3922395" y="240982"/>
                      <a:pt x="3952875" y="210502"/>
                      <a:pt x="3990975" y="210502"/>
                    </a:cubicBezTo>
                    <a:lnTo>
                      <a:pt x="4125278" y="210502"/>
                    </a:lnTo>
                    <a:cubicBezTo>
                      <a:pt x="4163378" y="210502"/>
                      <a:pt x="4193858" y="240982"/>
                      <a:pt x="4193858" y="279082"/>
                    </a:cubicBezTo>
                    <a:lnTo>
                      <a:pt x="4193858" y="1116330"/>
                    </a:lnTo>
                    <a:close/>
                    <a:moveTo>
                      <a:pt x="4773930" y="2384108"/>
                    </a:moveTo>
                    <a:cubicBezTo>
                      <a:pt x="4773930" y="2422208"/>
                      <a:pt x="4743450" y="2452688"/>
                      <a:pt x="4705350" y="2452688"/>
                    </a:cubicBezTo>
                    <a:lnTo>
                      <a:pt x="4571048" y="2452688"/>
                    </a:lnTo>
                    <a:cubicBezTo>
                      <a:pt x="4532948" y="2452688"/>
                      <a:pt x="4502468" y="2422208"/>
                      <a:pt x="4502468" y="2384108"/>
                    </a:cubicBezTo>
                    <a:lnTo>
                      <a:pt x="4502468" y="1547813"/>
                    </a:lnTo>
                    <a:cubicBezTo>
                      <a:pt x="4502468" y="1509713"/>
                      <a:pt x="4532948" y="1479232"/>
                      <a:pt x="4571048" y="1479232"/>
                    </a:cubicBezTo>
                    <a:lnTo>
                      <a:pt x="4705350" y="1479232"/>
                    </a:lnTo>
                    <a:cubicBezTo>
                      <a:pt x="4743450" y="1479232"/>
                      <a:pt x="4773930" y="1509713"/>
                      <a:pt x="4773930" y="1547813"/>
                    </a:cubicBezTo>
                    <a:lnTo>
                      <a:pt x="4773930" y="2384108"/>
                    </a:lnTo>
                    <a:close/>
                    <a:moveTo>
                      <a:pt x="4773930" y="1116330"/>
                    </a:moveTo>
                    <a:cubicBezTo>
                      <a:pt x="4773930" y="1154430"/>
                      <a:pt x="4743450" y="1184910"/>
                      <a:pt x="4705350" y="1184910"/>
                    </a:cubicBezTo>
                    <a:lnTo>
                      <a:pt x="4571048" y="1184910"/>
                    </a:lnTo>
                    <a:cubicBezTo>
                      <a:pt x="4532948" y="1184910"/>
                      <a:pt x="4502468" y="1154430"/>
                      <a:pt x="4502468" y="1116330"/>
                    </a:cubicBezTo>
                    <a:lnTo>
                      <a:pt x="4502468" y="279082"/>
                    </a:lnTo>
                    <a:cubicBezTo>
                      <a:pt x="4502468" y="240982"/>
                      <a:pt x="4532948" y="210502"/>
                      <a:pt x="4571048" y="210502"/>
                    </a:cubicBezTo>
                    <a:lnTo>
                      <a:pt x="4705350" y="210502"/>
                    </a:lnTo>
                    <a:cubicBezTo>
                      <a:pt x="4743450" y="210502"/>
                      <a:pt x="4773930" y="240982"/>
                      <a:pt x="4773930" y="279082"/>
                    </a:cubicBezTo>
                    <a:lnTo>
                      <a:pt x="4773930" y="1116330"/>
                    </a:lnTo>
                    <a:close/>
                    <a:moveTo>
                      <a:pt x="5258753" y="2384108"/>
                    </a:moveTo>
                    <a:cubicBezTo>
                      <a:pt x="5258753" y="2422208"/>
                      <a:pt x="5228273" y="2452688"/>
                      <a:pt x="5190173" y="2452688"/>
                    </a:cubicBezTo>
                    <a:lnTo>
                      <a:pt x="5151120" y="2452688"/>
                    </a:lnTo>
                    <a:cubicBezTo>
                      <a:pt x="5113020" y="2452688"/>
                      <a:pt x="5082540" y="2422208"/>
                      <a:pt x="5082540" y="2384108"/>
                    </a:cubicBezTo>
                    <a:lnTo>
                      <a:pt x="5082540" y="1547813"/>
                    </a:lnTo>
                    <a:cubicBezTo>
                      <a:pt x="5082540" y="1509713"/>
                      <a:pt x="5113020" y="1479232"/>
                      <a:pt x="5151120" y="1479232"/>
                    </a:cubicBezTo>
                    <a:lnTo>
                      <a:pt x="5285423" y="1479232"/>
                    </a:lnTo>
                    <a:cubicBezTo>
                      <a:pt x="5323523" y="1479232"/>
                      <a:pt x="5354003" y="1509713"/>
                      <a:pt x="5354003" y="1547813"/>
                    </a:cubicBezTo>
                    <a:lnTo>
                      <a:pt x="5258753" y="2384108"/>
                    </a:lnTo>
                    <a:close/>
                    <a:moveTo>
                      <a:pt x="5354003" y="1116330"/>
                    </a:moveTo>
                    <a:cubicBezTo>
                      <a:pt x="5354003" y="1154430"/>
                      <a:pt x="5323523" y="1184910"/>
                      <a:pt x="5285423" y="1184910"/>
                    </a:cubicBezTo>
                    <a:lnTo>
                      <a:pt x="5151120" y="1184910"/>
                    </a:lnTo>
                    <a:cubicBezTo>
                      <a:pt x="5113020" y="1184910"/>
                      <a:pt x="5082540" y="1154430"/>
                      <a:pt x="5082540" y="1116330"/>
                    </a:cubicBezTo>
                    <a:lnTo>
                      <a:pt x="5082540" y="279082"/>
                    </a:lnTo>
                    <a:cubicBezTo>
                      <a:pt x="5082540" y="240982"/>
                      <a:pt x="5113020" y="210502"/>
                      <a:pt x="5151120" y="210502"/>
                    </a:cubicBezTo>
                    <a:lnTo>
                      <a:pt x="5285423" y="210502"/>
                    </a:lnTo>
                    <a:cubicBezTo>
                      <a:pt x="5323523" y="210502"/>
                      <a:pt x="5354003" y="240982"/>
                      <a:pt x="5354003" y="279082"/>
                    </a:cubicBezTo>
                    <a:lnTo>
                      <a:pt x="5354003" y="1116330"/>
                    </a:lnTo>
                    <a:close/>
                  </a:path>
                </a:pathLst>
              </a:custGeom>
              <a:solidFill>
                <a:srgbClr val="00686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9FD6F6A-A80D-4FFA-89B9-C2B3EBAC31AD}"/>
                  </a:ext>
                </a:extLst>
              </p:cNvPr>
              <p:cNvSpPr/>
              <p:nvPr/>
            </p:nvSpPr>
            <p:spPr>
              <a:xfrm>
                <a:off x="3570922" y="2252662"/>
                <a:ext cx="5077777" cy="860107"/>
              </a:xfrm>
              <a:custGeom>
                <a:avLst/>
                <a:gdLst>
                  <a:gd name="connsiteX0" fmla="*/ 0 w 5077777"/>
                  <a:gd name="connsiteY0" fmla="*/ 0 h 860107"/>
                  <a:gd name="connsiteX1" fmla="*/ 5077778 w 5077777"/>
                  <a:gd name="connsiteY1" fmla="*/ 0 h 860107"/>
                  <a:gd name="connsiteX2" fmla="*/ 5077778 w 5077777"/>
                  <a:gd name="connsiteY2" fmla="*/ 860107 h 860107"/>
                  <a:gd name="connsiteX3" fmla="*/ 0 w 5077777"/>
                  <a:gd name="connsiteY3" fmla="*/ 860107 h 860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7777" h="860107">
                    <a:moveTo>
                      <a:pt x="0" y="0"/>
                    </a:moveTo>
                    <a:lnTo>
                      <a:pt x="5077778" y="0"/>
                    </a:lnTo>
                    <a:lnTo>
                      <a:pt x="5077778" y="860107"/>
                    </a:lnTo>
                    <a:lnTo>
                      <a:pt x="0" y="860107"/>
                    </a:lnTo>
                    <a:close/>
                  </a:path>
                </a:pathLst>
              </a:custGeom>
              <a:solidFill>
                <a:srgbClr val="016E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9F8D977-0E65-4458-90C4-12C6D5E63699}"/>
                  </a:ext>
                </a:extLst>
              </p:cNvPr>
              <p:cNvSpPr/>
              <p:nvPr/>
            </p:nvSpPr>
            <p:spPr>
              <a:xfrm>
                <a:off x="5909310" y="3458527"/>
                <a:ext cx="375284" cy="375284"/>
              </a:xfrm>
              <a:custGeom>
                <a:avLst/>
                <a:gdLst>
                  <a:gd name="connsiteX0" fmla="*/ 375285 w 375284"/>
                  <a:gd name="connsiteY0" fmla="*/ 187642 h 375284"/>
                  <a:gd name="connsiteX1" fmla="*/ 187642 w 375284"/>
                  <a:gd name="connsiteY1" fmla="*/ 375285 h 375284"/>
                  <a:gd name="connsiteX2" fmla="*/ 0 w 375284"/>
                  <a:gd name="connsiteY2" fmla="*/ 187642 h 375284"/>
                  <a:gd name="connsiteX3" fmla="*/ 187642 w 375284"/>
                  <a:gd name="connsiteY3" fmla="*/ 0 h 375284"/>
                  <a:gd name="connsiteX4" fmla="*/ 375285 w 375284"/>
                  <a:gd name="connsiteY4" fmla="*/ 187642 h 375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284" h="375284">
                    <a:moveTo>
                      <a:pt x="375285" y="187642"/>
                    </a:moveTo>
                    <a:cubicBezTo>
                      <a:pt x="375285" y="291274"/>
                      <a:pt x="291275" y="375285"/>
                      <a:pt x="187642" y="375285"/>
                    </a:cubicBezTo>
                    <a:cubicBezTo>
                      <a:pt x="84010" y="375285"/>
                      <a:pt x="0" y="291275"/>
                      <a:pt x="0" y="187642"/>
                    </a:cubicBezTo>
                    <a:cubicBezTo>
                      <a:pt x="0" y="84010"/>
                      <a:pt x="84010" y="0"/>
                      <a:pt x="187642" y="0"/>
                    </a:cubicBezTo>
                    <a:cubicBezTo>
                      <a:pt x="291274" y="0"/>
                      <a:pt x="375285" y="84010"/>
                      <a:pt x="375285" y="187642"/>
                    </a:cubicBezTo>
                    <a:close/>
                  </a:path>
                </a:pathLst>
              </a:custGeom>
              <a:solidFill>
                <a:srgbClr val="4949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CDD90BFB-28D1-4612-B4FF-61FDA0F3EBBA}"/>
                  </a:ext>
                </a:extLst>
              </p:cNvPr>
              <p:cNvSpPr/>
              <p:nvPr/>
            </p:nvSpPr>
            <p:spPr>
              <a:xfrm>
                <a:off x="5643562" y="171687"/>
                <a:ext cx="2665209" cy="3575717"/>
              </a:xfrm>
              <a:custGeom>
                <a:avLst/>
                <a:gdLst>
                  <a:gd name="connsiteX0" fmla="*/ 2658427 w 2665209"/>
                  <a:gd name="connsiteY0" fmla="*/ 839868 h 3575717"/>
                  <a:gd name="connsiteX1" fmla="*/ 2605088 w 2665209"/>
                  <a:gd name="connsiteY1" fmla="*/ 765573 h 3575717"/>
                  <a:gd name="connsiteX2" fmla="*/ 1640205 w 2665209"/>
                  <a:gd name="connsiteY2" fmla="*/ 12145 h 3575717"/>
                  <a:gd name="connsiteX3" fmla="*/ 1479232 w 2665209"/>
                  <a:gd name="connsiteY3" fmla="*/ 75010 h 3575717"/>
                  <a:gd name="connsiteX4" fmla="*/ 1905 w 2665209"/>
                  <a:gd name="connsiteY4" fmla="*/ 1944768 h 3575717"/>
                  <a:gd name="connsiteX5" fmla="*/ 0 w 2665209"/>
                  <a:gd name="connsiteY5" fmla="*/ 1949530 h 3575717"/>
                  <a:gd name="connsiteX6" fmla="*/ 2857 w 2665209"/>
                  <a:gd name="connsiteY6" fmla="*/ 1952388 h 3575717"/>
                  <a:gd name="connsiteX7" fmla="*/ 295275 w 2665209"/>
                  <a:gd name="connsiteY7" fmla="*/ 1944768 h 3575717"/>
                  <a:gd name="connsiteX8" fmla="*/ 295275 w 2665209"/>
                  <a:gd name="connsiteY8" fmla="*/ 1944768 h 3575717"/>
                  <a:gd name="connsiteX9" fmla="*/ 295275 w 2665209"/>
                  <a:gd name="connsiteY9" fmla="*/ 1944768 h 3575717"/>
                  <a:gd name="connsiteX10" fmla="*/ 918210 w 2665209"/>
                  <a:gd name="connsiteY10" fmla="*/ 1157050 h 3575717"/>
                  <a:gd name="connsiteX11" fmla="*/ 976313 w 2665209"/>
                  <a:gd name="connsiteY11" fmla="*/ 1088470 h 3575717"/>
                  <a:gd name="connsiteX12" fmla="*/ 1553528 w 2665209"/>
                  <a:gd name="connsiteY12" fmla="*/ 354093 h 3575717"/>
                  <a:gd name="connsiteX13" fmla="*/ 1613535 w 2665209"/>
                  <a:gd name="connsiteY13" fmla="*/ 279798 h 3575717"/>
                  <a:gd name="connsiteX14" fmla="*/ 2365058 w 2665209"/>
                  <a:gd name="connsiteY14" fmla="*/ 877015 h 3575717"/>
                  <a:gd name="connsiteX15" fmla="*/ 2365058 w 2665209"/>
                  <a:gd name="connsiteY15" fmla="*/ 920830 h 3575717"/>
                  <a:gd name="connsiteX16" fmla="*/ 2022157 w 2665209"/>
                  <a:gd name="connsiteY16" fmla="*/ 1346598 h 3575717"/>
                  <a:gd name="connsiteX17" fmla="*/ 306705 w 2665209"/>
                  <a:gd name="connsiteY17" fmla="*/ 3462100 h 3575717"/>
                  <a:gd name="connsiteX18" fmla="*/ 316230 w 2665209"/>
                  <a:gd name="connsiteY18" fmla="*/ 3508773 h 3575717"/>
                  <a:gd name="connsiteX19" fmla="*/ 558165 w 2665209"/>
                  <a:gd name="connsiteY19" fmla="*/ 3528775 h 3575717"/>
                  <a:gd name="connsiteX20" fmla="*/ 2626995 w 2665209"/>
                  <a:gd name="connsiteY20" fmla="*/ 966550 h 3575717"/>
                  <a:gd name="connsiteX21" fmla="*/ 2658427 w 2665209"/>
                  <a:gd name="connsiteY21" fmla="*/ 839868 h 3575717"/>
                  <a:gd name="connsiteX22" fmla="*/ 1734503 w 2665209"/>
                  <a:gd name="connsiteY22" fmla="*/ 200740 h 3575717"/>
                  <a:gd name="connsiteX23" fmla="*/ 1735455 w 2665209"/>
                  <a:gd name="connsiteY23" fmla="*/ 201693 h 3575717"/>
                  <a:gd name="connsiteX24" fmla="*/ 1735455 w 2665209"/>
                  <a:gd name="connsiteY24" fmla="*/ 201693 h 3575717"/>
                  <a:gd name="connsiteX25" fmla="*/ 1735455 w 2665209"/>
                  <a:gd name="connsiteY25" fmla="*/ 201693 h 3575717"/>
                  <a:gd name="connsiteX26" fmla="*/ 1735455 w 2665209"/>
                  <a:gd name="connsiteY26" fmla="*/ 201693 h 3575717"/>
                  <a:gd name="connsiteX27" fmla="*/ 1734503 w 2665209"/>
                  <a:gd name="connsiteY27" fmla="*/ 200740 h 3575717"/>
                  <a:gd name="connsiteX28" fmla="*/ 1734503 w 2665209"/>
                  <a:gd name="connsiteY28" fmla="*/ 200740 h 3575717"/>
                  <a:gd name="connsiteX29" fmla="*/ 1370648 w 2665209"/>
                  <a:gd name="connsiteY29" fmla="*/ 2464833 h 3575717"/>
                  <a:gd name="connsiteX30" fmla="*/ 1369695 w 2665209"/>
                  <a:gd name="connsiteY30" fmla="*/ 2466738 h 3575717"/>
                  <a:gd name="connsiteX31" fmla="*/ 1370648 w 2665209"/>
                  <a:gd name="connsiteY31" fmla="*/ 2464833 h 3575717"/>
                  <a:gd name="connsiteX32" fmla="*/ 250507 w 2665209"/>
                  <a:gd name="connsiteY32" fmla="*/ 1935243 h 3575717"/>
                  <a:gd name="connsiteX33" fmla="*/ 250507 w 2665209"/>
                  <a:gd name="connsiteY33" fmla="*/ 1935243 h 3575717"/>
                  <a:gd name="connsiteX34" fmla="*/ 250507 w 2665209"/>
                  <a:gd name="connsiteY34" fmla="*/ 1935243 h 3575717"/>
                  <a:gd name="connsiteX35" fmla="*/ 250507 w 2665209"/>
                  <a:gd name="connsiteY35" fmla="*/ 1935243 h 3575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665209" h="3575717">
                    <a:moveTo>
                      <a:pt x="2658427" y="839868"/>
                    </a:moveTo>
                    <a:cubicBezTo>
                      <a:pt x="2655570" y="804625"/>
                      <a:pt x="2629852" y="784623"/>
                      <a:pt x="2605088" y="765573"/>
                    </a:cubicBezTo>
                    <a:cubicBezTo>
                      <a:pt x="2372677" y="581740"/>
                      <a:pt x="1734503" y="73105"/>
                      <a:pt x="1640205" y="12145"/>
                    </a:cubicBezTo>
                    <a:cubicBezTo>
                      <a:pt x="1564957" y="-21192"/>
                      <a:pt x="1519238" y="18813"/>
                      <a:pt x="1479232" y="75010"/>
                    </a:cubicBezTo>
                    <a:cubicBezTo>
                      <a:pt x="1475423" y="79773"/>
                      <a:pt x="113347" y="1802845"/>
                      <a:pt x="1905" y="1944768"/>
                    </a:cubicBezTo>
                    <a:cubicBezTo>
                      <a:pt x="953" y="1946673"/>
                      <a:pt x="0" y="1947625"/>
                      <a:pt x="0" y="1949530"/>
                    </a:cubicBezTo>
                    <a:cubicBezTo>
                      <a:pt x="0" y="1950483"/>
                      <a:pt x="1905" y="1952388"/>
                      <a:pt x="2857" y="1952388"/>
                    </a:cubicBezTo>
                    <a:cubicBezTo>
                      <a:pt x="66675" y="1952388"/>
                      <a:pt x="262890" y="1962865"/>
                      <a:pt x="295275" y="1944768"/>
                    </a:cubicBezTo>
                    <a:lnTo>
                      <a:pt x="295275" y="1944768"/>
                    </a:lnTo>
                    <a:lnTo>
                      <a:pt x="295275" y="1944768"/>
                    </a:lnTo>
                    <a:cubicBezTo>
                      <a:pt x="343853" y="1883808"/>
                      <a:pt x="759143" y="1358028"/>
                      <a:pt x="918210" y="1157050"/>
                    </a:cubicBezTo>
                    <a:cubicBezTo>
                      <a:pt x="937260" y="1134190"/>
                      <a:pt x="957263" y="1112283"/>
                      <a:pt x="976313" y="1088470"/>
                    </a:cubicBezTo>
                    <a:cubicBezTo>
                      <a:pt x="1168718" y="843678"/>
                      <a:pt x="1553528" y="354093"/>
                      <a:pt x="1553528" y="354093"/>
                    </a:cubicBezTo>
                    <a:cubicBezTo>
                      <a:pt x="1573530" y="329328"/>
                      <a:pt x="1593532" y="304563"/>
                      <a:pt x="1613535" y="279798"/>
                    </a:cubicBezTo>
                    <a:cubicBezTo>
                      <a:pt x="1616393" y="280750"/>
                      <a:pt x="2116455" y="680800"/>
                      <a:pt x="2365058" y="877015"/>
                    </a:cubicBezTo>
                    <a:cubicBezTo>
                      <a:pt x="2389823" y="896065"/>
                      <a:pt x="2377440" y="906543"/>
                      <a:pt x="2365058" y="920830"/>
                    </a:cubicBezTo>
                    <a:cubicBezTo>
                      <a:pt x="2250758" y="1062753"/>
                      <a:pt x="2136458" y="1204675"/>
                      <a:pt x="2022157" y="1346598"/>
                    </a:cubicBezTo>
                    <a:cubicBezTo>
                      <a:pt x="1850707" y="1559005"/>
                      <a:pt x="355282" y="3402093"/>
                      <a:pt x="306705" y="3462100"/>
                    </a:cubicBezTo>
                    <a:cubicBezTo>
                      <a:pt x="293370" y="3478293"/>
                      <a:pt x="304800" y="3494485"/>
                      <a:pt x="316230" y="3508773"/>
                    </a:cubicBezTo>
                    <a:cubicBezTo>
                      <a:pt x="380047" y="3589735"/>
                      <a:pt x="477203" y="3598308"/>
                      <a:pt x="558165" y="3528775"/>
                    </a:cubicBezTo>
                    <a:cubicBezTo>
                      <a:pt x="561022" y="3522108"/>
                      <a:pt x="2353627" y="1301830"/>
                      <a:pt x="2626995" y="966550"/>
                    </a:cubicBezTo>
                    <a:cubicBezTo>
                      <a:pt x="2658427" y="928450"/>
                      <a:pt x="2675573" y="889398"/>
                      <a:pt x="2658427" y="839868"/>
                    </a:cubicBezTo>
                    <a:close/>
                    <a:moveTo>
                      <a:pt x="1734503" y="200740"/>
                    </a:moveTo>
                    <a:cubicBezTo>
                      <a:pt x="1734503" y="200740"/>
                      <a:pt x="1735455" y="201693"/>
                      <a:pt x="1735455" y="201693"/>
                    </a:cubicBezTo>
                    <a:cubicBezTo>
                      <a:pt x="1735455" y="201693"/>
                      <a:pt x="1735455" y="201693"/>
                      <a:pt x="1735455" y="201693"/>
                    </a:cubicBezTo>
                    <a:cubicBezTo>
                      <a:pt x="1735455" y="201693"/>
                      <a:pt x="1735455" y="201693"/>
                      <a:pt x="1735455" y="201693"/>
                    </a:cubicBezTo>
                    <a:cubicBezTo>
                      <a:pt x="1735455" y="201693"/>
                      <a:pt x="1735455" y="201693"/>
                      <a:pt x="1735455" y="201693"/>
                    </a:cubicBezTo>
                    <a:cubicBezTo>
                      <a:pt x="1735455" y="201693"/>
                      <a:pt x="1735455" y="201693"/>
                      <a:pt x="1734503" y="200740"/>
                    </a:cubicBezTo>
                    <a:cubicBezTo>
                      <a:pt x="1734503" y="200740"/>
                      <a:pt x="1734503" y="200740"/>
                      <a:pt x="1734503" y="200740"/>
                    </a:cubicBezTo>
                    <a:close/>
                    <a:moveTo>
                      <a:pt x="1370648" y="2464833"/>
                    </a:moveTo>
                    <a:cubicBezTo>
                      <a:pt x="1370648" y="2465785"/>
                      <a:pt x="1369695" y="2465785"/>
                      <a:pt x="1369695" y="2466738"/>
                    </a:cubicBezTo>
                    <a:cubicBezTo>
                      <a:pt x="1370648" y="2465785"/>
                      <a:pt x="1370648" y="2465785"/>
                      <a:pt x="1370648" y="2464833"/>
                    </a:cubicBezTo>
                    <a:close/>
                    <a:moveTo>
                      <a:pt x="250507" y="1935243"/>
                    </a:moveTo>
                    <a:cubicBezTo>
                      <a:pt x="250507" y="1935243"/>
                      <a:pt x="250507" y="1935243"/>
                      <a:pt x="250507" y="1935243"/>
                    </a:cubicBezTo>
                    <a:cubicBezTo>
                      <a:pt x="250507" y="1935243"/>
                      <a:pt x="250507" y="1935243"/>
                      <a:pt x="250507" y="1935243"/>
                    </a:cubicBezTo>
                    <a:cubicBezTo>
                      <a:pt x="250507" y="1935243"/>
                      <a:pt x="250507" y="1935243"/>
                      <a:pt x="250507" y="1935243"/>
                    </a:cubicBez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0150FBE-9138-496D-B5F1-9BBBD3C9775C}"/>
                </a:ext>
              </a:extLst>
            </p:cNvPr>
            <p:cNvGrpSpPr/>
            <p:nvPr/>
          </p:nvGrpSpPr>
          <p:grpSpPr>
            <a:xfrm>
              <a:off x="9681601" y="4332001"/>
              <a:ext cx="2198657" cy="1777581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D8001FE-D878-4AA4-8D5D-12199F5E6A57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D812232-C485-4BD5-8BDD-C8C0B9D65DAC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8EBD3A9-5C98-423F-B70D-117D95FFCFF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CC54691-A946-4824-BCDB-9BF7E129CA7A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0A8BD802-FB3C-4D0A-9766-3C56A057C02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A6A460F-8786-48D5-AD12-1CFF09DCED0C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F891B43-7194-41C7-B1D3-50370D5DB843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773FBF3-8E4A-4B46-AC54-6E8D2A6F5708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C1F83BC-4BBD-4E4D-8976-CF195F157A68}"/>
                </a:ext>
              </a:extLst>
            </p:cNvPr>
            <p:cNvGrpSpPr/>
            <p:nvPr/>
          </p:nvGrpSpPr>
          <p:grpSpPr>
            <a:xfrm rot="691095">
              <a:off x="6094799" y="4256294"/>
              <a:ext cx="4032348" cy="2023410"/>
              <a:chOff x="4489317" y="4011276"/>
              <a:chExt cx="5563035" cy="2444487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0B33772-2C30-49B1-8707-2F30E9F4F0B2}"/>
                  </a:ext>
                </a:extLst>
              </p:cNvPr>
              <p:cNvSpPr/>
              <p:nvPr/>
            </p:nvSpPr>
            <p:spPr>
              <a:xfrm>
                <a:off x="4489317" y="4011276"/>
                <a:ext cx="5559287" cy="2441263"/>
              </a:xfrm>
              <a:custGeom>
                <a:avLst/>
                <a:gdLst>
                  <a:gd name="connsiteX0" fmla="*/ 1324005 w 5568689"/>
                  <a:gd name="connsiteY0" fmla="*/ 0 h 1909653"/>
                  <a:gd name="connsiteX1" fmla="*/ 1329232 w 5568689"/>
                  <a:gd name="connsiteY1" fmla="*/ 36307 h 1909653"/>
                  <a:gd name="connsiteX2" fmla="*/ 1247536 w 5568689"/>
                  <a:gd name="connsiteY2" fmla="*/ 52583 h 1909653"/>
                  <a:gd name="connsiteX3" fmla="*/ 49030 w 5568689"/>
                  <a:gd name="connsiteY3" fmla="*/ 1107424 h 1909653"/>
                  <a:gd name="connsiteX4" fmla="*/ 83225 w 5568689"/>
                  <a:gd name="connsiteY4" fmla="*/ 1206668 h 1909653"/>
                  <a:gd name="connsiteX5" fmla="*/ 1585595 w 5568689"/>
                  <a:gd name="connsiteY5" fmla="*/ 1394020 h 1909653"/>
                  <a:gd name="connsiteX6" fmla="*/ 1586005 w 5568689"/>
                  <a:gd name="connsiteY6" fmla="*/ 1396070 h 1909653"/>
                  <a:gd name="connsiteX7" fmla="*/ 1624222 w 5568689"/>
                  <a:gd name="connsiteY7" fmla="*/ 1382396 h 1909653"/>
                  <a:gd name="connsiteX8" fmla="*/ 2220842 w 5568689"/>
                  <a:gd name="connsiteY8" fmla="*/ 1200427 h 1909653"/>
                  <a:gd name="connsiteX9" fmla="*/ 2838279 w 5568689"/>
                  <a:gd name="connsiteY9" fmla="*/ 1204059 h 1909653"/>
                  <a:gd name="connsiteX10" fmla="*/ 3006926 w 5568689"/>
                  <a:gd name="connsiteY10" fmla="*/ 1590360 h 1909653"/>
                  <a:gd name="connsiteX11" fmla="*/ 3132475 w 5568689"/>
                  <a:gd name="connsiteY11" fmla="*/ 1854351 h 1909653"/>
                  <a:gd name="connsiteX12" fmla="*/ 3628735 w 5568689"/>
                  <a:gd name="connsiteY12" fmla="*/ 1377229 h 1909653"/>
                  <a:gd name="connsiteX13" fmla="*/ 3745539 w 5568689"/>
                  <a:gd name="connsiteY13" fmla="*/ 1217783 h 1909653"/>
                  <a:gd name="connsiteX14" fmla="*/ 3831112 w 5568689"/>
                  <a:gd name="connsiteY14" fmla="*/ 1104760 h 1909653"/>
                  <a:gd name="connsiteX15" fmla="*/ 4461666 w 5568689"/>
                  <a:gd name="connsiteY15" fmla="*/ 580812 h 1909653"/>
                  <a:gd name="connsiteX16" fmla="*/ 4470098 w 5568689"/>
                  <a:gd name="connsiteY16" fmla="*/ 580812 h 1909653"/>
                  <a:gd name="connsiteX17" fmla="*/ 4699022 w 5568689"/>
                  <a:gd name="connsiteY17" fmla="*/ 760036 h 1909653"/>
                  <a:gd name="connsiteX18" fmla="*/ 4778348 w 5568689"/>
                  <a:gd name="connsiteY18" fmla="*/ 1094264 h 1909653"/>
                  <a:gd name="connsiteX19" fmla="*/ 4872978 w 5568689"/>
                  <a:gd name="connsiteY19" fmla="*/ 1367137 h 1909653"/>
                  <a:gd name="connsiteX20" fmla="*/ 5534138 w 5568689"/>
                  <a:gd name="connsiteY20" fmla="*/ 927553 h 1909653"/>
                  <a:gd name="connsiteX21" fmla="*/ 5562872 w 5568689"/>
                  <a:gd name="connsiteY21" fmla="*/ 927957 h 1909653"/>
                  <a:gd name="connsiteX22" fmla="*/ 5562559 w 5568689"/>
                  <a:gd name="connsiteY22" fmla="*/ 965094 h 1909653"/>
                  <a:gd name="connsiteX23" fmla="*/ 5323642 w 5568689"/>
                  <a:gd name="connsiteY23" fmla="*/ 1214554 h 1909653"/>
                  <a:gd name="connsiteX24" fmla="*/ 4866108 w 5568689"/>
                  <a:gd name="connsiteY24" fmla="*/ 1419209 h 1909653"/>
                  <a:gd name="connsiteX25" fmla="*/ 4738686 w 5568689"/>
                  <a:gd name="connsiteY25" fmla="*/ 1105163 h 1909653"/>
                  <a:gd name="connsiteX26" fmla="*/ 4469474 w 5568689"/>
                  <a:gd name="connsiteY26" fmla="*/ 633691 h 1909653"/>
                  <a:gd name="connsiteX27" fmla="*/ 4461978 w 5568689"/>
                  <a:gd name="connsiteY27" fmla="*/ 633691 h 1909653"/>
                  <a:gd name="connsiteX28" fmla="*/ 3860781 w 5568689"/>
                  <a:gd name="connsiteY28" fmla="*/ 1141089 h 1909653"/>
                  <a:gd name="connsiteX29" fmla="*/ 3773959 w 5568689"/>
                  <a:gd name="connsiteY29" fmla="*/ 1256131 h 1909653"/>
                  <a:gd name="connsiteX30" fmla="*/ 3659030 w 5568689"/>
                  <a:gd name="connsiteY30" fmla="*/ 1412750 h 1909653"/>
                  <a:gd name="connsiteX31" fmla="*/ 3395752 w 5568689"/>
                  <a:gd name="connsiteY31" fmla="*/ 1754245 h 1909653"/>
                  <a:gd name="connsiteX32" fmla="*/ 3154024 w 5568689"/>
                  <a:gd name="connsiteY32" fmla="*/ 1909653 h 1909653"/>
                  <a:gd name="connsiteX33" fmla="*/ 3124979 w 5568689"/>
                  <a:gd name="connsiteY33" fmla="*/ 1906020 h 1909653"/>
                  <a:gd name="connsiteX34" fmla="*/ 2968200 w 5568689"/>
                  <a:gd name="connsiteY34" fmla="*/ 1605699 h 1909653"/>
                  <a:gd name="connsiteX35" fmla="*/ 2815481 w 5568689"/>
                  <a:gd name="connsiteY35" fmla="*/ 1247654 h 1909653"/>
                  <a:gd name="connsiteX36" fmla="*/ 2228337 w 5568689"/>
                  <a:gd name="connsiteY36" fmla="*/ 1252095 h 1909653"/>
                  <a:gd name="connsiteX37" fmla="*/ 1585291 w 5568689"/>
                  <a:gd name="connsiteY37" fmla="*/ 1450694 h 1909653"/>
                  <a:gd name="connsiteX38" fmla="*/ 1572889 w 5568689"/>
                  <a:gd name="connsiteY38" fmla="*/ 1448746 h 1909653"/>
                  <a:gd name="connsiteX39" fmla="*/ 1426618 w 5568689"/>
                  <a:gd name="connsiteY39" fmla="*/ 1490793 h 1909653"/>
                  <a:gd name="connsiteX40" fmla="*/ 879507 w 5568689"/>
                  <a:gd name="connsiteY40" fmla="*/ 1554726 h 1909653"/>
                  <a:gd name="connsiteX41" fmla="*/ 671417 w 5568689"/>
                  <a:gd name="connsiteY41" fmla="*/ 1544734 h 1909653"/>
                  <a:gd name="connsiteX42" fmla="*/ 49725 w 5568689"/>
                  <a:gd name="connsiteY42" fmla="*/ 1229983 h 1909653"/>
                  <a:gd name="connsiteX43" fmla="*/ 12409 w 5568689"/>
                  <a:gd name="connsiteY43" fmla="*/ 1120877 h 1909653"/>
                  <a:gd name="connsiteX44" fmla="*/ 1142117 w 5568689"/>
                  <a:gd name="connsiteY44" fmla="*/ 41249 h 1909653"/>
                  <a:gd name="connsiteX0" fmla="*/ 1142117 w 5568689"/>
                  <a:gd name="connsiteY0" fmla="*/ 4942 h 1873346"/>
                  <a:gd name="connsiteX1" fmla="*/ 1329232 w 5568689"/>
                  <a:gd name="connsiteY1" fmla="*/ 0 h 1873346"/>
                  <a:gd name="connsiteX2" fmla="*/ 1247536 w 5568689"/>
                  <a:gd name="connsiteY2" fmla="*/ 16276 h 1873346"/>
                  <a:gd name="connsiteX3" fmla="*/ 49030 w 5568689"/>
                  <a:gd name="connsiteY3" fmla="*/ 1071117 h 1873346"/>
                  <a:gd name="connsiteX4" fmla="*/ 83225 w 5568689"/>
                  <a:gd name="connsiteY4" fmla="*/ 1170361 h 1873346"/>
                  <a:gd name="connsiteX5" fmla="*/ 1585595 w 5568689"/>
                  <a:gd name="connsiteY5" fmla="*/ 1357713 h 1873346"/>
                  <a:gd name="connsiteX6" fmla="*/ 1586005 w 5568689"/>
                  <a:gd name="connsiteY6" fmla="*/ 1359763 h 1873346"/>
                  <a:gd name="connsiteX7" fmla="*/ 1624222 w 5568689"/>
                  <a:gd name="connsiteY7" fmla="*/ 1346089 h 1873346"/>
                  <a:gd name="connsiteX8" fmla="*/ 2220842 w 5568689"/>
                  <a:gd name="connsiteY8" fmla="*/ 1164120 h 1873346"/>
                  <a:gd name="connsiteX9" fmla="*/ 2838279 w 5568689"/>
                  <a:gd name="connsiteY9" fmla="*/ 1167752 h 1873346"/>
                  <a:gd name="connsiteX10" fmla="*/ 3006926 w 5568689"/>
                  <a:gd name="connsiteY10" fmla="*/ 1554053 h 1873346"/>
                  <a:gd name="connsiteX11" fmla="*/ 3132475 w 5568689"/>
                  <a:gd name="connsiteY11" fmla="*/ 1818044 h 1873346"/>
                  <a:gd name="connsiteX12" fmla="*/ 3628735 w 5568689"/>
                  <a:gd name="connsiteY12" fmla="*/ 1340922 h 1873346"/>
                  <a:gd name="connsiteX13" fmla="*/ 3745539 w 5568689"/>
                  <a:gd name="connsiteY13" fmla="*/ 1181476 h 1873346"/>
                  <a:gd name="connsiteX14" fmla="*/ 3831112 w 5568689"/>
                  <a:gd name="connsiteY14" fmla="*/ 1068453 h 1873346"/>
                  <a:gd name="connsiteX15" fmla="*/ 4461666 w 5568689"/>
                  <a:gd name="connsiteY15" fmla="*/ 544505 h 1873346"/>
                  <a:gd name="connsiteX16" fmla="*/ 4470098 w 5568689"/>
                  <a:gd name="connsiteY16" fmla="*/ 544505 h 1873346"/>
                  <a:gd name="connsiteX17" fmla="*/ 4699022 w 5568689"/>
                  <a:gd name="connsiteY17" fmla="*/ 723729 h 1873346"/>
                  <a:gd name="connsiteX18" fmla="*/ 4778348 w 5568689"/>
                  <a:gd name="connsiteY18" fmla="*/ 1057957 h 1873346"/>
                  <a:gd name="connsiteX19" fmla="*/ 4872978 w 5568689"/>
                  <a:gd name="connsiteY19" fmla="*/ 1330830 h 1873346"/>
                  <a:gd name="connsiteX20" fmla="*/ 5534138 w 5568689"/>
                  <a:gd name="connsiteY20" fmla="*/ 891246 h 1873346"/>
                  <a:gd name="connsiteX21" fmla="*/ 5562872 w 5568689"/>
                  <a:gd name="connsiteY21" fmla="*/ 891650 h 1873346"/>
                  <a:gd name="connsiteX22" fmla="*/ 5562559 w 5568689"/>
                  <a:gd name="connsiteY22" fmla="*/ 928787 h 1873346"/>
                  <a:gd name="connsiteX23" fmla="*/ 5323642 w 5568689"/>
                  <a:gd name="connsiteY23" fmla="*/ 1178247 h 1873346"/>
                  <a:gd name="connsiteX24" fmla="*/ 4866108 w 5568689"/>
                  <a:gd name="connsiteY24" fmla="*/ 1382902 h 1873346"/>
                  <a:gd name="connsiteX25" fmla="*/ 4738686 w 5568689"/>
                  <a:gd name="connsiteY25" fmla="*/ 1068856 h 1873346"/>
                  <a:gd name="connsiteX26" fmla="*/ 4469474 w 5568689"/>
                  <a:gd name="connsiteY26" fmla="*/ 597384 h 1873346"/>
                  <a:gd name="connsiteX27" fmla="*/ 4461978 w 5568689"/>
                  <a:gd name="connsiteY27" fmla="*/ 597384 h 1873346"/>
                  <a:gd name="connsiteX28" fmla="*/ 3860781 w 5568689"/>
                  <a:gd name="connsiteY28" fmla="*/ 1104782 h 1873346"/>
                  <a:gd name="connsiteX29" fmla="*/ 3773959 w 5568689"/>
                  <a:gd name="connsiteY29" fmla="*/ 1219824 h 1873346"/>
                  <a:gd name="connsiteX30" fmla="*/ 3659030 w 5568689"/>
                  <a:gd name="connsiteY30" fmla="*/ 1376443 h 1873346"/>
                  <a:gd name="connsiteX31" fmla="*/ 3395752 w 5568689"/>
                  <a:gd name="connsiteY31" fmla="*/ 1717938 h 1873346"/>
                  <a:gd name="connsiteX32" fmla="*/ 3154024 w 5568689"/>
                  <a:gd name="connsiteY32" fmla="*/ 1873346 h 1873346"/>
                  <a:gd name="connsiteX33" fmla="*/ 3124979 w 5568689"/>
                  <a:gd name="connsiteY33" fmla="*/ 1869713 h 1873346"/>
                  <a:gd name="connsiteX34" fmla="*/ 2968200 w 5568689"/>
                  <a:gd name="connsiteY34" fmla="*/ 1569392 h 1873346"/>
                  <a:gd name="connsiteX35" fmla="*/ 2815481 w 5568689"/>
                  <a:gd name="connsiteY35" fmla="*/ 1211347 h 1873346"/>
                  <a:gd name="connsiteX36" fmla="*/ 2228337 w 5568689"/>
                  <a:gd name="connsiteY36" fmla="*/ 1215788 h 1873346"/>
                  <a:gd name="connsiteX37" fmla="*/ 1585291 w 5568689"/>
                  <a:gd name="connsiteY37" fmla="*/ 1414387 h 1873346"/>
                  <a:gd name="connsiteX38" fmla="*/ 1572889 w 5568689"/>
                  <a:gd name="connsiteY38" fmla="*/ 1412439 h 1873346"/>
                  <a:gd name="connsiteX39" fmla="*/ 1426618 w 5568689"/>
                  <a:gd name="connsiteY39" fmla="*/ 1454486 h 1873346"/>
                  <a:gd name="connsiteX40" fmla="*/ 879507 w 5568689"/>
                  <a:gd name="connsiteY40" fmla="*/ 1518419 h 1873346"/>
                  <a:gd name="connsiteX41" fmla="*/ 671417 w 5568689"/>
                  <a:gd name="connsiteY41" fmla="*/ 1508427 h 1873346"/>
                  <a:gd name="connsiteX42" fmla="*/ 49725 w 5568689"/>
                  <a:gd name="connsiteY42" fmla="*/ 1193676 h 1873346"/>
                  <a:gd name="connsiteX43" fmla="*/ 12409 w 5568689"/>
                  <a:gd name="connsiteY43" fmla="*/ 1084570 h 1873346"/>
                  <a:gd name="connsiteX44" fmla="*/ 1142117 w 5568689"/>
                  <a:gd name="connsiteY44" fmla="*/ 4942 h 1873346"/>
                  <a:gd name="connsiteX0" fmla="*/ 1142117 w 5568689"/>
                  <a:gd name="connsiteY0" fmla="*/ 0 h 1868404"/>
                  <a:gd name="connsiteX1" fmla="*/ 1247536 w 5568689"/>
                  <a:gd name="connsiteY1" fmla="*/ 11334 h 1868404"/>
                  <a:gd name="connsiteX2" fmla="*/ 49030 w 5568689"/>
                  <a:gd name="connsiteY2" fmla="*/ 1066175 h 1868404"/>
                  <a:gd name="connsiteX3" fmla="*/ 83225 w 5568689"/>
                  <a:gd name="connsiteY3" fmla="*/ 1165419 h 1868404"/>
                  <a:gd name="connsiteX4" fmla="*/ 1585595 w 5568689"/>
                  <a:gd name="connsiteY4" fmla="*/ 1352771 h 1868404"/>
                  <a:gd name="connsiteX5" fmla="*/ 1586005 w 5568689"/>
                  <a:gd name="connsiteY5" fmla="*/ 1354821 h 1868404"/>
                  <a:gd name="connsiteX6" fmla="*/ 1624222 w 5568689"/>
                  <a:gd name="connsiteY6" fmla="*/ 1341147 h 1868404"/>
                  <a:gd name="connsiteX7" fmla="*/ 2220842 w 5568689"/>
                  <a:gd name="connsiteY7" fmla="*/ 1159178 h 1868404"/>
                  <a:gd name="connsiteX8" fmla="*/ 2838279 w 5568689"/>
                  <a:gd name="connsiteY8" fmla="*/ 1162810 h 1868404"/>
                  <a:gd name="connsiteX9" fmla="*/ 3006926 w 5568689"/>
                  <a:gd name="connsiteY9" fmla="*/ 1549111 h 1868404"/>
                  <a:gd name="connsiteX10" fmla="*/ 3132475 w 5568689"/>
                  <a:gd name="connsiteY10" fmla="*/ 1813102 h 1868404"/>
                  <a:gd name="connsiteX11" fmla="*/ 3628735 w 5568689"/>
                  <a:gd name="connsiteY11" fmla="*/ 1335980 h 1868404"/>
                  <a:gd name="connsiteX12" fmla="*/ 3745539 w 5568689"/>
                  <a:gd name="connsiteY12" fmla="*/ 1176534 h 1868404"/>
                  <a:gd name="connsiteX13" fmla="*/ 3831112 w 5568689"/>
                  <a:gd name="connsiteY13" fmla="*/ 1063511 h 1868404"/>
                  <a:gd name="connsiteX14" fmla="*/ 4461666 w 5568689"/>
                  <a:gd name="connsiteY14" fmla="*/ 539563 h 1868404"/>
                  <a:gd name="connsiteX15" fmla="*/ 4470098 w 5568689"/>
                  <a:gd name="connsiteY15" fmla="*/ 539563 h 1868404"/>
                  <a:gd name="connsiteX16" fmla="*/ 4699022 w 5568689"/>
                  <a:gd name="connsiteY16" fmla="*/ 718787 h 1868404"/>
                  <a:gd name="connsiteX17" fmla="*/ 4778348 w 5568689"/>
                  <a:gd name="connsiteY17" fmla="*/ 1053015 h 1868404"/>
                  <a:gd name="connsiteX18" fmla="*/ 4872978 w 5568689"/>
                  <a:gd name="connsiteY18" fmla="*/ 1325888 h 1868404"/>
                  <a:gd name="connsiteX19" fmla="*/ 5534138 w 5568689"/>
                  <a:gd name="connsiteY19" fmla="*/ 886304 h 1868404"/>
                  <a:gd name="connsiteX20" fmla="*/ 5562872 w 5568689"/>
                  <a:gd name="connsiteY20" fmla="*/ 886708 h 1868404"/>
                  <a:gd name="connsiteX21" fmla="*/ 5562559 w 5568689"/>
                  <a:gd name="connsiteY21" fmla="*/ 923845 h 1868404"/>
                  <a:gd name="connsiteX22" fmla="*/ 5323642 w 5568689"/>
                  <a:gd name="connsiteY22" fmla="*/ 1173305 h 1868404"/>
                  <a:gd name="connsiteX23" fmla="*/ 4866108 w 5568689"/>
                  <a:gd name="connsiteY23" fmla="*/ 1377960 h 1868404"/>
                  <a:gd name="connsiteX24" fmla="*/ 4738686 w 5568689"/>
                  <a:gd name="connsiteY24" fmla="*/ 1063914 h 1868404"/>
                  <a:gd name="connsiteX25" fmla="*/ 4469474 w 5568689"/>
                  <a:gd name="connsiteY25" fmla="*/ 592442 h 1868404"/>
                  <a:gd name="connsiteX26" fmla="*/ 4461978 w 5568689"/>
                  <a:gd name="connsiteY26" fmla="*/ 592442 h 1868404"/>
                  <a:gd name="connsiteX27" fmla="*/ 3860781 w 5568689"/>
                  <a:gd name="connsiteY27" fmla="*/ 1099840 h 1868404"/>
                  <a:gd name="connsiteX28" fmla="*/ 3773959 w 5568689"/>
                  <a:gd name="connsiteY28" fmla="*/ 1214882 h 1868404"/>
                  <a:gd name="connsiteX29" fmla="*/ 3659030 w 5568689"/>
                  <a:gd name="connsiteY29" fmla="*/ 1371501 h 1868404"/>
                  <a:gd name="connsiteX30" fmla="*/ 3395752 w 5568689"/>
                  <a:gd name="connsiteY30" fmla="*/ 1712996 h 1868404"/>
                  <a:gd name="connsiteX31" fmla="*/ 3154024 w 5568689"/>
                  <a:gd name="connsiteY31" fmla="*/ 1868404 h 1868404"/>
                  <a:gd name="connsiteX32" fmla="*/ 3124979 w 5568689"/>
                  <a:gd name="connsiteY32" fmla="*/ 1864771 h 1868404"/>
                  <a:gd name="connsiteX33" fmla="*/ 2968200 w 5568689"/>
                  <a:gd name="connsiteY33" fmla="*/ 1564450 h 1868404"/>
                  <a:gd name="connsiteX34" fmla="*/ 2815481 w 5568689"/>
                  <a:gd name="connsiteY34" fmla="*/ 1206405 h 1868404"/>
                  <a:gd name="connsiteX35" fmla="*/ 2228337 w 5568689"/>
                  <a:gd name="connsiteY35" fmla="*/ 1210846 h 1868404"/>
                  <a:gd name="connsiteX36" fmla="*/ 1585291 w 5568689"/>
                  <a:gd name="connsiteY36" fmla="*/ 1409445 h 1868404"/>
                  <a:gd name="connsiteX37" fmla="*/ 1572889 w 5568689"/>
                  <a:gd name="connsiteY37" fmla="*/ 1407497 h 1868404"/>
                  <a:gd name="connsiteX38" fmla="*/ 1426618 w 5568689"/>
                  <a:gd name="connsiteY38" fmla="*/ 1449544 h 1868404"/>
                  <a:gd name="connsiteX39" fmla="*/ 879507 w 5568689"/>
                  <a:gd name="connsiteY39" fmla="*/ 1513477 h 1868404"/>
                  <a:gd name="connsiteX40" fmla="*/ 671417 w 5568689"/>
                  <a:gd name="connsiteY40" fmla="*/ 1503485 h 1868404"/>
                  <a:gd name="connsiteX41" fmla="*/ 49725 w 5568689"/>
                  <a:gd name="connsiteY41" fmla="*/ 1188734 h 1868404"/>
                  <a:gd name="connsiteX42" fmla="*/ 12409 w 5568689"/>
                  <a:gd name="connsiteY42" fmla="*/ 1079628 h 1868404"/>
                  <a:gd name="connsiteX43" fmla="*/ 1142117 w 5568689"/>
                  <a:gd name="connsiteY43" fmla="*/ 0 h 1868404"/>
                  <a:gd name="connsiteX0" fmla="*/ 1583595 w 5560174"/>
                  <a:gd name="connsiteY0" fmla="*/ 0 h 2441260"/>
                  <a:gd name="connsiteX1" fmla="*/ 1239021 w 5560174"/>
                  <a:gd name="connsiteY1" fmla="*/ 584190 h 2441260"/>
                  <a:gd name="connsiteX2" fmla="*/ 40515 w 5560174"/>
                  <a:gd name="connsiteY2" fmla="*/ 1639031 h 2441260"/>
                  <a:gd name="connsiteX3" fmla="*/ 74710 w 5560174"/>
                  <a:gd name="connsiteY3" fmla="*/ 1738275 h 2441260"/>
                  <a:gd name="connsiteX4" fmla="*/ 1577080 w 5560174"/>
                  <a:gd name="connsiteY4" fmla="*/ 1925627 h 2441260"/>
                  <a:gd name="connsiteX5" fmla="*/ 1577490 w 5560174"/>
                  <a:gd name="connsiteY5" fmla="*/ 1927677 h 2441260"/>
                  <a:gd name="connsiteX6" fmla="*/ 1615707 w 5560174"/>
                  <a:gd name="connsiteY6" fmla="*/ 1914003 h 2441260"/>
                  <a:gd name="connsiteX7" fmla="*/ 2212327 w 5560174"/>
                  <a:gd name="connsiteY7" fmla="*/ 1732034 h 2441260"/>
                  <a:gd name="connsiteX8" fmla="*/ 2829764 w 5560174"/>
                  <a:gd name="connsiteY8" fmla="*/ 1735666 h 2441260"/>
                  <a:gd name="connsiteX9" fmla="*/ 2998411 w 5560174"/>
                  <a:gd name="connsiteY9" fmla="*/ 2121967 h 2441260"/>
                  <a:gd name="connsiteX10" fmla="*/ 3123960 w 5560174"/>
                  <a:gd name="connsiteY10" fmla="*/ 2385958 h 2441260"/>
                  <a:gd name="connsiteX11" fmla="*/ 3620220 w 5560174"/>
                  <a:gd name="connsiteY11" fmla="*/ 1908836 h 2441260"/>
                  <a:gd name="connsiteX12" fmla="*/ 3737024 w 5560174"/>
                  <a:gd name="connsiteY12" fmla="*/ 1749390 h 2441260"/>
                  <a:gd name="connsiteX13" fmla="*/ 3822597 w 5560174"/>
                  <a:gd name="connsiteY13" fmla="*/ 1636367 h 2441260"/>
                  <a:gd name="connsiteX14" fmla="*/ 4453151 w 5560174"/>
                  <a:gd name="connsiteY14" fmla="*/ 1112419 h 2441260"/>
                  <a:gd name="connsiteX15" fmla="*/ 4461583 w 5560174"/>
                  <a:gd name="connsiteY15" fmla="*/ 1112419 h 2441260"/>
                  <a:gd name="connsiteX16" fmla="*/ 4690507 w 5560174"/>
                  <a:gd name="connsiteY16" fmla="*/ 1291643 h 2441260"/>
                  <a:gd name="connsiteX17" fmla="*/ 4769833 w 5560174"/>
                  <a:gd name="connsiteY17" fmla="*/ 1625871 h 2441260"/>
                  <a:gd name="connsiteX18" fmla="*/ 4864463 w 5560174"/>
                  <a:gd name="connsiteY18" fmla="*/ 1898744 h 2441260"/>
                  <a:gd name="connsiteX19" fmla="*/ 5525623 w 5560174"/>
                  <a:gd name="connsiteY19" fmla="*/ 1459160 h 2441260"/>
                  <a:gd name="connsiteX20" fmla="*/ 5554357 w 5560174"/>
                  <a:gd name="connsiteY20" fmla="*/ 1459564 h 2441260"/>
                  <a:gd name="connsiteX21" fmla="*/ 5554044 w 5560174"/>
                  <a:gd name="connsiteY21" fmla="*/ 1496701 h 2441260"/>
                  <a:gd name="connsiteX22" fmla="*/ 5315127 w 5560174"/>
                  <a:gd name="connsiteY22" fmla="*/ 1746161 h 2441260"/>
                  <a:gd name="connsiteX23" fmla="*/ 4857593 w 5560174"/>
                  <a:gd name="connsiteY23" fmla="*/ 1950816 h 2441260"/>
                  <a:gd name="connsiteX24" fmla="*/ 4730171 w 5560174"/>
                  <a:gd name="connsiteY24" fmla="*/ 1636770 h 2441260"/>
                  <a:gd name="connsiteX25" fmla="*/ 4460959 w 5560174"/>
                  <a:gd name="connsiteY25" fmla="*/ 1165298 h 2441260"/>
                  <a:gd name="connsiteX26" fmla="*/ 4453463 w 5560174"/>
                  <a:gd name="connsiteY26" fmla="*/ 1165298 h 2441260"/>
                  <a:gd name="connsiteX27" fmla="*/ 3852266 w 5560174"/>
                  <a:gd name="connsiteY27" fmla="*/ 1672696 h 2441260"/>
                  <a:gd name="connsiteX28" fmla="*/ 3765444 w 5560174"/>
                  <a:gd name="connsiteY28" fmla="*/ 1787738 h 2441260"/>
                  <a:gd name="connsiteX29" fmla="*/ 3650515 w 5560174"/>
                  <a:gd name="connsiteY29" fmla="*/ 1944357 h 2441260"/>
                  <a:gd name="connsiteX30" fmla="*/ 3387237 w 5560174"/>
                  <a:gd name="connsiteY30" fmla="*/ 2285852 h 2441260"/>
                  <a:gd name="connsiteX31" fmla="*/ 3145509 w 5560174"/>
                  <a:gd name="connsiteY31" fmla="*/ 2441260 h 2441260"/>
                  <a:gd name="connsiteX32" fmla="*/ 3116464 w 5560174"/>
                  <a:gd name="connsiteY32" fmla="*/ 2437627 h 2441260"/>
                  <a:gd name="connsiteX33" fmla="*/ 2959685 w 5560174"/>
                  <a:gd name="connsiteY33" fmla="*/ 2137306 h 2441260"/>
                  <a:gd name="connsiteX34" fmla="*/ 2806966 w 5560174"/>
                  <a:gd name="connsiteY34" fmla="*/ 1779261 h 2441260"/>
                  <a:gd name="connsiteX35" fmla="*/ 2219822 w 5560174"/>
                  <a:gd name="connsiteY35" fmla="*/ 1783702 h 2441260"/>
                  <a:gd name="connsiteX36" fmla="*/ 1576776 w 5560174"/>
                  <a:gd name="connsiteY36" fmla="*/ 1982301 h 2441260"/>
                  <a:gd name="connsiteX37" fmla="*/ 1564374 w 5560174"/>
                  <a:gd name="connsiteY37" fmla="*/ 1980353 h 2441260"/>
                  <a:gd name="connsiteX38" fmla="*/ 1418103 w 5560174"/>
                  <a:gd name="connsiteY38" fmla="*/ 2022400 h 2441260"/>
                  <a:gd name="connsiteX39" fmla="*/ 870992 w 5560174"/>
                  <a:gd name="connsiteY39" fmla="*/ 2086333 h 2441260"/>
                  <a:gd name="connsiteX40" fmla="*/ 662902 w 5560174"/>
                  <a:gd name="connsiteY40" fmla="*/ 2076341 h 2441260"/>
                  <a:gd name="connsiteX41" fmla="*/ 41210 w 5560174"/>
                  <a:gd name="connsiteY41" fmla="*/ 1761590 h 2441260"/>
                  <a:gd name="connsiteX42" fmla="*/ 3894 w 5560174"/>
                  <a:gd name="connsiteY42" fmla="*/ 1652484 h 2441260"/>
                  <a:gd name="connsiteX43" fmla="*/ 1583595 w 5560174"/>
                  <a:gd name="connsiteY43" fmla="*/ 0 h 2441260"/>
                  <a:gd name="connsiteX0" fmla="*/ 1583595 w 5560174"/>
                  <a:gd name="connsiteY0" fmla="*/ 0 h 2441260"/>
                  <a:gd name="connsiteX1" fmla="*/ 1599377 w 5560174"/>
                  <a:gd name="connsiteY1" fmla="*/ 20034 h 2441260"/>
                  <a:gd name="connsiteX2" fmla="*/ 40515 w 5560174"/>
                  <a:gd name="connsiteY2" fmla="*/ 1639031 h 2441260"/>
                  <a:gd name="connsiteX3" fmla="*/ 74710 w 5560174"/>
                  <a:gd name="connsiteY3" fmla="*/ 1738275 h 2441260"/>
                  <a:gd name="connsiteX4" fmla="*/ 1577080 w 5560174"/>
                  <a:gd name="connsiteY4" fmla="*/ 1925627 h 2441260"/>
                  <a:gd name="connsiteX5" fmla="*/ 1577490 w 5560174"/>
                  <a:gd name="connsiteY5" fmla="*/ 1927677 h 2441260"/>
                  <a:gd name="connsiteX6" fmla="*/ 1615707 w 5560174"/>
                  <a:gd name="connsiteY6" fmla="*/ 1914003 h 2441260"/>
                  <a:gd name="connsiteX7" fmla="*/ 2212327 w 5560174"/>
                  <a:gd name="connsiteY7" fmla="*/ 1732034 h 2441260"/>
                  <a:gd name="connsiteX8" fmla="*/ 2829764 w 5560174"/>
                  <a:gd name="connsiteY8" fmla="*/ 1735666 h 2441260"/>
                  <a:gd name="connsiteX9" fmla="*/ 2998411 w 5560174"/>
                  <a:gd name="connsiteY9" fmla="*/ 2121967 h 2441260"/>
                  <a:gd name="connsiteX10" fmla="*/ 3123960 w 5560174"/>
                  <a:gd name="connsiteY10" fmla="*/ 2385958 h 2441260"/>
                  <a:gd name="connsiteX11" fmla="*/ 3620220 w 5560174"/>
                  <a:gd name="connsiteY11" fmla="*/ 1908836 h 2441260"/>
                  <a:gd name="connsiteX12" fmla="*/ 3737024 w 5560174"/>
                  <a:gd name="connsiteY12" fmla="*/ 1749390 h 2441260"/>
                  <a:gd name="connsiteX13" fmla="*/ 3822597 w 5560174"/>
                  <a:gd name="connsiteY13" fmla="*/ 1636367 h 2441260"/>
                  <a:gd name="connsiteX14" fmla="*/ 4453151 w 5560174"/>
                  <a:gd name="connsiteY14" fmla="*/ 1112419 h 2441260"/>
                  <a:gd name="connsiteX15" fmla="*/ 4461583 w 5560174"/>
                  <a:gd name="connsiteY15" fmla="*/ 1112419 h 2441260"/>
                  <a:gd name="connsiteX16" fmla="*/ 4690507 w 5560174"/>
                  <a:gd name="connsiteY16" fmla="*/ 1291643 h 2441260"/>
                  <a:gd name="connsiteX17" fmla="*/ 4769833 w 5560174"/>
                  <a:gd name="connsiteY17" fmla="*/ 1625871 h 2441260"/>
                  <a:gd name="connsiteX18" fmla="*/ 4864463 w 5560174"/>
                  <a:gd name="connsiteY18" fmla="*/ 1898744 h 2441260"/>
                  <a:gd name="connsiteX19" fmla="*/ 5525623 w 5560174"/>
                  <a:gd name="connsiteY19" fmla="*/ 1459160 h 2441260"/>
                  <a:gd name="connsiteX20" fmla="*/ 5554357 w 5560174"/>
                  <a:gd name="connsiteY20" fmla="*/ 1459564 h 2441260"/>
                  <a:gd name="connsiteX21" fmla="*/ 5554044 w 5560174"/>
                  <a:gd name="connsiteY21" fmla="*/ 1496701 h 2441260"/>
                  <a:gd name="connsiteX22" fmla="*/ 5315127 w 5560174"/>
                  <a:gd name="connsiteY22" fmla="*/ 1746161 h 2441260"/>
                  <a:gd name="connsiteX23" fmla="*/ 4857593 w 5560174"/>
                  <a:gd name="connsiteY23" fmla="*/ 1950816 h 2441260"/>
                  <a:gd name="connsiteX24" fmla="*/ 4730171 w 5560174"/>
                  <a:gd name="connsiteY24" fmla="*/ 1636770 h 2441260"/>
                  <a:gd name="connsiteX25" fmla="*/ 4460959 w 5560174"/>
                  <a:gd name="connsiteY25" fmla="*/ 1165298 h 2441260"/>
                  <a:gd name="connsiteX26" fmla="*/ 4453463 w 5560174"/>
                  <a:gd name="connsiteY26" fmla="*/ 1165298 h 2441260"/>
                  <a:gd name="connsiteX27" fmla="*/ 3852266 w 5560174"/>
                  <a:gd name="connsiteY27" fmla="*/ 1672696 h 2441260"/>
                  <a:gd name="connsiteX28" fmla="*/ 3765444 w 5560174"/>
                  <a:gd name="connsiteY28" fmla="*/ 1787738 h 2441260"/>
                  <a:gd name="connsiteX29" fmla="*/ 3650515 w 5560174"/>
                  <a:gd name="connsiteY29" fmla="*/ 1944357 h 2441260"/>
                  <a:gd name="connsiteX30" fmla="*/ 3387237 w 5560174"/>
                  <a:gd name="connsiteY30" fmla="*/ 2285852 h 2441260"/>
                  <a:gd name="connsiteX31" fmla="*/ 3145509 w 5560174"/>
                  <a:gd name="connsiteY31" fmla="*/ 2441260 h 2441260"/>
                  <a:gd name="connsiteX32" fmla="*/ 3116464 w 5560174"/>
                  <a:gd name="connsiteY32" fmla="*/ 2437627 h 2441260"/>
                  <a:gd name="connsiteX33" fmla="*/ 2959685 w 5560174"/>
                  <a:gd name="connsiteY33" fmla="*/ 2137306 h 2441260"/>
                  <a:gd name="connsiteX34" fmla="*/ 2806966 w 5560174"/>
                  <a:gd name="connsiteY34" fmla="*/ 1779261 h 2441260"/>
                  <a:gd name="connsiteX35" fmla="*/ 2219822 w 5560174"/>
                  <a:gd name="connsiteY35" fmla="*/ 1783702 h 2441260"/>
                  <a:gd name="connsiteX36" fmla="*/ 1576776 w 5560174"/>
                  <a:gd name="connsiteY36" fmla="*/ 1982301 h 2441260"/>
                  <a:gd name="connsiteX37" fmla="*/ 1564374 w 5560174"/>
                  <a:gd name="connsiteY37" fmla="*/ 1980353 h 2441260"/>
                  <a:gd name="connsiteX38" fmla="*/ 1418103 w 5560174"/>
                  <a:gd name="connsiteY38" fmla="*/ 2022400 h 2441260"/>
                  <a:gd name="connsiteX39" fmla="*/ 870992 w 5560174"/>
                  <a:gd name="connsiteY39" fmla="*/ 2086333 h 2441260"/>
                  <a:gd name="connsiteX40" fmla="*/ 662902 w 5560174"/>
                  <a:gd name="connsiteY40" fmla="*/ 2076341 h 2441260"/>
                  <a:gd name="connsiteX41" fmla="*/ 41210 w 5560174"/>
                  <a:gd name="connsiteY41" fmla="*/ 1761590 h 2441260"/>
                  <a:gd name="connsiteX42" fmla="*/ 3894 w 5560174"/>
                  <a:gd name="connsiteY42" fmla="*/ 1652484 h 2441260"/>
                  <a:gd name="connsiteX43" fmla="*/ 1583595 w 5560174"/>
                  <a:gd name="connsiteY43" fmla="*/ 0 h 2441260"/>
                  <a:gd name="connsiteX0" fmla="*/ 1583595 w 5560174"/>
                  <a:gd name="connsiteY0" fmla="*/ 0 h 2441260"/>
                  <a:gd name="connsiteX1" fmla="*/ 1599377 w 5560174"/>
                  <a:gd name="connsiteY1" fmla="*/ 20034 h 2441260"/>
                  <a:gd name="connsiteX2" fmla="*/ 40515 w 5560174"/>
                  <a:gd name="connsiteY2" fmla="*/ 1639031 h 2441260"/>
                  <a:gd name="connsiteX3" fmla="*/ 74710 w 5560174"/>
                  <a:gd name="connsiteY3" fmla="*/ 1738275 h 2441260"/>
                  <a:gd name="connsiteX4" fmla="*/ 1577080 w 5560174"/>
                  <a:gd name="connsiteY4" fmla="*/ 1925627 h 2441260"/>
                  <a:gd name="connsiteX5" fmla="*/ 1577490 w 5560174"/>
                  <a:gd name="connsiteY5" fmla="*/ 1927677 h 2441260"/>
                  <a:gd name="connsiteX6" fmla="*/ 1615707 w 5560174"/>
                  <a:gd name="connsiteY6" fmla="*/ 1914003 h 2441260"/>
                  <a:gd name="connsiteX7" fmla="*/ 2212327 w 5560174"/>
                  <a:gd name="connsiteY7" fmla="*/ 1732034 h 2441260"/>
                  <a:gd name="connsiteX8" fmla="*/ 2829764 w 5560174"/>
                  <a:gd name="connsiteY8" fmla="*/ 1735666 h 2441260"/>
                  <a:gd name="connsiteX9" fmla="*/ 2998411 w 5560174"/>
                  <a:gd name="connsiteY9" fmla="*/ 2121967 h 2441260"/>
                  <a:gd name="connsiteX10" fmla="*/ 3123960 w 5560174"/>
                  <a:gd name="connsiteY10" fmla="*/ 2385958 h 2441260"/>
                  <a:gd name="connsiteX11" fmla="*/ 3620220 w 5560174"/>
                  <a:gd name="connsiteY11" fmla="*/ 1908836 h 2441260"/>
                  <a:gd name="connsiteX12" fmla="*/ 3737024 w 5560174"/>
                  <a:gd name="connsiteY12" fmla="*/ 1749390 h 2441260"/>
                  <a:gd name="connsiteX13" fmla="*/ 3822597 w 5560174"/>
                  <a:gd name="connsiteY13" fmla="*/ 1636367 h 2441260"/>
                  <a:gd name="connsiteX14" fmla="*/ 4453151 w 5560174"/>
                  <a:gd name="connsiteY14" fmla="*/ 1112419 h 2441260"/>
                  <a:gd name="connsiteX15" fmla="*/ 4461583 w 5560174"/>
                  <a:gd name="connsiteY15" fmla="*/ 1112419 h 2441260"/>
                  <a:gd name="connsiteX16" fmla="*/ 4690507 w 5560174"/>
                  <a:gd name="connsiteY16" fmla="*/ 1291643 h 2441260"/>
                  <a:gd name="connsiteX17" fmla="*/ 4769833 w 5560174"/>
                  <a:gd name="connsiteY17" fmla="*/ 1625871 h 2441260"/>
                  <a:gd name="connsiteX18" fmla="*/ 4864463 w 5560174"/>
                  <a:gd name="connsiteY18" fmla="*/ 1898744 h 2441260"/>
                  <a:gd name="connsiteX19" fmla="*/ 5525623 w 5560174"/>
                  <a:gd name="connsiteY19" fmla="*/ 1459160 h 2441260"/>
                  <a:gd name="connsiteX20" fmla="*/ 5554357 w 5560174"/>
                  <a:gd name="connsiteY20" fmla="*/ 1459564 h 2441260"/>
                  <a:gd name="connsiteX21" fmla="*/ 5554044 w 5560174"/>
                  <a:gd name="connsiteY21" fmla="*/ 1496701 h 2441260"/>
                  <a:gd name="connsiteX22" fmla="*/ 5315127 w 5560174"/>
                  <a:gd name="connsiteY22" fmla="*/ 1746161 h 2441260"/>
                  <a:gd name="connsiteX23" fmla="*/ 4857593 w 5560174"/>
                  <a:gd name="connsiteY23" fmla="*/ 1950816 h 2441260"/>
                  <a:gd name="connsiteX24" fmla="*/ 4730171 w 5560174"/>
                  <a:gd name="connsiteY24" fmla="*/ 1636770 h 2441260"/>
                  <a:gd name="connsiteX25" fmla="*/ 4460959 w 5560174"/>
                  <a:gd name="connsiteY25" fmla="*/ 1165298 h 2441260"/>
                  <a:gd name="connsiteX26" fmla="*/ 4453463 w 5560174"/>
                  <a:gd name="connsiteY26" fmla="*/ 1165298 h 2441260"/>
                  <a:gd name="connsiteX27" fmla="*/ 3852266 w 5560174"/>
                  <a:gd name="connsiteY27" fmla="*/ 1672696 h 2441260"/>
                  <a:gd name="connsiteX28" fmla="*/ 3765444 w 5560174"/>
                  <a:gd name="connsiteY28" fmla="*/ 1787738 h 2441260"/>
                  <a:gd name="connsiteX29" fmla="*/ 3650515 w 5560174"/>
                  <a:gd name="connsiteY29" fmla="*/ 1944357 h 2441260"/>
                  <a:gd name="connsiteX30" fmla="*/ 3387237 w 5560174"/>
                  <a:gd name="connsiteY30" fmla="*/ 2285852 h 2441260"/>
                  <a:gd name="connsiteX31" fmla="*/ 3145509 w 5560174"/>
                  <a:gd name="connsiteY31" fmla="*/ 2441260 h 2441260"/>
                  <a:gd name="connsiteX32" fmla="*/ 3116464 w 5560174"/>
                  <a:gd name="connsiteY32" fmla="*/ 2437627 h 2441260"/>
                  <a:gd name="connsiteX33" fmla="*/ 2959685 w 5560174"/>
                  <a:gd name="connsiteY33" fmla="*/ 2137306 h 2441260"/>
                  <a:gd name="connsiteX34" fmla="*/ 2806966 w 5560174"/>
                  <a:gd name="connsiteY34" fmla="*/ 1779261 h 2441260"/>
                  <a:gd name="connsiteX35" fmla="*/ 2219822 w 5560174"/>
                  <a:gd name="connsiteY35" fmla="*/ 1783702 h 2441260"/>
                  <a:gd name="connsiteX36" fmla="*/ 1576776 w 5560174"/>
                  <a:gd name="connsiteY36" fmla="*/ 1982301 h 2441260"/>
                  <a:gd name="connsiteX37" fmla="*/ 1564374 w 5560174"/>
                  <a:gd name="connsiteY37" fmla="*/ 1980353 h 2441260"/>
                  <a:gd name="connsiteX38" fmla="*/ 1418103 w 5560174"/>
                  <a:gd name="connsiteY38" fmla="*/ 2022400 h 2441260"/>
                  <a:gd name="connsiteX39" fmla="*/ 870992 w 5560174"/>
                  <a:gd name="connsiteY39" fmla="*/ 2086333 h 2441260"/>
                  <a:gd name="connsiteX40" fmla="*/ 662902 w 5560174"/>
                  <a:gd name="connsiteY40" fmla="*/ 2076341 h 2441260"/>
                  <a:gd name="connsiteX41" fmla="*/ 41210 w 5560174"/>
                  <a:gd name="connsiteY41" fmla="*/ 1761590 h 2441260"/>
                  <a:gd name="connsiteX42" fmla="*/ 3894 w 5560174"/>
                  <a:gd name="connsiteY42" fmla="*/ 1652484 h 2441260"/>
                  <a:gd name="connsiteX43" fmla="*/ 1583595 w 5560174"/>
                  <a:gd name="connsiteY43" fmla="*/ 0 h 2441260"/>
                  <a:gd name="connsiteX0" fmla="*/ 1583595 w 5560174"/>
                  <a:gd name="connsiteY0" fmla="*/ 0 h 2441260"/>
                  <a:gd name="connsiteX1" fmla="*/ 1599377 w 5560174"/>
                  <a:gd name="connsiteY1" fmla="*/ 20034 h 2441260"/>
                  <a:gd name="connsiteX2" fmla="*/ 40515 w 5560174"/>
                  <a:gd name="connsiteY2" fmla="*/ 1639031 h 2441260"/>
                  <a:gd name="connsiteX3" fmla="*/ 74710 w 5560174"/>
                  <a:gd name="connsiteY3" fmla="*/ 1738275 h 2441260"/>
                  <a:gd name="connsiteX4" fmla="*/ 1577080 w 5560174"/>
                  <a:gd name="connsiteY4" fmla="*/ 1925627 h 2441260"/>
                  <a:gd name="connsiteX5" fmla="*/ 1577490 w 5560174"/>
                  <a:gd name="connsiteY5" fmla="*/ 1927677 h 2441260"/>
                  <a:gd name="connsiteX6" fmla="*/ 1615707 w 5560174"/>
                  <a:gd name="connsiteY6" fmla="*/ 1914003 h 2441260"/>
                  <a:gd name="connsiteX7" fmla="*/ 2212327 w 5560174"/>
                  <a:gd name="connsiteY7" fmla="*/ 1732034 h 2441260"/>
                  <a:gd name="connsiteX8" fmla="*/ 2829764 w 5560174"/>
                  <a:gd name="connsiteY8" fmla="*/ 1735666 h 2441260"/>
                  <a:gd name="connsiteX9" fmla="*/ 2998411 w 5560174"/>
                  <a:gd name="connsiteY9" fmla="*/ 2121967 h 2441260"/>
                  <a:gd name="connsiteX10" fmla="*/ 3123960 w 5560174"/>
                  <a:gd name="connsiteY10" fmla="*/ 2385958 h 2441260"/>
                  <a:gd name="connsiteX11" fmla="*/ 3620220 w 5560174"/>
                  <a:gd name="connsiteY11" fmla="*/ 1908836 h 2441260"/>
                  <a:gd name="connsiteX12" fmla="*/ 3737024 w 5560174"/>
                  <a:gd name="connsiteY12" fmla="*/ 1749390 h 2441260"/>
                  <a:gd name="connsiteX13" fmla="*/ 3822597 w 5560174"/>
                  <a:gd name="connsiteY13" fmla="*/ 1636367 h 2441260"/>
                  <a:gd name="connsiteX14" fmla="*/ 4453151 w 5560174"/>
                  <a:gd name="connsiteY14" fmla="*/ 1112419 h 2441260"/>
                  <a:gd name="connsiteX15" fmla="*/ 4461583 w 5560174"/>
                  <a:gd name="connsiteY15" fmla="*/ 1112419 h 2441260"/>
                  <a:gd name="connsiteX16" fmla="*/ 4690507 w 5560174"/>
                  <a:gd name="connsiteY16" fmla="*/ 1291643 h 2441260"/>
                  <a:gd name="connsiteX17" fmla="*/ 4769833 w 5560174"/>
                  <a:gd name="connsiteY17" fmla="*/ 1625871 h 2441260"/>
                  <a:gd name="connsiteX18" fmla="*/ 4864463 w 5560174"/>
                  <a:gd name="connsiteY18" fmla="*/ 1898744 h 2441260"/>
                  <a:gd name="connsiteX19" fmla="*/ 5525623 w 5560174"/>
                  <a:gd name="connsiteY19" fmla="*/ 1459160 h 2441260"/>
                  <a:gd name="connsiteX20" fmla="*/ 5554357 w 5560174"/>
                  <a:gd name="connsiteY20" fmla="*/ 1459564 h 2441260"/>
                  <a:gd name="connsiteX21" fmla="*/ 5554044 w 5560174"/>
                  <a:gd name="connsiteY21" fmla="*/ 1496701 h 2441260"/>
                  <a:gd name="connsiteX22" fmla="*/ 5315127 w 5560174"/>
                  <a:gd name="connsiteY22" fmla="*/ 1746161 h 2441260"/>
                  <a:gd name="connsiteX23" fmla="*/ 4857593 w 5560174"/>
                  <a:gd name="connsiteY23" fmla="*/ 1950816 h 2441260"/>
                  <a:gd name="connsiteX24" fmla="*/ 4730171 w 5560174"/>
                  <a:gd name="connsiteY24" fmla="*/ 1636770 h 2441260"/>
                  <a:gd name="connsiteX25" fmla="*/ 4460959 w 5560174"/>
                  <a:gd name="connsiteY25" fmla="*/ 1165298 h 2441260"/>
                  <a:gd name="connsiteX26" fmla="*/ 4453463 w 5560174"/>
                  <a:gd name="connsiteY26" fmla="*/ 1165298 h 2441260"/>
                  <a:gd name="connsiteX27" fmla="*/ 3852266 w 5560174"/>
                  <a:gd name="connsiteY27" fmla="*/ 1672696 h 2441260"/>
                  <a:gd name="connsiteX28" fmla="*/ 3765444 w 5560174"/>
                  <a:gd name="connsiteY28" fmla="*/ 1787738 h 2441260"/>
                  <a:gd name="connsiteX29" fmla="*/ 3650515 w 5560174"/>
                  <a:gd name="connsiteY29" fmla="*/ 1944357 h 2441260"/>
                  <a:gd name="connsiteX30" fmla="*/ 3387237 w 5560174"/>
                  <a:gd name="connsiteY30" fmla="*/ 2285852 h 2441260"/>
                  <a:gd name="connsiteX31" fmla="*/ 3145509 w 5560174"/>
                  <a:gd name="connsiteY31" fmla="*/ 2441260 h 2441260"/>
                  <a:gd name="connsiteX32" fmla="*/ 3116464 w 5560174"/>
                  <a:gd name="connsiteY32" fmla="*/ 2437627 h 2441260"/>
                  <a:gd name="connsiteX33" fmla="*/ 2959685 w 5560174"/>
                  <a:gd name="connsiteY33" fmla="*/ 2137306 h 2441260"/>
                  <a:gd name="connsiteX34" fmla="*/ 2806966 w 5560174"/>
                  <a:gd name="connsiteY34" fmla="*/ 1779261 h 2441260"/>
                  <a:gd name="connsiteX35" fmla="*/ 2219822 w 5560174"/>
                  <a:gd name="connsiteY35" fmla="*/ 1783702 h 2441260"/>
                  <a:gd name="connsiteX36" fmla="*/ 1576776 w 5560174"/>
                  <a:gd name="connsiteY36" fmla="*/ 1982301 h 2441260"/>
                  <a:gd name="connsiteX37" fmla="*/ 1564374 w 5560174"/>
                  <a:gd name="connsiteY37" fmla="*/ 1980353 h 2441260"/>
                  <a:gd name="connsiteX38" fmla="*/ 1418103 w 5560174"/>
                  <a:gd name="connsiteY38" fmla="*/ 2022400 h 2441260"/>
                  <a:gd name="connsiteX39" fmla="*/ 870992 w 5560174"/>
                  <a:gd name="connsiteY39" fmla="*/ 2086333 h 2441260"/>
                  <a:gd name="connsiteX40" fmla="*/ 662902 w 5560174"/>
                  <a:gd name="connsiteY40" fmla="*/ 2076341 h 2441260"/>
                  <a:gd name="connsiteX41" fmla="*/ 41210 w 5560174"/>
                  <a:gd name="connsiteY41" fmla="*/ 1761590 h 2441260"/>
                  <a:gd name="connsiteX42" fmla="*/ 3894 w 5560174"/>
                  <a:gd name="connsiteY42" fmla="*/ 1652484 h 2441260"/>
                  <a:gd name="connsiteX43" fmla="*/ 1583595 w 5560174"/>
                  <a:gd name="connsiteY43" fmla="*/ 0 h 2441260"/>
                  <a:gd name="connsiteX0" fmla="*/ 1582751 w 5559330"/>
                  <a:gd name="connsiteY0" fmla="*/ 0 h 2441260"/>
                  <a:gd name="connsiteX1" fmla="*/ 1598533 w 5559330"/>
                  <a:gd name="connsiteY1" fmla="*/ 20034 h 2441260"/>
                  <a:gd name="connsiteX2" fmla="*/ 39671 w 5559330"/>
                  <a:gd name="connsiteY2" fmla="*/ 1639031 h 2441260"/>
                  <a:gd name="connsiteX3" fmla="*/ 73866 w 5559330"/>
                  <a:gd name="connsiteY3" fmla="*/ 1738275 h 2441260"/>
                  <a:gd name="connsiteX4" fmla="*/ 1576236 w 5559330"/>
                  <a:gd name="connsiteY4" fmla="*/ 1925627 h 2441260"/>
                  <a:gd name="connsiteX5" fmla="*/ 1576646 w 5559330"/>
                  <a:gd name="connsiteY5" fmla="*/ 1927677 h 2441260"/>
                  <a:gd name="connsiteX6" fmla="*/ 1614863 w 5559330"/>
                  <a:gd name="connsiteY6" fmla="*/ 1914003 h 2441260"/>
                  <a:gd name="connsiteX7" fmla="*/ 2211483 w 5559330"/>
                  <a:gd name="connsiteY7" fmla="*/ 1732034 h 2441260"/>
                  <a:gd name="connsiteX8" fmla="*/ 2828920 w 5559330"/>
                  <a:gd name="connsiteY8" fmla="*/ 1735666 h 2441260"/>
                  <a:gd name="connsiteX9" fmla="*/ 2997567 w 5559330"/>
                  <a:gd name="connsiteY9" fmla="*/ 2121967 h 2441260"/>
                  <a:gd name="connsiteX10" fmla="*/ 3123116 w 5559330"/>
                  <a:gd name="connsiteY10" fmla="*/ 2385958 h 2441260"/>
                  <a:gd name="connsiteX11" fmla="*/ 3619376 w 5559330"/>
                  <a:gd name="connsiteY11" fmla="*/ 1908836 h 2441260"/>
                  <a:gd name="connsiteX12" fmla="*/ 3736180 w 5559330"/>
                  <a:gd name="connsiteY12" fmla="*/ 1749390 h 2441260"/>
                  <a:gd name="connsiteX13" fmla="*/ 3821753 w 5559330"/>
                  <a:gd name="connsiteY13" fmla="*/ 1636367 h 2441260"/>
                  <a:gd name="connsiteX14" fmla="*/ 4452307 w 5559330"/>
                  <a:gd name="connsiteY14" fmla="*/ 1112419 h 2441260"/>
                  <a:gd name="connsiteX15" fmla="*/ 4460739 w 5559330"/>
                  <a:gd name="connsiteY15" fmla="*/ 1112419 h 2441260"/>
                  <a:gd name="connsiteX16" fmla="*/ 4689663 w 5559330"/>
                  <a:gd name="connsiteY16" fmla="*/ 1291643 h 2441260"/>
                  <a:gd name="connsiteX17" fmla="*/ 4768989 w 5559330"/>
                  <a:gd name="connsiteY17" fmla="*/ 1625871 h 2441260"/>
                  <a:gd name="connsiteX18" fmla="*/ 4863619 w 5559330"/>
                  <a:gd name="connsiteY18" fmla="*/ 1898744 h 2441260"/>
                  <a:gd name="connsiteX19" fmla="*/ 5524779 w 5559330"/>
                  <a:gd name="connsiteY19" fmla="*/ 1459160 h 2441260"/>
                  <a:gd name="connsiteX20" fmla="*/ 5553513 w 5559330"/>
                  <a:gd name="connsiteY20" fmla="*/ 1459564 h 2441260"/>
                  <a:gd name="connsiteX21" fmla="*/ 5553200 w 5559330"/>
                  <a:gd name="connsiteY21" fmla="*/ 1496701 h 2441260"/>
                  <a:gd name="connsiteX22" fmla="*/ 5314283 w 5559330"/>
                  <a:gd name="connsiteY22" fmla="*/ 1746161 h 2441260"/>
                  <a:gd name="connsiteX23" fmla="*/ 4856749 w 5559330"/>
                  <a:gd name="connsiteY23" fmla="*/ 1950816 h 2441260"/>
                  <a:gd name="connsiteX24" fmla="*/ 4729327 w 5559330"/>
                  <a:gd name="connsiteY24" fmla="*/ 1636770 h 2441260"/>
                  <a:gd name="connsiteX25" fmla="*/ 4460115 w 5559330"/>
                  <a:gd name="connsiteY25" fmla="*/ 1165298 h 2441260"/>
                  <a:gd name="connsiteX26" fmla="*/ 4452619 w 5559330"/>
                  <a:gd name="connsiteY26" fmla="*/ 1165298 h 2441260"/>
                  <a:gd name="connsiteX27" fmla="*/ 3851422 w 5559330"/>
                  <a:gd name="connsiteY27" fmla="*/ 1672696 h 2441260"/>
                  <a:gd name="connsiteX28" fmla="*/ 3764600 w 5559330"/>
                  <a:gd name="connsiteY28" fmla="*/ 1787738 h 2441260"/>
                  <a:gd name="connsiteX29" fmla="*/ 3649671 w 5559330"/>
                  <a:gd name="connsiteY29" fmla="*/ 1944357 h 2441260"/>
                  <a:gd name="connsiteX30" fmla="*/ 3386393 w 5559330"/>
                  <a:gd name="connsiteY30" fmla="*/ 2285852 h 2441260"/>
                  <a:gd name="connsiteX31" fmla="*/ 3144665 w 5559330"/>
                  <a:gd name="connsiteY31" fmla="*/ 2441260 h 2441260"/>
                  <a:gd name="connsiteX32" fmla="*/ 3115620 w 5559330"/>
                  <a:gd name="connsiteY32" fmla="*/ 2437627 h 2441260"/>
                  <a:gd name="connsiteX33" fmla="*/ 2958841 w 5559330"/>
                  <a:gd name="connsiteY33" fmla="*/ 2137306 h 2441260"/>
                  <a:gd name="connsiteX34" fmla="*/ 2806122 w 5559330"/>
                  <a:gd name="connsiteY34" fmla="*/ 1779261 h 2441260"/>
                  <a:gd name="connsiteX35" fmla="*/ 2218978 w 5559330"/>
                  <a:gd name="connsiteY35" fmla="*/ 1783702 h 2441260"/>
                  <a:gd name="connsiteX36" fmla="*/ 1575932 w 5559330"/>
                  <a:gd name="connsiteY36" fmla="*/ 1982301 h 2441260"/>
                  <a:gd name="connsiteX37" fmla="*/ 1563530 w 5559330"/>
                  <a:gd name="connsiteY37" fmla="*/ 1980353 h 2441260"/>
                  <a:gd name="connsiteX38" fmla="*/ 1417259 w 5559330"/>
                  <a:gd name="connsiteY38" fmla="*/ 2022400 h 2441260"/>
                  <a:gd name="connsiteX39" fmla="*/ 870148 w 5559330"/>
                  <a:gd name="connsiteY39" fmla="*/ 2086333 h 2441260"/>
                  <a:gd name="connsiteX40" fmla="*/ 662058 w 5559330"/>
                  <a:gd name="connsiteY40" fmla="*/ 2076341 h 2441260"/>
                  <a:gd name="connsiteX41" fmla="*/ 40366 w 5559330"/>
                  <a:gd name="connsiteY41" fmla="*/ 1761590 h 2441260"/>
                  <a:gd name="connsiteX42" fmla="*/ 3050 w 5559330"/>
                  <a:gd name="connsiteY42" fmla="*/ 1652484 h 2441260"/>
                  <a:gd name="connsiteX43" fmla="*/ 1582751 w 5559330"/>
                  <a:gd name="connsiteY43" fmla="*/ 0 h 2441260"/>
                  <a:gd name="connsiteX0" fmla="*/ 1582403 w 5558982"/>
                  <a:gd name="connsiteY0" fmla="*/ 0 h 2441260"/>
                  <a:gd name="connsiteX1" fmla="*/ 1598185 w 5558982"/>
                  <a:gd name="connsiteY1" fmla="*/ 20034 h 2441260"/>
                  <a:gd name="connsiteX2" fmla="*/ 39323 w 5558982"/>
                  <a:gd name="connsiteY2" fmla="*/ 1639031 h 2441260"/>
                  <a:gd name="connsiteX3" fmla="*/ 73518 w 5558982"/>
                  <a:gd name="connsiteY3" fmla="*/ 1738275 h 2441260"/>
                  <a:gd name="connsiteX4" fmla="*/ 1575888 w 5558982"/>
                  <a:gd name="connsiteY4" fmla="*/ 1925627 h 2441260"/>
                  <a:gd name="connsiteX5" fmla="*/ 1576298 w 5558982"/>
                  <a:gd name="connsiteY5" fmla="*/ 1927677 h 2441260"/>
                  <a:gd name="connsiteX6" fmla="*/ 1614515 w 5558982"/>
                  <a:gd name="connsiteY6" fmla="*/ 1914003 h 2441260"/>
                  <a:gd name="connsiteX7" fmla="*/ 2211135 w 5558982"/>
                  <a:gd name="connsiteY7" fmla="*/ 1732034 h 2441260"/>
                  <a:gd name="connsiteX8" fmla="*/ 2828572 w 5558982"/>
                  <a:gd name="connsiteY8" fmla="*/ 1735666 h 2441260"/>
                  <a:gd name="connsiteX9" fmla="*/ 2997219 w 5558982"/>
                  <a:gd name="connsiteY9" fmla="*/ 2121967 h 2441260"/>
                  <a:gd name="connsiteX10" fmla="*/ 3122768 w 5558982"/>
                  <a:gd name="connsiteY10" fmla="*/ 2385958 h 2441260"/>
                  <a:gd name="connsiteX11" fmla="*/ 3619028 w 5558982"/>
                  <a:gd name="connsiteY11" fmla="*/ 1908836 h 2441260"/>
                  <a:gd name="connsiteX12" fmla="*/ 3735832 w 5558982"/>
                  <a:gd name="connsiteY12" fmla="*/ 1749390 h 2441260"/>
                  <a:gd name="connsiteX13" fmla="*/ 3821405 w 5558982"/>
                  <a:gd name="connsiteY13" fmla="*/ 1636367 h 2441260"/>
                  <a:gd name="connsiteX14" fmla="*/ 4451959 w 5558982"/>
                  <a:gd name="connsiteY14" fmla="*/ 1112419 h 2441260"/>
                  <a:gd name="connsiteX15" fmla="*/ 4460391 w 5558982"/>
                  <a:gd name="connsiteY15" fmla="*/ 1112419 h 2441260"/>
                  <a:gd name="connsiteX16" fmla="*/ 4689315 w 5558982"/>
                  <a:gd name="connsiteY16" fmla="*/ 1291643 h 2441260"/>
                  <a:gd name="connsiteX17" fmla="*/ 4768641 w 5558982"/>
                  <a:gd name="connsiteY17" fmla="*/ 1625871 h 2441260"/>
                  <a:gd name="connsiteX18" fmla="*/ 4863271 w 5558982"/>
                  <a:gd name="connsiteY18" fmla="*/ 1898744 h 2441260"/>
                  <a:gd name="connsiteX19" fmla="*/ 5524431 w 5558982"/>
                  <a:gd name="connsiteY19" fmla="*/ 1459160 h 2441260"/>
                  <a:gd name="connsiteX20" fmla="*/ 5553165 w 5558982"/>
                  <a:gd name="connsiteY20" fmla="*/ 1459564 h 2441260"/>
                  <a:gd name="connsiteX21" fmla="*/ 5552852 w 5558982"/>
                  <a:gd name="connsiteY21" fmla="*/ 1496701 h 2441260"/>
                  <a:gd name="connsiteX22" fmla="*/ 5313935 w 5558982"/>
                  <a:gd name="connsiteY22" fmla="*/ 1746161 h 2441260"/>
                  <a:gd name="connsiteX23" fmla="*/ 4856401 w 5558982"/>
                  <a:gd name="connsiteY23" fmla="*/ 1950816 h 2441260"/>
                  <a:gd name="connsiteX24" fmla="*/ 4728979 w 5558982"/>
                  <a:gd name="connsiteY24" fmla="*/ 1636770 h 2441260"/>
                  <a:gd name="connsiteX25" fmla="*/ 4459767 w 5558982"/>
                  <a:gd name="connsiteY25" fmla="*/ 1165298 h 2441260"/>
                  <a:gd name="connsiteX26" fmla="*/ 4452271 w 5558982"/>
                  <a:gd name="connsiteY26" fmla="*/ 1165298 h 2441260"/>
                  <a:gd name="connsiteX27" fmla="*/ 3851074 w 5558982"/>
                  <a:gd name="connsiteY27" fmla="*/ 1672696 h 2441260"/>
                  <a:gd name="connsiteX28" fmla="*/ 3764252 w 5558982"/>
                  <a:gd name="connsiteY28" fmla="*/ 1787738 h 2441260"/>
                  <a:gd name="connsiteX29" fmla="*/ 3649323 w 5558982"/>
                  <a:gd name="connsiteY29" fmla="*/ 1944357 h 2441260"/>
                  <a:gd name="connsiteX30" fmla="*/ 3386045 w 5558982"/>
                  <a:gd name="connsiteY30" fmla="*/ 2285852 h 2441260"/>
                  <a:gd name="connsiteX31" fmla="*/ 3144317 w 5558982"/>
                  <a:gd name="connsiteY31" fmla="*/ 2441260 h 2441260"/>
                  <a:gd name="connsiteX32" fmla="*/ 3115272 w 5558982"/>
                  <a:gd name="connsiteY32" fmla="*/ 2437627 h 2441260"/>
                  <a:gd name="connsiteX33" fmla="*/ 2958493 w 5558982"/>
                  <a:gd name="connsiteY33" fmla="*/ 2137306 h 2441260"/>
                  <a:gd name="connsiteX34" fmla="*/ 2805774 w 5558982"/>
                  <a:gd name="connsiteY34" fmla="*/ 1779261 h 2441260"/>
                  <a:gd name="connsiteX35" fmla="*/ 2218630 w 5558982"/>
                  <a:gd name="connsiteY35" fmla="*/ 1783702 h 2441260"/>
                  <a:gd name="connsiteX36" fmla="*/ 1575584 w 5558982"/>
                  <a:gd name="connsiteY36" fmla="*/ 1982301 h 2441260"/>
                  <a:gd name="connsiteX37" fmla="*/ 1563182 w 5558982"/>
                  <a:gd name="connsiteY37" fmla="*/ 1980353 h 2441260"/>
                  <a:gd name="connsiteX38" fmla="*/ 1416911 w 5558982"/>
                  <a:gd name="connsiteY38" fmla="*/ 2022400 h 2441260"/>
                  <a:gd name="connsiteX39" fmla="*/ 869800 w 5558982"/>
                  <a:gd name="connsiteY39" fmla="*/ 2086333 h 2441260"/>
                  <a:gd name="connsiteX40" fmla="*/ 661710 w 5558982"/>
                  <a:gd name="connsiteY40" fmla="*/ 2076341 h 2441260"/>
                  <a:gd name="connsiteX41" fmla="*/ 40018 w 5558982"/>
                  <a:gd name="connsiteY41" fmla="*/ 1761590 h 2441260"/>
                  <a:gd name="connsiteX42" fmla="*/ 2702 w 5558982"/>
                  <a:gd name="connsiteY42" fmla="*/ 1652484 h 2441260"/>
                  <a:gd name="connsiteX43" fmla="*/ 1582403 w 5558982"/>
                  <a:gd name="connsiteY43" fmla="*/ 0 h 2441260"/>
                  <a:gd name="connsiteX0" fmla="*/ 1582707 w 5559286"/>
                  <a:gd name="connsiteY0" fmla="*/ 0 h 2441260"/>
                  <a:gd name="connsiteX1" fmla="*/ 1598489 w 5559286"/>
                  <a:gd name="connsiteY1" fmla="*/ 20034 h 2441260"/>
                  <a:gd name="connsiteX2" fmla="*/ 39627 w 5559286"/>
                  <a:gd name="connsiteY2" fmla="*/ 1639031 h 2441260"/>
                  <a:gd name="connsiteX3" fmla="*/ 73822 w 5559286"/>
                  <a:gd name="connsiteY3" fmla="*/ 1738275 h 2441260"/>
                  <a:gd name="connsiteX4" fmla="*/ 1576192 w 5559286"/>
                  <a:gd name="connsiteY4" fmla="*/ 1925627 h 2441260"/>
                  <a:gd name="connsiteX5" fmla="*/ 1576602 w 5559286"/>
                  <a:gd name="connsiteY5" fmla="*/ 1927677 h 2441260"/>
                  <a:gd name="connsiteX6" fmla="*/ 1614819 w 5559286"/>
                  <a:gd name="connsiteY6" fmla="*/ 1914003 h 2441260"/>
                  <a:gd name="connsiteX7" fmla="*/ 2211439 w 5559286"/>
                  <a:gd name="connsiteY7" fmla="*/ 1732034 h 2441260"/>
                  <a:gd name="connsiteX8" fmla="*/ 2828876 w 5559286"/>
                  <a:gd name="connsiteY8" fmla="*/ 1735666 h 2441260"/>
                  <a:gd name="connsiteX9" fmla="*/ 2997523 w 5559286"/>
                  <a:gd name="connsiteY9" fmla="*/ 2121967 h 2441260"/>
                  <a:gd name="connsiteX10" fmla="*/ 3123072 w 5559286"/>
                  <a:gd name="connsiteY10" fmla="*/ 2385958 h 2441260"/>
                  <a:gd name="connsiteX11" fmla="*/ 3619332 w 5559286"/>
                  <a:gd name="connsiteY11" fmla="*/ 1908836 h 2441260"/>
                  <a:gd name="connsiteX12" fmla="*/ 3736136 w 5559286"/>
                  <a:gd name="connsiteY12" fmla="*/ 1749390 h 2441260"/>
                  <a:gd name="connsiteX13" fmla="*/ 3821709 w 5559286"/>
                  <a:gd name="connsiteY13" fmla="*/ 1636367 h 2441260"/>
                  <a:gd name="connsiteX14" fmla="*/ 4452263 w 5559286"/>
                  <a:gd name="connsiteY14" fmla="*/ 1112419 h 2441260"/>
                  <a:gd name="connsiteX15" fmla="*/ 4460695 w 5559286"/>
                  <a:gd name="connsiteY15" fmla="*/ 1112419 h 2441260"/>
                  <a:gd name="connsiteX16" fmla="*/ 4689619 w 5559286"/>
                  <a:gd name="connsiteY16" fmla="*/ 1291643 h 2441260"/>
                  <a:gd name="connsiteX17" fmla="*/ 4768945 w 5559286"/>
                  <a:gd name="connsiteY17" fmla="*/ 1625871 h 2441260"/>
                  <a:gd name="connsiteX18" fmla="*/ 4863575 w 5559286"/>
                  <a:gd name="connsiteY18" fmla="*/ 1898744 h 2441260"/>
                  <a:gd name="connsiteX19" fmla="*/ 5524735 w 5559286"/>
                  <a:gd name="connsiteY19" fmla="*/ 1459160 h 2441260"/>
                  <a:gd name="connsiteX20" fmla="*/ 5553469 w 5559286"/>
                  <a:gd name="connsiteY20" fmla="*/ 1459564 h 2441260"/>
                  <a:gd name="connsiteX21" fmla="*/ 5553156 w 5559286"/>
                  <a:gd name="connsiteY21" fmla="*/ 1496701 h 2441260"/>
                  <a:gd name="connsiteX22" fmla="*/ 5314239 w 5559286"/>
                  <a:gd name="connsiteY22" fmla="*/ 1746161 h 2441260"/>
                  <a:gd name="connsiteX23" fmla="*/ 4856705 w 5559286"/>
                  <a:gd name="connsiteY23" fmla="*/ 1950816 h 2441260"/>
                  <a:gd name="connsiteX24" fmla="*/ 4729283 w 5559286"/>
                  <a:gd name="connsiteY24" fmla="*/ 1636770 h 2441260"/>
                  <a:gd name="connsiteX25" fmla="*/ 4460071 w 5559286"/>
                  <a:gd name="connsiteY25" fmla="*/ 1165298 h 2441260"/>
                  <a:gd name="connsiteX26" fmla="*/ 4452575 w 5559286"/>
                  <a:gd name="connsiteY26" fmla="*/ 1165298 h 2441260"/>
                  <a:gd name="connsiteX27" fmla="*/ 3851378 w 5559286"/>
                  <a:gd name="connsiteY27" fmla="*/ 1672696 h 2441260"/>
                  <a:gd name="connsiteX28" fmla="*/ 3764556 w 5559286"/>
                  <a:gd name="connsiteY28" fmla="*/ 1787738 h 2441260"/>
                  <a:gd name="connsiteX29" fmla="*/ 3649627 w 5559286"/>
                  <a:gd name="connsiteY29" fmla="*/ 1944357 h 2441260"/>
                  <a:gd name="connsiteX30" fmla="*/ 3386349 w 5559286"/>
                  <a:gd name="connsiteY30" fmla="*/ 2285852 h 2441260"/>
                  <a:gd name="connsiteX31" fmla="*/ 3144621 w 5559286"/>
                  <a:gd name="connsiteY31" fmla="*/ 2441260 h 2441260"/>
                  <a:gd name="connsiteX32" fmla="*/ 3115576 w 5559286"/>
                  <a:gd name="connsiteY32" fmla="*/ 2437627 h 2441260"/>
                  <a:gd name="connsiteX33" fmla="*/ 2958797 w 5559286"/>
                  <a:gd name="connsiteY33" fmla="*/ 2137306 h 2441260"/>
                  <a:gd name="connsiteX34" fmla="*/ 2806078 w 5559286"/>
                  <a:gd name="connsiteY34" fmla="*/ 1779261 h 2441260"/>
                  <a:gd name="connsiteX35" fmla="*/ 2218934 w 5559286"/>
                  <a:gd name="connsiteY35" fmla="*/ 1783702 h 2441260"/>
                  <a:gd name="connsiteX36" fmla="*/ 1575888 w 5559286"/>
                  <a:gd name="connsiteY36" fmla="*/ 1982301 h 2441260"/>
                  <a:gd name="connsiteX37" fmla="*/ 1563486 w 5559286"/>
                  <a:gd name="connsiteY37" fmla="*/ 1980353 h 2441260"/>
                  <a:gd name="connsiteX38" fmla="*/ 1417215 w 5559286"/>
                  <a:gd name="connsiteY38" fmla="*/ 2022400 h 2441260"/>
                  <a:gd name="connsiteX39" fmla="*/ 870104 w 5559286"/>
                  <a:gd name="connsiteY39" fmla="*/ 2086333 h 2441260"/>
                  <a:gd name="connsiteX40" fmla="*/ 662014 w 5559286"/>
                  <a:gd name="connsiteY40" fmla="*/ 2076341 h 2441260"/>
                  <a:gd name="connsiteX41" fmla="*/ 40322 w 5559286"/>
                  <a:gd name="connsiteY41" fmla="*/ 1761590 h 2441260"/>
                  <a:gd name="connsiteX42" fmla="*/ 3006 w 5559286"/>
                  <a:gd name="connsiteY42" fmla="*/ 1652484 h 2441260"/>
                  <a:gd name="connsiteX43" fmla="*/ 1582707 w 5559286"/>
                  <a:gd name="connsiteY43" fmla="*/ 0 h 2441260"/>
                  <a:gd name="connsiteX0" fmla="*/ 1582707 w 5559286"/>
                  <a:gd name="connsiteY0" fmla="*/ 0 h 2441260"/>
                  <a:gd name="connsiteX1" fmla="*/ 1598491 w 5559286"/>
                  <a:gd name="connsiteY1" fmla="*/ 20034 h 2441260"/>
                  <a:gd name="connsiteX2" fmla="*/ 39627 w 5559286"/>
                  <a:gd name="connsiteY2" fmla="*/ 1639031 h 2441260"/>
                  <a:gd name="connsiteX3" fmla="*/ 73822 w 5559286"/>
                  <a:gd name="connsiteY3" fmla="*/ 1738275 h 2441260"/>
                  <a:gd name="connsiteX4" fmla="*/ 1576192 w 5559286"/>
                  <a:gd name="connsiteY4" fmla="*/ 1925627 h 2441260"/>
                  <a:gd name="connsiteX5" fmla="*/ 1576602 w 5559286"/>
                  <a:gd name="connsiteY5" fmla="*/ 1927677 h 2441260"/>
                  <a:gd name="connsiteX6" fmla="*/ 1614819 w 5559286"/>
                  <a:gd name="connsiteY6" fmla="*/ 1914003 h 2441260"/>
                  <a:gd name="connsiteX7" fmla="*/ 2211439 w 5559286"/>
                  <a:gd name="connsiteY7" fmla="*/ 1732034 h 2441260"/>
                  <a:gd name="connsiteX8" fmla="*/ 2828876 w 5559286"/>
                  <a:gd name="connsiteY8" fmla="*/ 1735666 h 2441260"/>
                  <a:gd name="connsiteX9" fmla="*/ 2997523 w 5559286"/>
                  <a:gd name="connsiteY9" fmla="*/ 2121967 h 2441260"/>
                  <a:gd name="connsiteX10" fmla="*/ 3123072 w 5559286"/>
                  <a:gd name="connsiteY10" fmla="*/ 2385958 h 2441260"/>
                  <a:gd name="connsiteX11" fmla="*/ 3619332 w 5559286"/>
                  <a:gd name="connsiteY11" fmla="*/ 1908836 h 2441260"/>
                  <a:gd name="connsiteX12" fmla="*/ 3736136 w 5559286"/>
                  <a:gd name="connsiteY12" fmla="*/ 1749390 h 2441260"/>
                  <a:gd name="connsiteX13" fmla="*/ 3821709 w 5559286"/>
                  <a:gd name="connsiteY13" fmla="*/ 1636367 h 2441260"/>
                  <a:gd name="connsiteX14" fmla="*/ 4452263 w 5559286"/>
                  <a:gd name="connsiteY14" fmla="*/ 1112419 h 2441260"/>
                  <a:gd name="connsiteX15" fmla="*/ 4460695 w 5559286"/>
                  <a:gd name="connsiteY15" fmla="*/ 1112419 h 2441260"/>
                  <a:gd name="connsiteX16" fmla="*/ 4689619 w 5559286"/>
                  <a:gd name="connsiteY16" fmla="*/ 1291643 h 2441260"/>
                  <a:gd name="connsiteX17" fmla="*/ 4768945 w 5559286"/>
                  <a:gd name="connsiteY17" fmla="*/ 1625871 h 2441260"/>
                  <a:gd name="connsiteX18" fmla="*/ 4863575 w 5559286"/>
                  <a:gd name="connsiteY18" fmla="*/ 1898744 h 2441260"/>
                  <a:gd name="connsiteX19" fmla="*/ 5524735 w 5559286"/>
                  <a:gd name="connsiteY19" fmla="*/ 1459160 h 2441260"/>
                  <a:gd name="connsiteX20" fmla="*/ 5553469 w 5559286"/>
                  <a:gd name="connsiteY20" fmla="*/ 1459564 h 2441260"/>
                  <a:gd name="connsiteX21" fmla="*/ 5553156 w 5559286"/>
                  <a:gd name="connsiteY21" fmla="*/ 1496701 h 2441260"/>
                  <a:gd name="connsiteX22" fmla="*/ 5314239 w 5559286"/>
                  <a:gd name="connsiteY22" fmla="*/ 1746161 h 2441260"/>
                  <a:gd name="connsiteX23" fmla="*/ 4856705 w 5559286"/>
                  <a:gd name="connsiteY23" fmla="*/ 1950816 h 2441260"/>
                  <a:gd name="connsiteX24" fmla="*/ 4729283 w 5559286"/>
                  <a:gd name="connsiteY24" fmla="*/ 1636770 h 2441260"/>
                  <a:gd name="connsiteX25" fmla="*/ 4460071 w 5559286"/>
                  <a:gd name="connsiteY25" fmla="*/ 1165298 h 2441260"/>
                  <a:gd name="connsiteX26" fmla="*/ 4452575 w 5559286"/>
                  <a:gd name="connsiteY26" fmla="*/ 1165298 h 2441260"/>
                  <a:gd name="connsiteX27" fmla="*/ 3851378 w 5559286"/>
                  <a:gd name="connsiteY27" fmla="*/ 1672696 h 2441260"/>
                  <a:gd name="connsiteX28" fmla="*/ 3764556 w 5559286"/>
                  <a:gd name="connsiteY28" fmla="*/ 1787738 h 2441260"/>
                  <a:gd name="connsiteX29" fmla="*/ 3649627 w 5559286"/>
                  <a:gd name="connsiteY29" fmla="*/ 1944357 h 2441260"/>
                  <a:gd name="connsiteX30" fmla="*/ 3386349 w 5559286"/>
                  <a:gd name="connsiteY30" fmla="*/ 2285852 h 2441260"/>
                  <a:gd name="connsiteX31" fmla="*/ 3144621 w 5559286"/>
                  <a:gd name="connsiteY31" fmla="*/ 2441260 h 2441260"/>
                  <a:gd name="connsiteX32" fmla="*/ 3115576 w 5559286"/>
                  <a:gd name="connsiteY32" fmla="*/ 2437627 h 2441260"/>
                  <a:gd name="connsiteX33" fmla="*/ 2958797 w 5559286"/>
                  <a:gd name="connsiteY33" fmla="*/ 2137306 h 2441260"/>
                  <a:gd name="connsiteX34" fmla="*/ 2806078 w 5559286"/>
                  <a:gd name="connsiteY34" fmla="*/ 1779261 h 2441260"/>
                  <a:gd name="connsiteX35" fmla="*/ 2218934 w 5559286"/>
                  <a:gd name="connsiteY35" fmla="*/ 1783702 h 2441260"/>
                  <a:gd name="connsiteX36" fmla="*/ 1575888 w 5559286"/>
                  <a:gd name="connsiteY36" fmla="*/ 1982301 h 2441260"/>
                  <a:gd name="connsiteX37" fmla="*/ 1563486 w 5559286"/>
                  <a:gd name="connsiteY37" fmla="*/ 1980353 h 2441260"/>
                  <a:gd name="connsiteX38" fmla="*/ 1417215 w 5559286"/>
                  <a:gd name="connsiteY38" fmla="*/ 2022400 h 2441260"/>
                  <a:gd name="connsiteX39" fmla="*/ 870104 w 5559286"/>
                  <a:gd name="connsiteY39" fmla="*/ 2086333 h 2441260"/>
                  <a:gd name="connsiteX40" fmla="*/ 662014 w 5559286"/>
                  <a:gd name="connsiteY40" fmla="*/ 2076341 h 2441260"/>
                  <a:gd name="connsiteX41" fmla="*/ 40322 w 5559286"/>
                  <a:gd name="connsiteY41" fmla="*/ 1761590 h 2441260"/>
                  <a:gd name="connsiteX42" fmla="*/ 3006 w 5559286"/>
                  <a:gd name="connsiteY42" fmla="*/ 1652484 h 2441260"/>
                  <a:gd name="connsiteX43" fmla="*/ 1582707 w 5559286"/>
                  <a:gd name="connsiteY43" fmla="*/ 0 h 2441260"/>
                  <a:gd name="connsiteX0" fmla="*/ 1582707 w 5559286"/>
                  <a:gd name="connsiteY0" fmla="*/ 0 h 2441260"/>
                  <a:gd name="connsiteX1" fmla="*/ 1598491 w 5559286"/>
                  <a:gd name="connsiteY1" fmla="*/ 20034 h 2441260"/>
                  <a:gd name="connsiteX2" fmla="*/ 39627 w 5559286"/>
                  <a:gd name="connsiteY2" fmla="*/ 1639031 h 2441260"/>
                  <a:gd name="connsiteX3" fmla="*/ 73822 w 5559286"/>
                  <a:gd name="connsiteY3" fmla="*/ 1738275 h 2441260"/>
                  <a:gd name="connsiteX4" fmla="*/ 1576192 w 5559286"/>
                  <a:gd name="connsiteY4" fmla="*/ 1925627 h 2441260"/>
                  <a:gd name="connsiteX5" fmla="*/ 1576602 w 5559286"/>
                  <a:gd name="connsiteY5" fmla="*/ 1927677 h 2441260"/>
                  <a:gd name="connsiteX6" fmla="*/ 1614819 w 5559286"/>
                  <a:gd name="connsiteY6" fmla="*/ 1914003 h 2441260"/>
                  <a:gd name="connsiteX7" fmla="*/ 2211439 w 5559286"/>
                  <a:gd name="connsiteY7" fmla="*/ 1732034 h 2441260"/>
                  <a:gd name="connsiteX8" fmla="*/ 2828876 w 5559286"/>
                  <a:gd name="connsiteY8" fmla="*/ 1735666 h 2441260"/>
                  <a:gd name="connsiteX9" fmla="*/ 2997523 w 5559286"/>
                  <a:gd name="connsiteY9" fmla="*/ 2121967 h 2441260"/>
                  <a:gd name="connsiteX10" fmla="*/ 3123072 w 5559286"/>
                  <a:gd name="connsiteY10" fmla="*/ 2385958 h 2441260"/>
                  <a:gd name="connsiteX11" fmla="*/ 3619332 w 5559286"/>
                  <a:gd name="connsiteY11" fmla="*/ 1908836 h 2441260"/>
                  <a:gd name="connsiteX12" fmla="*/ 3736136 w 5559286"/>
                  <a:gd name="connsiteY12" fmla="*/ 1749390 h 2441260"/>
                  <a:gd name="connsiteX13" fmla="*/ 3821709 w 5559286"/>
                  <a:gd name="connsiteY13" fmla="*/ 1636367 h 2441260"/>
                  <a:gd name="connsiteX14" fmla="*/ 4452263 w 5559286"/>
                  <a:gd name="connsiteY14" fmla="*/ 1112419 h 2441260"/>
                  <a:gd name="connsiteX15" fmla="*/ 4460695 w 5559286"/>
                  <a:gd name="connsiteY15" fmla="*/ 1112419 h 2441260"/>
                  <a:gd name="connsiteX16" fmla="*/ 4689619 w 5559286"/>
                  <a:gd name="connsiteY16" fmla="*/ 1291643 h 2441260"/>
                  <a:gd name="connsiteX17" fmla="*/ 4768945 w 5559286"/>
                  <a:gd name="connsiteY17" fmla="*/ 1625871 h 2441260"/>
                  <a:gd name="connsiteX18" fmla="*/ 4863575 w 5559286"/>
                  <a:gd name="connsiteY18" fmla="*/ 1898744 h 2441260"/>
                  <a:gd name="connsiteX19" fmla="*/ 5524735 w 5559286"/>
                  <a:gd name="connsiteY19" fmla="*/ 1459160 h 2441260"/>
                  <a:gd name="connsiteX20" fmla="*/ 5553469 w 5559286"/>
                  <a:gd name="connsiteY20" fmla="*/ 1459564 h 2441260"/>
                  <a:gd name="connsiteX21" fmla="*/ 5553156 w 5559286"/>
                  <a:gd name="connsiteY21" fmla="*/ 1496701 h 2441260"/>
                  <a:gd name="connsiteX22" fmla="*/ 5314239 w 5559286"/>
                  <a:gd name="connsiteY22" fmla="*/ 1746161 h 2441260"/>
                  <a:gd name="connsiteX23" fmla="*/ 4856705 w 5559286"/>
                  <a:gd name="connsiteY23" fmla="*/ 1950816 h 2441260"/>
                  <a:gd name="connsiteX24" fmla="*/ 4729283 w 5559286"/>
                  <a:gd name="connsiteY24" fmla="*/ 1636770 h 2441260"/>
                  <a:gd name="connsiteX25" fmla="*/ 4460071 w 5559286"/>
                  <a:gd name="connsiteY25" fmla="*/ 1165298 h 2441260"/>
                  <a:gd name="connsiteX26" fmla="*/ 4452575 w 5559286"/>
                  <a:gd name="connsiteY26" fmla="*/ 1165298 h 2441260"/>
                  <a:gd name="connsiteX27" fmla="*/ 3851378 w 5559286"/>
                  <a:gd name="connsiteY27" fmla="*/ 1672696 h 2441260"/>
                  <a:gd name="connsiteX28" fmla="*/ 3764556 w 5559286"/>
                  <a:gd name="connsiteY28" fmla="*/ 1787738 h 2441260"/>
                  <a:gd name="connsiteX29" fmla="*/ 3649627 w 5559286"/>
                  <a:gd name="connsiteY29" fmla="*/ 1944357 h 2441260"/>
                  <a:gd name="connsiteX30" fmla="*/ 3386349 w 5559286"/>
                  <a:gd name="connsiteY30" fmla="*/ 2285852 h 2441260"/>
                  <a:gd name="connsiteX31" fmla="*/ 3144621 w 5559286"/>
                  <a:gd name="connsiteY31" fmla="*/ 2441260 h 2441260"/>
                  <a:gd name="connsiteX32" fmla="*/ 3115576 w 5559286"/>
                  <a:gd name="connsiteY32" fmla="*/ 2437627 h 2441260"/>
                  <a:gd name="connsiteX33" fmla="*/ 2958797 w 5559286"/>
                  <a:gd name="connsiteY33" fmla="*/ 2137306 h 2441260"/>
                  <a:gd name="connsiteX34" fmla="*/ 2806078 w 5559286"/>
                  <a:gd name="connsiteY34" fmla="*/ 1779261 h 2441260"/>
                  <a:gd name="connsiteX35" fmla="*/ 2218934 w 5559286"/>
                  <a:gd name="connsiteY35" fmla="*/ 1783702 h 2441260"/>
                  <a:gd name="connsiteX36" fmla="*/ 1575888 w 5559286"/>
                  <a:gd name="connsiteY36" fmla="*/ 1982301 h 2441260"/>
                  <a:gd name="connsiteX37" fmla="*/ 1563486 w 5559286"/>
                  <a:gd name="connsiteY37" fmla="*/ 1980353 h 2441260"/>
                  <a:gd name="connsiteX38" fmla="*/ 1417215 w 5559286"/>
                  <a:gd name="connsiteY38" fmla="*/ 2022400 h 2441260"/>
                  <a:gd name="connsiteX39" fmla="*/ 870104 w 5559286"/>
                  <a:gd name="connsiteY39" fmla="*/ 2086333 h 2441260"/>
                  <a:gd name="connsiteX40" fmla="*/ 662014 w 5559286"/>
                  <a:gd name="connsiteY40" fmla="*/ 2076341 h 2441260"/>
                  <a:gd name="connsiteX41" fmla="*/ 40322 w 5559286"/>
                  <a:gd name="connsiteY41" fmla="*/ 1761590 h 2441260"/>
                  <a:gd name="connsiteX42" fmla="*/ 3006 w 5559286"/>
                  <a:gd name="connsiteY42" fmla="*/ 1652484 h 2441260"/>
                  <a:gd name="connsiteX43" fmla="*/ 1582707 w 5559286"/>
                  <a:gd name="connsiteY43" fmla="*/ 0 h 244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5559286" h="2441260">
                    <a:moveTo>
                      <a:pt x="1582707" y="0"/>
                    </a:moveTo>
                    <a:lnTo>
                      <a:pt x="1598491" y="20034"/>
                    </a:lnTo>
                    <a:cubicBezTo>
                      <a:pt x="669726" y="239892"/>
                      <a:pt x="-5380" y="1209312"/>
                      <a:pt x="39627" y="1639031"/>
                    </a:cubicBezTo>
                    <a:cubicBezTo>
                      <a:pt x="48415" y="1671088"/>
                      <a:pt x="59810" y="1704136"/>
                      <a:pt x="73822" y="1738275"/>
                    </a:cubicBezTo>
                    <a:cubicBezTo>
                      <a:pt x="209757" y="2068014"/>
                      <a:pt x="1013770" y="2116310"/>
                      <a:pt x="1576192" y="1925627"/>
                    </a:cubicBezTo>
                    <a:cubicBezTo>
                      <a:pt x="1576329" y="1926310"/>
                      <a:pt x="1576465" y="1926994"/>
                      <a:pt x="1576602" y="1927677"/>
                    </a:cubicBezTo>
                    <a:lnTo>
                      <a:pt x="1614819" y="1914003"/>
                    </a:lnTo>
                    <a:cubicBezTo>
                      <a:pt x="1746502" y="1867177"/>
                      <a:pt x="1980525" y="1786779"/>
                      <a:pt x="2211439" y="1732034"/>
                    </a:cubicBezTo>
                    <a:cubicBezTo>
                      <a:pt x="2537490" y="1655339"/>
                      <a:pt x="2739242" y="1656549"/>
                      <a:pt x="2828876" y="1735666"/>
                    </a:cubicBezTo>
                    <a:cubicBezTo>
                      <a:pt x="2926941" y="1822856"/>
                      <a:pt x="2964418" y="1981494"/>
                      <a:pt x="2997523" y="2121967"/>
                    </a:cubicBezTo>
                    <a:cubicBezTo>
                      <a:pt x="3028754" y="2254366"/>
                      <a:pt x="3055613" y="2368601"/>
                      <a:pt x="3123072" y="2385958"/>
                    </a:cubicBezTo>
                    <a:cubicBezTo>
                      <a:pt x="3257052" y="2420270"/>
                      <a:pt x="3475045" y="2112279"/>
                      <a:pt x="3619332" y="1908836"/>
                    </a:cubicBezTo>
                    <a:cubicBezTo>
                      <a:pt x="3664618" y="1844654"/>
                      <a:pt x="3703656" y="1789757"/>
                      <a:pt x="3736136" y="1749390"/>
                    </a:cubicBezTo>
                    <a:cubicBezTo>
                      <a:pt x="3760809" y="1719116"/>
                      <a:pt x="3788917" y="1680769"/>
                      <a:pt x="3821709" y="1636367"/>
                    </a:cubicBezTo>
                    <a:cubicBezTo>
                      <a:pt x="3975366" y="1427271"/>
                      <a:pt x="4207100" y="1112419"/>
                      <a:pt x="4452263" y="1112419"/>
                    </a:cubicBezTo>
                    <a:lnTo>
                      <a:pt x="4460695" y="1112419"/>
                    </a:lnTo>
                    <a:cubicBezTo>
                      <a:pt x="4563758" y="1115648"/>
                      <a:pt x="4638401" y="1174178"/>
                      <a:pt x="4689619" y="1291643"/>
                    </a:cubicBezTo>
                    <a:cubicBezTo>
                      <a:pt x="4732405" y="1390135"/>
                      <a:pt x="4751769" y="1515269"/>
                      <a:pt x="4768945" y="1625871"/>
                    </a:cubicBezTo>
                    <a:cubicBezTo>
                      <a:pt x="4790495" y="1765537"/>
                      <a:pt x="4809233" y="1886635"/>
                      <a:pt x="4863575" y="1898744"/>
                    </a:cubicBezTo>
                    <a:cubicBezTo>
                      <a:pt x="5125603" y="1957274"/>
                      <a:pt x="5520675" y="1464005"/>
                      <a:pt x="5524735" y="1459160"/>
                    </a:cubicBezTo>
                    <a:cubicBezTo>
                      <a:pt x="5532855" y="1449070"/>
                      <a:pt x="5545661" y="1449070"/>
                      <a:pt x="5553469" y="1459564"/>
                    </a:cubicBezTo>
                    <a:cubicBezTo>
                      <a:pt x="5561277" y="1470059"/>
                      <a:pt x="5561277" y="1486609"/>
                      <a:pt x="5553156" y="1496701"/>
                    </a:cubicBezTo>
                    <a:cubicBezTo>
                      <a:pt x="5552219" y="1497912"/>
                      <a:pt x="5449469" y="1626679"/>
                      <a:pt x="5314239" y="1746161"/>
                    </a:cubicBezTo>
                    <a:cubicBezTo>
                      <a:pt x="5130288" y="1908432"/>
                      <a:pt x="4976319" y="1977458"/>
                      <a:pt x="4856705" y="1950816"/>
                    </a:cubicBezTo>
                    <a:cubicBezTo>
                      <a:pt x="4774879" y="1932652"/>
                      <a:pt x="4753643" y="1795407"/>
                      <a:pt x="4729283" y="1636770"/>
                    </a:cubicBezTo>
                    <a:cubicBezTo>
                      <a:pt x="4695553" y="1418795"/>
                      <a:pt x="4657451" y="1171353"/>
                      <a:pt x="4460071" y="1165298"/>
                    </a:cubicBezTo>
                    <a:lnTo>
                      <a:pt x="4452575" y="1165298"/>
                    </a:lnTo>
                    <a:cubicBezTo>
                      <a:pt x="4224901" y="1165298"/>
                      <a:pt x="4000663" y="1470463"/>
                      <a:pt x="3851378" y="1672696"/>
                    </a:cubicBezTo>
                    <a:cubicBezTo>
                      <a:pt x="3818274" y="1717502"/>
                      <a:pt x="3789853" y="1756253"/>
                      <a:pt x="3764556" y="1787738"/>
                    </a:cubicBezTo>
                    <a:cubicBezTo>
                      <a:pt x="3733013" y="1826490"/>
                      <a:pt x="3694600" y="1881387"/>
                      <a:pt x="3649627" y="1944357"/>
                    </a:cubicBezTo>
                    <a:cubicBezTo>
                      <a:pt x="3573423" y="2052134"/>
                      <a:pt x="3478480" y="2186149"/>
                      <a:pt x="3386349" y="2285852"/>
                    </a:cubicBezTo>
                    <a:cubicBezTo>
                      <a:pt x="3289533" y="2389995"/>
                      <a:pt x="3210206" y="2441260"/>
                      <a:pt x="3144621" y="2441260"/>
                    </a:cubicBezTo>
                    <a:cubicBezTo>
                      <a:pt x="3134627" y="2441260"/>
                      <a:pt x="3124945" y="2440049"/>
                      <a:pt x="3115576" y="2437627"/>
                    </a:cubicBezTo>
                    <a:cubicBezTo>
                      <a:pt x="3024070" y="2414215"/>
                      <a:pt x="2992527" y="2279797"/>
                      <a:pt x="2958797" y="2137306"/>
                    </a:cubicBezTo>
                    <a:cubicBezTo>
                      <a:pt x="2927566" y="2005310"/>
                      <a:pt x="2892587" y="1855956"/>
                      <a:pt x="2806078" y="1779261"/>
                    </a:cubicBezTo>
                    <a:cubicBezTo>
                      <a:pt x="2751735" y="1730822"/>
                      <a:pt x="2605574" y="1692475"/>
                      <a:pt x="2218934" y="1783702"/>
                    </a:cubicBezTo>
                    <a:cubicBezTo>
                      <a:pt x="1956906" y="1845461"/>
                      <a:pt x="1689881" y="1941532"/>
                      <a:pt x="1575888" y="1982301"/>
                    </a:cubicBezTo>
                    <a:lnTo>
                      <a:pt x="1563486" y="1980353"/>
                    </a:lnTo>
                    <a:lnTo>
                      <a:pt x="1417215" y="2022400"/>
                    </a:lnTo>
                    <a:cubicBezTo>
                      <a:pt x="1242636" y="2064320"/>
                      <a:pt x="1052746" y="2086333"/>
                      <a:pt x="870104" y="2086333"/>
                    </a:cubicBezTo>
                    <a:cubicBezTo>
                      <a:pt x="799237" y="2086333"/>
                      <a:pt x="729659" y="2083003"/>
                      <a:pt x="662014" y="2076341"/>
                    </a:cubicBezTo>
                    <a:cubicBezTo>
                      <a:pt x="470030" y="2056357"/>
                      <a:pt x="134381" y="1989743"/>
                      <a:pt x="40322" y="1761590"/>
                    </a:cubicBezTo>
                    <a:cubicBezTo>
                      <a:pt x="25021" y="1724120"/>
                      <a:pt x="12579" y="1687794"/>
                      <a:pt x="3006" y="1652484"/>
                    </a:cubicBezTo>
                    <a:cubicBezTo>
                      <a:pt x="-45644" y="1331850"/>
                      <a:pt x="496819" y="251717"/>
                      <a:pt x="1582707" y="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5DF44E5-E1C0-465E-8707-E1E041C9290E}"/>
                  </a:ext>
                </a:extLst>
              </p:cNvPr>
              <p:cNvSpPr/>
              <p:nvPr/>
            </p:nvSpPr>
            <p:spPr>
              <a:xfrm>
                <a:off x="4596253" y="5151140"/>
                <a:ext cx="5456099" cy="1304623"/>
              </a:xfrm>
              <a:custGeom>
                <a:avLst/>
                <a:gdLst>
                  <a:gd name="connsiteX0" fmla="*/ 6429118 w 8066757"/>
                  <a:gd name="connsiteY0" fmla="*/ 0 h 1492361"/>
                  <a:gd name="connsiteX1" fmla="*/ 6436506 w 8066757"/>
                  <a:gd name="connsiteY1" fmla="*/ 0 h 1492361"/>
                  <a:gd name="connsiteX2" fmla="*/ 6746799 w 8066757"/>
                  <a:gd name="connsiteY2" fmla="*/ 187930 h 1492361"/>
                  <a:gd name="connsiteX3" fmla="*/ 6862235 w 8066757"/>
                  <a:gd name="connsiteY3" fmla="*/ 556403 h 1492361"/>
                  <a:gd name="connsiteX4" fmla="*/ 7031696 w 8066757"/>
                  <a:gd name="connsiteY4" fmla="*/ 899942 h 1492361"/>
                  <a:gd name="connsiteX5" fmla="*/ 8039686 w 8066757"/>
                  <a:gd name="connsiteY5" fmla="*/ 376323 h 1492361"/>
                  <a:gd name="connsiteX6" fmla="*/ 8062311 w 8066757"/>
                  <a:gd name="connsiteY6" fmla="*/ 376784 h 1492361"/>
                  <a:gd name="connsiteX7" fmla="*/ 8061849 w 8066757"/>
                  <a:gd name="connsiteY7" fmla="*/ 399410 h 1492361"/>
                  <a:gd name="connsiteX8" fmla="*/ 7701227 w 8066757"/>
                  <a:gd name="connsiteY8" fmla="*/ 692157 h 1492361"/>
                  <a:gd name="connsiteX9" fmla="*/ 7025693 w 8066757"/>
                  <a:gd name="connsiteY9" fmla="*/ 931340 h 1492361"/>
                  <a:gd name="connsiteX10" fmla="*/ 6830375 w 8066757"/>
                  <a:gd name="connsiteY10" fmla="*/ 562406 h 1492361"/>
                  <a:gd name="connsiteX11" fmla="*/ 6436044 w 8066757"/>
                  <a:gd name="connsiteY11" fmla="*/ 31860 h 1492361"/>
                  <a:gd name="connsiteX12" fmla="*/ 6429118 w 8066757"/>
                  <a:gd name="connsiteY12" fmla="*/ 31860 h 1492361"/>
                  <a:gd name="connsiteX13" fmla="*/ 5531023 w 8066757"/>
                  <a:gd name="connsiteY13" fmla="*/ 615507 h 1492361"/>
                  <a:gd name="connsiteX14" fmla="*/ 5402196 w 8066757"/>
                  <a:gd name="connsiteY14" fmla="*/ 747566 h 1492361"/>
                  <a:gd name="connsiteX15" fmla="*/ 5233659 w 8066757"/>
                  <a:gd name="connsiteY15" fmla="*/ 924877 h 1492361"/>
                  <a:gd name="connsiteX16" fmla="*/ 4491172 w 8066757"/>
                  <a:gd name="connsiteY16" fmla="*/ 1492361 h 1492361"/>
                  <a:gd name="connsiteX17" fmla="*/ 4450538 w 8066757"/>
                  <a:gd name="connsiteY17" fmla="*/ 1488205 h 1492361"/>
                  <a:gd name="connsiteX18" fmla="*/ 4212278 w 8066757"/>
                  <a:gd name="connsiteY18" fmla="*/ 1137279 h 1492361"/>
                  <a:gd name="connsiteX19" fmla="*/ 3986946 w 8066757"/>
                  <a:gd name="connsiteY19" fmla="*/ 732328 h 1492361"/>
                  <a:gd name="connsiteX20" fmla="*/ 3125329 w 8066757"/>
                  <a:gd name="connsiteY20" fmla="*/ 736022 h 1492361"/>
                  <a:gd name="connsiteX21" fmla="*/ 2179674 w 8066757"/>
                  <a:gd name="connsiteY21" fmla="*/ 964586 h 1492361"/>
                  <a:gd name="connsiteX22" fmla="*/ 2167669 w 8066757"/>
                  <a:gd name="connsiteY22" fmla="*/ 967818 h 1492361"/>
                  <a:gd name="connsiteX23" fmla="*/ 2162920 w 8066757"/>
                  <a:gd name="connsiteY23" fmla="*/ 967219 h 1492361"/>
                  <a:gd name="connsiteX24" fmla="*/ 1937103 w 8066757"/>
                  <a:gd name="connsiteY24" fmla="*/ 1017532 h 1492361"/>
                  <a:gd name="connsiteX25" fmla="*/ 1131288 w 8066757"/>
                  <a:gd name="connsiteY25" fmla="*/ 1091470 h 1492361"/>
                  <a:gd name="connsiteX26" fmla="*/ 824583 w 8066757"/>
                  <a:gd name="connsiteY26" fmla="*/ 1080040 h 1492361"/>
                  <a:gd name="connsiteX27" fmla="*/ 32698 w 8066757"/>
                  <a:gd name="connsiteY27" fmla="*/ 856486 h 1492361"/>
                  <a:gd name="connsiteX28" fmla="*/ 0 w 8066757"/>
                  <a:gd name="connsiteY28" fmla="*/ 826785 h 1492361"/>
                  <a:gd name="connsiteX29" fmla="*/ 826488 w 8066757"/>
                  <a:gd name="connsiteY29" fmla="*/ 1051465 h 1492361"/>
                  <a:gd name="connsiteX30" fmla="*/ 1856393 w 8066757"/>
                  <a:gd name="connsiteY30" fmla="*/ 1002843 h 1492361"/>
                  <a:gd name="connsiteX31" fmla="*/ 2155932 w 8066757"/>
                  <a:gd name="connsiteY31" fmla="*/ 939216 h 1492361"/>
                  <a:gd name="connsiteX32" fmla="*/ 2158895 w 8066757"/>
                  <a:gd name="connsiteY32" fmla="*/ 936882 h 1492361"/>
                  <a:gd name="connsiteX33" fmla="*/ 2170900 w 8066757"/>
                  <a:gd name="connsiteY33" fmla="*/ 933649 h 1492361"/>
                  <a:gd name="connsiteX34" fmla="*/ 3119788 w 8066757"/>
                  <a:gd name="connsiteY34" fmla="*/ 704624 h 1492361"/>
                  <a:gd name="connsiteX35" fmla="*/ 4005416 w 8066757"/>
                  <a:gd name="connsiteY35" fmla="*/ 706009 h 1492361"/>
                  <a:gd name="connsiteX36" fmla="*/ 4243215 w 8066757"/>
                  <a:gd name="connsiteY36" fmla="*/ 1128044 h 1492361"/>
                  <a:gd name="connsiteX37" fmla="*/ 4457003 w 8066757"/>
                  <a:gd name="connsiteY37" fmla="*/ 1456807 h 1492361"/>
                  <a:gd name="connsiteX38" fmla="*/ 4821782 w 8066757"/>
                  <a:gd name="connsiteY38" fmla="*/ 1291964 h 1492361"/>
                  <a:gd name="connsiteX39" fmla="*/ 5210110 w 8066757"/>
                  <a:gd name="connsiteY39" fmla="*/ 903636 h 1492361"/>
                  <a:gd name="connsiteX40" fmla="*/ 5380032 w 8066757"/>
                  <a:gd name="connsiteY40" fmla="*/ 724940 h 1492361"/>
                  <a:gd name="connsiteX41" fmla="*/ 5507935 w 8066757"/>
                  <a:gd name="connsiteY41" fmla="*/ 593804 h 1492361"/>
                  <a:gd name="connsiteX42" fmla="*/ 6429118 w 8066757"/>
                  <a:gd name="connsiteY42" fmla="*/ 0 h 14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8066757" h="1492361">
                    <a:moveTo>
                      <a:pt x="6429118" y="0"/>
                    </a:moveTo>
                    <a:cubicBezTo>
                      <a:pt x="6431426" y="0"/>
                      <a:pt x="6434197" y="0"/>
                      <a:pt x="6436506" y="0"/>
                    </a:cubicBezTo>
                    <a:cubicBezTo>
                      <a:pt x="6575030" y="1847"/>
                      <a:pt x="6676152" y="63259"/>
                      <a:pt x="6746799" y="187930"/>
                    </a:cubicBezTo>
                    <a:cubicBezTo>
                      <a:pt x="6806826" y="294132"/>
                      <a:pt x="6836377" y="433579"/>
                      <a:pt x="6862235" y="556403"/>
                    </a:cubicBezTo>
                    <a:cubicBezTo>
                      <a:pt x="6899175" y="731405"/>
                      <a:pt x="6931035" y="882396"/>
                      <a:pt x="7031696" y="899942"/>
                    </a:cubicBezTo>
                    <a:cubicBezTo>
                      <a:pt x="7425565" y="970127"/>
                      <a:pt x="8033683" y="382325"/>
                      <a:pt x="8039686" y="376323"/>
                    </a:cubicBezTo>
                    <a:cubicBezTo>
                      <a:pt x="8046151" y="370320"/>
                      <a:pt x="8056309" y="370320"/>
                      <a:pt x="8062311" y="376784"/>
                    </a:cubicBezTo>
                    <a:cubicBezTo>
                      <a:pt x="8068314" y="383249"/>
                      <a:pt x="8068314" y="393407"/>
                      <a:pt x="8061849" y="399410"/>
                    </a:cubicBezTo>
                    <a:cubicBezTo>
                      <a:pt x="8060465" y="400795"/>
                      <a:pt x="7904857" y="552248"/>
                      <a:pt x="7701227" y="692157"/>
                    </a:cubicBezTo>
                    <a:cubicBezTo>
                      <a:pt x="7426026" y="881934"/>
                      <a:pt x="7198848" y="962278"/>
                      <a:pt x="7025693" y="931340"/>
                    </a:cubicBezTo>
                    <a:cubicBezTo>
                      <a:pt x="6903330" y="909638"/>
                      <a:pt x="6869623" y="748489"/>
                      <a:pt x="6830375" y="562406"/>
                    </a:cubicBezTo>
                    <a:cubicBezTo>
                      <a:pt x="6778198" y="315372"/>
                      <a:pt x="6719556" y="35555"/>
                      <a:pt x="6436044" y="31860"/>
                    </a:cubicBezTo>
                    <a:cubicBezTo>
                      <a:pt x="6433735" y="31860"/>
                      <a:pt x="6431426" y="31860"/>
                      <a:pt x="6429118" y="31860"/>
                    </a:cubicBezTo>
                    <a:cubicBezTo>
                      <a:pt x="6085579" y="31860"/>
                      <a:pt x="5752199" y="382787"/>
                      <a:pt x="5531023" y="615507"/>
                    </a:cubicBezTo>
                    <a:cubicBezTo>
                      <a:pt x="5482078" y="667222"/>
                      <a:pt x="5439597" y="711550"/>
                      <a:pt x="5402196" y="747566"/>
                    </a:cubicBezTo>
                    <a:cubicBezTo>
                      <a:pt x="5356021" y="791432"/>
                      <a:pt x="5299226" y="853306"/>
                      <a:pt x="5233659" y="924877"/>
                    </a:cubicBezTo>
                    <a:cubicBezTo>
                      <a:pt x="5012021" y="1167293"/>
                      <a:pt x="4712809" y="1492361"/>
                      <a:pt x="4491172" y="1492361"/>
                    </a:cubicBezTo>
                    <a:cubicBezTo>
                      <a:pt x="4477319" y="1492361"/>
                      <a:pt x="4463467" y="1490976"/>
                      <a:pt x="4450538" y="1488205"/>
                    </a:cubicBezTo>
                    <a:cubicBezTo>
                      <a:pt x="4313861" y="1460501"/>
                      <a:pt x="4264455" y="1303507"/>
                      <a:pt x="4212278" y="1137279"/>
                    </a:cubicBezTo>
                    <a:cubicBezTo>
                      <a:pt x="4162871" y="980286"/>
                      <a:pt x="4112079" y="817751"/>
                      <a:pt x="3986946" y="732328"/>
                    </a:cubicBezTo>
                    <a:cubicBezTo>
                      <a:pt x="3867815" y="651061"/>
                      <a:pt x="3577839" y="652446"/>
                      <a:pt x="3125329" y="736022"/>
                    </a:cubicBezTo>
                    <a:cubicBezTo>
                      <a:pt x="2755470" y="804823"/>
                      <a:pt x="2366681" y="912871"/>
                      <a:pt x="2179674" y="964586"/>
                    </a:cubicBezTo>
                    <a:lnTo>
                      <a:pt x="2167669" y="967818"/>
                    </a:lnTo>
                    <a:lnTo>
                      <a:pt x="2162920" y="967219"/>
                    </a:lnTo>
                    <a:lnTo>
                      <a:pt x="1937103" y="1017532"/>
                    </a:lnTo>
                    <a:cubicBezTo>
                      <a:pt x="1679214" y="1065753"/>
                      <a:pt x="1399893" y="1091470"/>
                      <a:pt x="1131288" y="1091470"/>
                    </a:cubicBezTo>
                    <a:cubicBezTo>
                      <a:pt x="1026513" y="1091470"/>
                      <a:pt x="923643" y="1087660"/>
                      <a:pt x="824583" y="1080040"/>
                    </a:cubicBezTo>
                    <a:cubicBezTo>
                      <a:pt x="460966" y="1051465"/>
                      <a:pt x="188432" y="973598"/>
                      <a:pt x="32698" y="856486"/>
                    </a:cubicBezTo>
                    <a:lnTo>
                      <a:pt x="0" y="826785"/>
                    </a:lnTo>
                    <a:cubicBezTo>
                      <a:pt x="251503" y="1005647"/>
                      <a:pt x="542995" y="1021892"/>
                      <a:pt x="826488" y="1051465"/>
                    </a:cubicBezTo>
                    <a:cubicBezTo>
                      <a:pt x="1154386" y="1077183"/>
                      <a:pt x="1520860" y="1058966"/>
                      <a:pt x="1856393" y="1002843"/>
                    </a:cubicBezTo>
                    <a:lnTo>
                      <a:pt x="2155932" y="939216"/>
                    </a:lnTo>
                    <a:lnTo>
                      <a:pt x="2158895" y="936882"/>
                    </a:lnTo>
                    <a:lnTo>
                      <a:pt x="2170900" y="933649"/>
                    </a:lnTo>
                    <a:cubicBezTo>
                      <a:pt x="2358370" y="881473"/>
                      <a:pt x="2748082" y="773424"/>
                      <a:pt x="3119788" y="704624"/>
                    </a:cubicBezTo>
                    <a:cubicBezTo>
                      <a:pt x="3581072" y="619201"/>
                      <a:pt x="3878897" y="620124"/>
                      <a:pt x="4005416" y="706009"/>
                    </a:cubicBezTo>
                    <a:cubicBezTo>
                      <a:pt x="4139784" y="797434"/>
                      <a:pt x="4194732" y="972898"/>
                      <a:pt x="4243215" y="1128044"/>
                    </a:cubicBezTo>
                    <a:cubicBezTo>
                      <a:pt x="4294468" y="1291964"/>
                      <a:pt x="4338796" y="1433258"/>
                      <a:pt x="4457003" y="1456807"/>
                    </a:cubicBezTo>
                    <a:cubicBezTo>
                      <a:pt x="4547505" y="1474815"/>
                      <a:pt x="4666635" y="1421253"/>
                      <a:pt x="4821782" y="1291964"/>
                    </a:cubicBezTo>
                    <a:cubicBezTo>
                      <a:pt x="4957073" y="1179297"/>
                      <a:pt x="5097444" y="1026460"/>
                      <a:pt x="5210110" y="903636"/>
                    </a:cubicBezTo>
                    <a:cubicBezTo>
                      <a:pt x="5276140" y="832065"/>
                      <a:pt x="5332934" y="769730"/>
                      <a:pt x="5380032" y="724940"/>
                    </a:cubicBezTo>
                    <a:cubicBezTo>
                      <a:pt x="5416971" y="689848"/>
                      <a:pt x="5458991" y="645520"/>
                      <a:pt x="5507935" y="593804"/>
                    </a:cubicBezTo>
                    <a:cubicBezTo>
                      <a:pt x="5732806" y="356930"/>
                      <a:pt x="6071727" y="0"/>
                      <a:pt x="64291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53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E193FE-0BB9-4410-9AA4-E4C8D8018F2D}"/>
              </a:ext>
            </a:extLst>
          </p:cNvPr>
          <p:cNvSpPr txBox="1"/>
          <p:nvPr/>
        </p:nvSpPr>
        <p:spPr>
          <a:xfrm>
            <a:off x="1932494" y="1745959"/>
            <a:ext cx="36198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/>
              <a:t>Fairy cake design umbrella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469D7-87BE-4438-83A5-A723A56F0A86}"/>
              </a:ext>
            </a:extLst>
          </p:cNvPr>
          <p:cNvSpPr txBox="1"/>
          <p:nvPr/>
        </p:nvSpPr>
        <p:spPr>
          <a:xfrm>
            <a:off x="1932494" y="751189"/>
            <a:ext cx="27620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+mj-lt"/>
              </a:rPr>
              <a:t>ManyGiftsUK</a:t>
            </a:r>
          </a:p>
          <a:p>
            <a:endParaRPr lang="en-US">
              <a:solidFill>
                <a:schemeClr val="bg1"/>
              </a:solidFill>
              <a:latin typeface="+mj-lt"/>
            </a:endParaRPr>
          </a:p>
          <a:p>
            <a:r>
              <a:rPr lang="en-US" sz="1800">
                <a:solidFill>
                  <a:schemeClr val="bg1"/>
                </a:solidFill>
                <a:latin typeface="+mj-lt"/>
              </a:rPr>
              <a:t>Selected product:</a:t>
            </a:r>
          </a:p>
          <a:p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CA0BD-E481-48DE-8B3F-2967974FBB26}"/>
              </a:ext>
            </a:extLst>
          </p:cNvPr>
          <p:cNvSpPr txBox="1"/>
          <p:nvPr/>
        </p:nvSpPr>
        <p:spPr>
          <a:xfrm>
            <a:off x="1932494" y="2321159"/>
            <a:ext cx="33809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You might like:</a:t>
            </a:r>
          </a:p>
          <a:p>
            <a:endParaRPr lang="en-CA">
              <a:solidFill>
                <a:schemeClr val="bg1"/>
              </a:solidFill>
              <a:latin typeface="+mj-lt"/>
            </a:endParaRPr>
          </a:p>
          <a:p>
            <a:r>
              <a:rPr lang="en-CA">
                <a:solidFill>
                  <a:schemeClr val="bg1"/>
                </a:solidFill>
                <a:latin typeface="+mj-lt"/>
              </a:rPr>
              <a:t>Red retrospot umbrella</a:t>
            </a:r>
          </a:p>
          <a:p>
            <a:r>
              <a:rPr lang="en-CA">
                <a:solidFill>
                  <a:schemeClr val="bg1"/>
                </a:solidFill>
                <a:latin typeface="+mj-lt"/>
              </a:rPr>
              <a:t>Feather pen</a:t>
            </a:r>
          </a:p>
          <a:p>
            <a:r>
              <a:rPr lang="en-CA">
                <a:solidFill>
                  <a:schemeClr val="bg1"/>
                </a:solidFill>
                <a:latin typeface="+mj-lt"/>
              </a:rPr>
              <a:t>Polkadot umbrella</a:t>
            </a:r>
          </a:p>
          <a:p>
            <a:r>
              <a:rPr lang="en-CA">
                <a:solidFill>
                  <a:schemeClr val="bg1"/>
                </a:solidFill>
                <a:latin typeface="+mj-lt"/>
              </a:rPr>
              <a:t>Classical rose small vase</a:t>
            </a:r>
          </a:p>
          <a:p>
            <a:r>
              <a:rPr lang="en-CA">
                <a:solidFill>
                  <a:schemeClr val="bg1"/>
                </a:solidFill>
                <a:latin typeface="+mj-lt"/>
              </a:rPr>
              <a:t>Assorted Tutti Frutti Mirror</a:t>
            </a:r>
          </a:p>
          <a:p>
            <a:r>
              <a:rPr lang="en-CA">
                <a:solidFill>
                  <a:schemeClr val="bg1"/>
                </a:solidFill>
                <a:latin typeface="+mj-lt"/>
              </a:rPr>
              <a:t>Folding umbrella</a:t>
            </a:r>
          </a:p>
          <a:p>
            <a:r>
              <a:rPr lang="en-CA">
                <a:solidFill>
                  <a:schemeClr val="bg1"/>
                </a:solidFill>
                <a:latin typeface="+mj-lt"/>
              </a:rPr>
              <a:t>Scented candle</a:t>
            </a:r>
          </a:p>
          <a:p>
            <a:r>
              <a:rPr lang="en-CA">
                <a:solidFill>
                  <a:schemeClr val="bg1"/>
                </a:solidFill>
                <a:latin typeface="+mj-lt"/>
              </a:rPr>
              <a:t>Teatime Teapot</a:t>
            </a:r>
          </a:p>
          <a:p>
            <a:endParaRPr lang="en-CA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Picture 22" descr="Digital art of a red umbrella under the rain">
            <a:extLst>
              <a:ext uri="{FF2B5EF4-FFF2-40B4-BE49-F238E27FC236}">
                <a16:creationId xmlns:a16="http://schemas.microsoft.com/office/drawing/2014/main" id="{C53C35B9-C7B6-4438-A6A2-831866E0F5F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18" y="2495025"/>
            <a:ext cx="1843179" cy="1192452"/>
          </a:xfrm>
          <a:prstGeom prst="rect">
            <a:avLst/>
          </a:prstGeom>
        </p:spPr>
      </p:pic>
      <p:pic>
        <p:nvPicPr>
          <p:cNvPr id="25" name="Picture 24" descr="Plant in a pot">
            <a:extLst>
              <a:ext uri="{FF2B5EF4-FFF2-40B4-BE49-F238E27FC236}">
                <a16:creationId xmlns:a16="http://schemas.microsoft.com/office/drawing/2014/main" id="{10F262A3-C0D3-447D-8484-A3819D9D2CD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91" y="2495025"/>
            <a:ext cx="1786235" cy="1192452"/>
          </a:xfrm>
          <a:prstGeom prst="rect">
            <a:avLst/>
          </a:prstGeom>
        </p:spPr>
      </p:pic>
      <p:pic>
        <p:nvPicPr>
          <p:cNvPr id="27" name="Picture 26" descr="Chinese tea ceremony">
            <a:extLst>
              <a:ext uri="{FF2B5EF4-FFF2-40B4-BE49-F238E27FC236}">
                <a16:creationId xmlns:a16="http://schemas.microsoft.com/office/drawing/2014/main" id="{5BF218E0-8D82-49AB-8843-227B0D048D8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10" y="3800958"/>
            <a:ext cx="1789116" cy="1192453"/>
          </a:xfrm>
          <a:prstGeom prst="rect">
            <a:avLst/>
          </a:prstGeom>
        </p:spPr>
      </p:pic>
      <p:pic>
        <p:nvPicPr>
          <p:cNvPr id="29" name="Picture 28" descr="A picture containing candle&#10;&#10;Description automatically generated">
            <a:extLst>
              <a:ext uri="{FF2B5EF4-FFF2-40B4-BE49-F238E27FC236}">
                <a16:creationId xmlns:a16="http://schemas.microsoft.com/office/drawing/2014/main" id="{0447DD5D-2F36-4FE0-A174-F667E245FB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7" b="16541"/>
          <a:stretch/>
        </p:blipFill>
        <p:spPr>
          <a:xfrm>
            <a:off x="5073539" y="3795522"/>
            <a:ext cx="1789116" cy="119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6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Deployment Plan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AC58A2-1E13-45AD-BD79-943AFEB44536}"/>
              </a:ext>
            </a:extLst>
          </p:cNvPr>
          <p:cNvGrpSpPr/>
          <p:nvPr/>
        </p:nvGrpSpPr>
        <p:grpSpPr>
          <a:xfrm>
            <a:off x="1443343" y="2689924"/>
            <a:ext cx="9973950" cy="3159586"/>
            <a:chOff x="1443343" y="2689924"/>
            <a:chExt cx="9973950" cy="3159586"/>
          </a:xfrm>
          <a:solidFill>
            <a:schemeClr val="accent3"/>
          </a:solidFill>
        </p:grpSpPr>
        <p:sp>
          <p:nvSpPr>
            <p:cNvPr id="11" name="Arrow: Bent 10">
              <a:extLst>
                <a:ext uri="{FF2B5EF4-FFF2-40B4-BE49-F238E27FC236}">
                  <a16:creationId xmlns:a16="http://schemas.microsoft.com/office/drawing/2014/main" id="{90A54D9E-66DE-49A4-A1E8-96CE437F3073}"/>
                </a:ext>
              </a:extLst>
            </p:cNvPr>
            <p:cNvSpPr/>
            <p:nvPr/>
          </p:nvSpPr>
          <p:spPr>
            <a:xfrm rot="5400000" flipH="1">
              <a:off x="6412065" y="846049"/>
              <a:ext cx="565464" cy="9441457"/>
            </a:xfrm>
            <a:prstGeom prst="bentArrow">
              <a:avLst>
                <a:gd name="adj1" fmla="val 16995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Bent 11">
              <a:extLst>
                <a:ext uri="{FF2B5EF4-FFF2-40B4-BE49-F238E27FC236}">
                  <a16:creationId xmlns:a16="http://schemas.microsoft.com/office/drawing/2014/main" id="{2DE39461-07E5-4D83-9456-99B88B8789A8}"/>
                </a:ext>
              </a:extLst>
            </p:cNvPr>
            <p:cNvSpPr/>
            <p:nvPr/>
          </p:nvSpPr>
          <p:spPr>
            <a:xfrm rot="16200000">
              <a:off x="5499825" y="-1366558"/>
              <a:ext cx="565464" cy="8678428"/>
            </a:xfrm>
            <a:prstGeom prst="bentArrow">
              <a:avLst>
                <a:gd name="adj1" fmla="val 18558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A6E2F53F-38F0-44DF-87D7-4840EC1A2CAF}"/>
                </a:ext>
              </a:extLst>
            </p:cNvPr>
            <p:cNvSpPr/>
            <p:nvPr/>
          </p:nvSpPr>
          <p:spPr>
            <a:xfrm rot="5400000">
              <a:off x="10483157" y="2782688"/>
              <a:ext cx="565464" cy="1302808"/>
            </a:xfrm>
            <a:prstGeom prst="bentArrow">
              <a:avLst>
                <a:gd name="adj1" fmla="val 18558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83E8AD-A7F9-4201-ADED-26ADDCA45B8B}"/>
                </a:ext>
              </a:extLst>
            </p:cNvPr>
            <p:cNvSpPr/>
            <p:nvPr/>
          </p:nvSpPr>
          <p:spPr>
            <a:xfrm>
              <a:off x="11198247" y="3707770"/>
              <a:ext cx="103393" cy="1645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35CB05D3-B1E3-467D-AAC1-56B62121BD5C}"/>
              </a:ext>
            </a:extLst>
          </p:cNvPr>
          <p:cNvSpPr/>
          <p:nvPr/>
        </p:nvSpPr>
        <p:spPr>
          <a:xfrm>
            <a:off x="3456238" y="3052341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791F88-EF9B-4DBD-A6BD-A910CA88F0F2}"/>
              </a:ext>
            </a:extLst>
          </p:cNvPr>
          <p:cNvSpPr txBox="1"/>
          <p:nvPr/>
        </p:nvSpPr>
        <p:spPr>
          <a:xfrm>
            <a:off x="3095030" y="3493832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2"/>
                </a:solidFill>
                <a:cs typeface="Arial" pitchFamily="34" charset="0"/>
              </a:rPr>
              <a:t>M-4</a:t>
            </a:r>
            <a:endParaRPr lang="ko-KR" altLang="en-US" sz="2400" b="1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AE1D-F961-4BA0-B345-0170D350B55E}"/>
              </a:ext>
            </a:extLst>
          </p:cNvPr>
          <p:cNvSpPr/>
          <p:nvPr/>
        </p:nvSpPr>
        <p:spPr>
          <a:xfrm>
            <a:off x="5537236" y="3052341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4AB5C3-4E20-4371-A957-63EDCEE09591}"/>
              </a:ext>
            </a:extLst>
          </p:cNvPr>
          <p:cNvSpPr txBox="1"/>
          <p:nvPr/>
        </p:nvSpPr>
        <p:spPr>
          <a:xfrm>
            <a:off x="5176028" y="3493832"/>
            <a:ext cx="1080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1"/>
                </a:solidFill>
                <a:cs typeface="Arial" pitchFamily="34" charset="0"/>
              </a:rPr>
              <a:t>M-3</a:t>
            </a:r>
            <a:endParaRPr lang="ko-KR" altLang="en-US" sz="2400" b="1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9D6534-14E8-4739-8FD9-5122C57172C9}"/>
              </a:ext>
            </a:extLst>
          </p:cNvPr>
          <p:cNvSpPr/>
          <p:nvPr/>
        </p:nvSpPr>
        <p:spPr>
          <a:xfrm>
            <a:off x="7618234" y="3052341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C6315D-A589-412F-A469-95BC69309628}"/>
              </a:ext>
            </a:extLst>
          </p:cNvPr>
          <p:cNvSpPr txBox="1"/>
          <p:nvPr/>
        </p:nvSpPr>
        <p:spPr>
          <a:xfrm>
            <a:off x="7257026" y="3493832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2"/>
                </a:solidFill>
                <a:cs typeface="Arial" pitchFamily="34" charset="0"/>
              </a:rPr>
              <a:t>M-2</a:t>
            </a:r>
            <a:endParaRPr lang="ko-KR" altLang="en-US" sz="2400" b="1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146327-3AFB-4102-99BD-700EBB2C9EA4}"/>
              </a:ext>
            </a:extLst>
          </p:cNvPr>
          <p:cNvSpPr/>
          <p:nvPr/>
        </p:nvSpPr>
        <p:spPr>
          <a:xfrm>
            <a:off x="9699232" y="3052341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172BC-DA28-4C25-80C3-964DC4792B15}"/>
              </a:ext>
            </a:extLst>
          </p:cNvPr>
          <p:cNvSpPr txBox="1"/>
          <p:nvPr/>
        </p:nvSpPr>
        <p:spPr>
          <a:xfrm>
            <a:off x="9338024" y="3493832"/>
            <a:ext cx="1080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1"/>
                </a:solidFill>
                <a:cs typeface="Arial" pitchFamily="34" charset="0"/>
              </a:rPr>
              <a:t>M-1</a:t>
            </a:r>
            <a:endParaRPr lang="ko-KR" altLang="en-US" sz="2400" b="1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1B8196-4C2A-41B0-A4CA-85CF6A039B8A}"/>
              </a:ext>
            </a:extLst>
          </p:cNvPr>
          <p:cNvSpPr txBox="1"/>
          <p:nvPr/>
        </p:nvSpPr>
        <p:spPr>
          <a:xfrm>
            <a:off x="2607923" y="2157192"/>
            <a:ext cx="210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Virtual Environment Development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E7C4AD-B933-49CB-B1FD-5B8571C1C5CD}"/>
              </a:ext>
            </a:extLst>
          </p:cNvPr>
          <p:cNvSpPr txBox="1"/>
          <p:nvPr/>
        </p:nvSpPr>
        <p:spPr>
          <a:xfrm>
            <a:off x="4699457" y="2209917"/>
            <a:ext cx="210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Pilot Program Survey, start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2F5DD7-5B3B-46AE-A8EE-C989E097ADBE}"/>
              </a:ext>
            </a:extLst>
          </p:cNvPr>
          <p:cNvSpPr txBox="1"/>
          <p:nvPr/>
        </p:nvSpPr>
        <p:spPr>
          <a:xfrm>
            <a:off x="6732719" y="2161948"/>
            <a:ext cx="2107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Survey, end.</a:t>
            </a:r>
          </a:p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Focus Group Feedback Collection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2046A5C-BE4A-4C75-9EBF-974EC989E07C}"/>
              </a:ext>
            </a:extLst>
          </p:cNvPr>
          <p:cNvGrpSpPr/>
          <p:nvPr/>
        </p:nvGrpSpPr>
        <p:grpSpPr>
          <a:xfrm>
            <a:off x="8824253" y="1591495"/>
            <a:ext cx="2107662" cy="1268577"/>
            <a:chOff x="7026501" y="4509120"/>
            <a:chExt cx="1499710" cy="126857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BBEDE9-031A-4FB0-8082-1F19500035F5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Pre-deployment Meeting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8EB576-BC94-42AA-8109-70361B6C7E5A}"/>
                </a:ext>
              </a:extLst>
            </p:cNvPr>
            <p:cNvSpPr txBox="1"/>
            <p:nvPr/>
          </p:nvSpPr>
          <p:spPr>
            <a:xfrm>
              <a:off x="7026501" y="4946700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Analysis of collected data during the pre-deployment stage to decide implementation design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E9B2555F-87C0-427B-B575-3FB7FD6ECE30}"/>
              </a:ext>
            </a:extLst>
          </p:cNvPr>
          <p:cNvSpPr/>
          <p:nvPr/>
        </p:nvSpPr>
        <p:spPr>
          <a:xfrm>
            <a:off x="3456238" y="5604155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5A95AF-73C3-4372-A377-408D95468B90}"/>
              </a:ext>
            </a:extLst>
          </p:cNvPr>
          <p:cNvSpPr txBox="1"/>
          <p:nvPr/>
        </p:nvSpPr>
        <p:spPr>
          <a:xfrm>
            <a:off x="3095030" y="6045646"/>
            <a:ext cx="1080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err="1">
                <a:solidFill>
                  <a:schemeClr val="accent1"/>
                </a:solidFill>
                <a:cs typeface="Arial" pitchFamily="34" charset="0"/>
              </a:rPr>
              <a:t>M+x</a:t>
            </a:r>
            <a:endParaRPr lang="ko-KR" altLang="en-US" sz="2400" b="1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21EB91D-EBD6-4C2E-AD5F-6A552490BC8C}"/>
              </a:ext>
            </a:extLst>
          </p:cNvPr>
          <p:cNvSpPr/>
          <p:nvPr/>
        </p:nvSpPr>
        <p:spPr>
          <a:xfrm>
            <a:off x="5537236" y="5604155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C8653D-2545-489A-99E5-C28F3E1E5DCD}"/>
              </a:ext>
            </a:extLst>
          </p:cNvPr>
          <p:cNvSpPr txBox="1"/>
          <p:nvPr/>
        </p:nvSpPr>
        <p:spPr>
          <a:xfrm>
            <a:off x="5176028" y="6045646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2"/>
                </a:solidFill>
                <a:cs typeface="Arial" pitchFamily="34" charset="0"/>
              </a:rPr>
              <a:t>M+2</a:t>
            </a:r>
            <a:endParaRPr lang="ko-KR" altLang="en-US" sz="2400" b="1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827C92-3116-40FC-BE99-DE6340097229}"/>
              </a:ext>
            </a:extLst>
          </p:cNvPr>
          <p:cNvSpPr/>
          <p:nvPr/>
        </p:nvSpPr>
        <p:spPr>
          <a:xfrm>
            <a:off x="7618234" y="5604155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551DB4-E41B-4014-8F83-7224A167DDC9}"/>
              </a:ext>
            </a:extLst>
          </p:cNvPr>
          <p:cNvSpPr txBox="1"/>
          <p:nvPr/>
        </p:nvSpPr>
        <p:spPr>
          <a:xfrm>
            <a:off x="7257026" y="6045646"/>
            <a:ext cx="1080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1"/>
                </a:solidFill>
                <a:cs typeface="Arial" pitchFamily="34" charset="0"/>
              </a:rPr>
              <a:t>M+1</a:t>
            </a:r>
            <a:endParaRPr lang="ko-KR" altLang="en-US" sz="2400" b="1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7D9FD9C-D541-4A4E-8278-8C41F633EA2E}"/>
              </a:ext>
            </a:extLst>
          </p:cNvPr>
          <p:cNvSpPr/>
          <p:nvPr/>
        </p:nvSpPr>
        <p:spPr>
          <a:xfrm>
            <a:off x="9699232" y="5604155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D1FBBE-48BE-455C-8340-6850E868984C}"/>
              </a:ext>
            </a:extLst>
          </p:cNvPr>
          <p:cNvSpPr txBox="1"/>
          <p:nvPr/>
        </p:nvSpPr>
        <p:spPr>
          <a:xfrm>
            <a:off x="9303929" y="6045646"/>
            <a:ext cx="11483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2"/>
                </a:solidFill>
                <a:cs typeface="Arial" pitchFamily="34" charset="0"/>
              </a:rPr>
              <a:t>Month</a:t>
            </a:r>
            <a:endParaRPr lang="ko-KR" altLang="en-US" sz="2400" b="1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910D60-F622-49F9-9332-63284D2871A1}"/>
              </a:ext>
            </a:extLst>
          </p:cNvPr>
          <p:cNvGrpSpPr/>
          <p:nvPr/>
        </p:nvGrpSpPr>
        <p:grpSpPr>
          <a:xfrm>
            <a:off x="2491404" y="4693046"/>
            <a:ext cx="2192032" cy="894132"/>
            <a:chOff x="7026501" y="4509120"/>
            <a:chExt cx="1499710" cy="8941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B86441D-AB5F-4247-98BF-E0F575CD386D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Post-deployment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7C6330-B81D-4B6B-A841-3CEA69110E6A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Continuous evaluation.</a:t>
              </a:r>
            </a:p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Periodical in-depth evaluation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272DDC2-EA96-41B0-A782-CA0E2705EBB1}"/>
              </a:ext>
            </a:extLst>
          </p:cNvPr>
          <p:cNvGrpSpPr/>
          <p:nvPr/>
        </p:nvGrpSpPr>
        <p:grpSpPr>
          <a:xfrm>
            <a:off x="8824253" y="4798785"/>
            <a:ext cx="2182104" cy="709466"/>
            <a:chOff x="7026500" y="4509120"/>
            <a:chExt cx="1552679" cy="70946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68AC7E-5325-4AC8-8563-BF5D9F108E68}"/>
                </a:ext>
              </a:extLst>
            </p:cNvPr>
            <p:cNvSpPr txBox="1"/>
            <p:nvPr/>
          </p:nvSpPr>
          <p:spPr>
            <a:xfrm>
              <a:off x="7026500" y="4509120"/>
              <a:ext cx="1552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Full Deployment, Stage 1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49A7B3-1448-41A7-858A-8F640424537E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Target random visitors.</a:t>
              </a:r>
            </a:p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Continuous Evaluation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6604DCF-C506-4EAA-853F-A31F2A99E6ED}"/>
              </a:ext>
            </a:extLst>
          </p:cNvPr>
          <p:cNvSpPr>
            <a:spLocks noChangeAspect="1"/>
          </p:cNvSpPr>
          <p:nvPr/>
        </p:nvSpPr>
        <p:spPr>
          <a:xfrm rot="10800000">
            <a:off x="1208306" y="1439995"/>
            <a:ext cx="802456" cy="1278018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2" name="Graphic 70">
            <a:extLst>
              <a:ext uri="{FF2B5EF4-FFF2-40B4-BE49-F238E27FC236}">
                <a16:creationId xmlns:a16="http://schemas.microsoft.com/office/drawing/2014/main" id="{B1B0F503-8FA8-41EB-9F1B-D0B3727CF4CF}"/>
              </a:ext>
            </a:extLst>
          </p:cNvPr>
          <p:cNvGrpSpPr/>
          <p:nvPr/>
        </p:nvGrpSpPr>
        <p:grpSpPr>
          <a:xfrm>
            <a:off x="886744" y="4376939"/>
            <a:ext cx="1558112" cy="148971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F1CE7D7-089D-4B8C-B318-776F3A92E7F3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525AB75-71F5-45A4-A8FF-7E6779B4EB64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5E10CAE-2E40-462F-B609-4297866CB4AC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D3B914-04E2-4B53-A738-81CCDAAC09BB}"/>
              </a:ext>
            </a:extLst>
          </p:cNvPr>
          <p:cNvGrpSpPr/>
          <p:nvPr/>
        </p:nvGrpSpPr>
        <p:grpSpPr>
          <a:xfrm>
            <a:off x="6706661" y="4816558"/>
            <a:ext cx="2182104" cy="524800"/>
            <a:chOff x="7026500" y="4509120"/>
            <a:chExt cx="1552679" cy="52480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02D8DAE-3099-4429-8A9D-F3CB353AA007}"/>
                </a:ext>
              </a:extLst>
            </p:cNvPr>
            <p:cNvSpPr txBox="1"/>
            <p:nvPr/>
          </p:nvSpPr>
          <p:spPr>
            <a:xfrm>
              <a:off x="7026500" y="4509120"/>
              <a:ext cx="1552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Full Deployment, Stage 2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F9EDDD3-C364-4FB9-8809-E22F3A902148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Target Number Expansion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5C9D0D2-C31D-4535-9FD5-FA7D706733E3}"/>
              </a:ext>
            </a:extLst>
          </p:cNvPr>
          <p:cNvGrpSpPr/>
          <p:nvPr/>
        </p:nvGrpSpPr>
        <p:grpSpPr>
          <a:xfrm>
            <a:off x="4556814" y="4808234"/>
            <a:ext cx="2182104" cy="524800"/>
            <a:chOff x="7026500" y="4509120"/>
            <a:chExt cx="1552679" cy="52480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D425F33-A88A-4515-B93C-194C5639E995}"/>
                </a:ext>
              </a:extLst>
            </p:cNvPr>
            <p:cNvSpPr txBox="1"/>
            <p:nvPr/>
          </p:nvSpPr>
          <p:spPr>
            <a:xfrm>
              <a:off x="7026500" y="4509120"/>
              <a:ext cx="1552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Full Deployment, Stage 3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4F38B83-0710-48E9-BB3C-2444BB451649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Target all visitors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666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F59525C83394E9224C031748B3A09" ma:contentTypeVersion="8" ma:contentTypeDescription="Create a new document." ma:contentTypeScope="" ma:versionID="1f529ff54d466d671b78afda9d10bddc">
  <xsd:schema xmlns:xsd="http://www.w3.org/2001/XMLSchema" xmlns:xs="http://www.w3.org/2001/XMLSchema" xmlns:p="http://schemas.microsoft.com/office/2006/metadata/properties" xmlns:ns2="a06e73b3-3fd0-4204-8868-b761c69110cd" targetNamespace="http://schemas.microsoft.com/office/2006/metadata/properties" ma:root="true" ma:fieldsID="f453b0225508acacb033aa658509ff3d" ns2:_="">
    <xsd:import namespace="a06e73b3-3fd0-4204-8868-b761c69110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e73b3-3fd0-4204-8868-b761c69110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255C5D-3D48-4BB7-88E0-1E4D2040D9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660EE3-D4DB-4E02-A62B-CB4E89ABE0E4}">
  <ds:schemaRefs>
    <ds:schemaRef ds:uri="a06e73b3-3fd0-4204-8868-b761c69110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3A4FCDE-36D1-4352-B78E-3A150F45AC5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253</Words>
  <Application>Microsoft Office PowerPoint</Application>
  <PresentationFormat>Широкоэкранный</PresentationFormat>
  <Paragraphs>80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 Unicode MS</vt:lpstr>
      <vt:lpstr>Arial</vt:lpstr>
      <vt:lpstr>Calibri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11</cp:lastModifiedBy>
  <cp:revision>4</cp:revision>
  <dcterms:created xsi:type="dcterms:W3CDTF">2020-01-20T05:08:25Z</dcterms:created>
  <dcterms:modified xsi:type="dcterms:W3CDTF">2021-05-03T15:46:22Z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0x01010053FF59525C83394E9224C031748B3A09</vt:lpwstr>
  </property>
</Properties>
</file>