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906000" cy="6858000" type="A4"/>
  <p:notesSz cx="9926638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-420" y="33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339884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800" y="0"/>
            <a:ext cx="4301543" cy="339884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r">
              <a:defRPr sz="1200"/>
            </a:lvl1pPr>
          </a:lstStyle>
          <a:p>
            <a:fld id="{4B8144C6-3486-4FC9-B771-889B83DB7E66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6456611"/>
            <a:ext cx="4301543" cy="339884"/>
          </a:xfrm>
          <a:prstGeom prst="rect">
            <a:avLst/>
          </a:prstGeom>
        </p:spPr>
        <p:txBody>
          <a:bodyPr vert="horz" lIns="91432" tIns="45715" rIns="91432" bIns="45715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800" y="6456611"/>
            <a:ext cx="4301543" cy="339884"/>
          </a:xfrm>
          <a:prstGeom prst="rect">
            <a:avLst/>
          </a:prstGeom>
        </p:spPr>
        <p:txBody>
          <a:bodyPr vert="horz" lIns="91432" tIns="45715" rIns="91432" bIns="45715" rtlCol="0" anchor="b"/>
          <a:lstStyle>
            <a:lvl1pPr algn="r">
              <a:defRPr sz="1200"/>
            </a:lvl1pPr>
          </a:lstStyle>
          <a:p>
            <a:fld id="{7058A624-A584-4B5B-A6A2-16F44B8C0DF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000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AE7AF-A322-49C4-A3AC-4491CC98C9F7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122613" y="509588"/>
            <a:ext cx="36814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5D1B8-45B1-4420-821B-6D32DE909A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454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5D1B8-45B1-4420-821B-6D32DE909A2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39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1AFA-2E6E-4EB9-9035-66DF0B00D182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CF40-3E39-40A6-B22C-5265D8D4D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55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1AFA-2E6E-4EB9-9035-66DF0B00D182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CF40-3E39-40A6-B22C-5265D8D4D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428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1AFA-2E6E-4EB9-9035-66DF0B00D182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CF40-3E39-40A6-B22C-5265D8D4D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55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1AFA-2E6E-4EB9-9035-66DF0B00D182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CF40-3E39-40A6-B22C-5265D8D4D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18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1AFA-2E6E-4EB9-9035-66DF0B00D182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CF40-3E39-40A6-B22C-5265D8D4D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010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1AFA-2E6E-4EB9-9035-66DF0B00D182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CF40-3E39-40A6-B22C-5265D8D4D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21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1AFA-2E6E-4EB9-9035-66DF0B00D182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CF40-3E39-40A6-B22C-5265D8D4D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28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1AFA-2E6E-4EB9-9035-66DF0B00D182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CF40-3E39-40A6-B22C-5265D8D4D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30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1AFA-2E6E-4EB9-9035-66DF0B00D182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CF40-3E39-40A6-B22C-5265D8D4D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43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1AFA-2E6E-4EB9-9035-66DF0B00D182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CF40-3E39-40A6-B22C-5265D8D4D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29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31AFA-2E6E-4EB9-9035-66DF0B00D182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CF40-3E39-40A6-B22C-5265D8D4D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15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31AFA-2E6E-4EB9-9035-66DF0B00D182}" type="datetimeFigureOut">
              <a:rPr lang="zh-TW" altLang="en-US" smtClean="0"/>
              <a:t>2018/4/11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2CF40-3E39-40A6-B22C-5265D8D4D2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43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/>
        </p:nvGrpSpPr>
        <p:grpSpPr>
          <a:xfrm>
            <a:off x="221861" y="187945"/>
            <a:ext cx="9597886" cy="6556064"/>
            <a:chOff x="221861" y="187945"/>
            <a:chExt cx="9597886" cy="6556064"/>
          </a:xfrm>
        </p:grpSpPr>
        <p:sp>
          <p:nvSpPr>
            <p:cNvPr id="16" name="文字方塊 15"/>
            <p:cNvSpPr txBox="1"/>
            <p:nvPr/>
          </p:nvSpPr>
          <p:spPr>
            <a:xfrm>
              <a:off x="6647016" y="983800"/>
              <a:ext cx="28777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鈴聲 </a:t>
              </a:r>
              <a:r>
                <a:rPr lang="en-US" altLang="zh-TW" sz="1000" dirty="0">
                  <a:latin typeface="標楷體" pitchFamily="65" charset="-120"/>
                  <a:ea typeface="標楷體" pitchFamily="65" charset="-120"/>
                </a:rPr>
                <a:t>1~10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  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用       或       鍵 。選擇</a:t>
              </a:r>
              <a:r>
                <a:rPr lang="en-US" altLang="zh-TW" sz="1000" dirty="0">
                  <a:latin typeface="標楷體" pitchFamily="65" charset="-120"/>
                  <a:ea typeface="標楷體" pitchFamily="65" charset="-120"/>
                </a:rPr>
                <a:t>)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 </a:t>
              </a:r>
              <a:endParaRPr lang="en-US" altLang="zh-TW" sz="10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cxnSp>
          <p:nvCxnSpPr>
            <p:cNvPr id="46" name="肘形接點 45"/>
            <p:cNvCxnSpPr>
              <a:endCxn id="105" idx="1"/>
            </p:cNvCxnSpPr>
            <p:nvPr/>
          </p:nvCxnSpPr>
          <p:spPr>
            <a:xfrm flipV="1">
              <a:off x="3763530" y="983799"/>
              <a:ext cx="800344" cy="567362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肘形接點 49"/>
            <p:cNvCxnSpPr>
              <a:endCxn id="108" idx="1"/>
            </p:cNvCxnSpPr>
            <p:nvPr/>
          </p:nvCxnSpPr>
          <p:spPr>
            <a:xfrm flipV="1">
              <a:off x="5465688" y="670378"/>
              <a:ext cx="1070304" cy="145125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肘形接點 51"/>
            <p:cNvCxnSpPr>
              <a:endCxn id="113" idx="1"/>
            </p:cNvCxnSpPr>
            <p:nvPr/>
          </p:nvCxnSpPr>
          <p:spPr>
            <a:xfrm>
              <a:off x="5464298" y="1163959"/>
              <a:ext cx="1098172" cy="365657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接點 53"/>
            <p:cNvCxnSpPr>
              <a:endCxn id="16" idx="1"/>
            </p:cNvCxnSpPr>
            <p:nvPr/>
          </p:nvCxnSpPr>
          <p:spPr>
            <a:xfrm>
              <a:off x="5467132" y="983800"/>
              <a:ext cx="1179884" cy="123111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接點 58"/>
            <p:cNvCxnSpPr/>
            <p:nvPr/>
          </p:nvCxnSpPr>
          <p:spPr>
            <a:xfrm rot="5400000" flipH="1" flipV="1">
              <a:off x="1876612" y="2090287"/>
              <a:ext cx="1589669" cy="56647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肘形接點 60"/>
            <p:cNvCxnSpPr>
              <a:endCxn id="84" idx="1"/>
            </p:cNvCxnSpPr>
            <p:nvPr/>
          </p:nvCxnSpPr>
          <p:spPr>
            <a:xfrm flipV="1">
              <a:off x="2140517" y="2800127"/>
              <a:ext cx="814165" cy="545985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肘形接點 63"/>
            <p:cNvCxnSpPr>
              <a:endCxn id="148" idx="1"/>
            </p:cNvCxnSpPr>
            <p:nvPr/>
          </p:nvCxnSpPr>
          <p:spPr>
            <a:xfrm flipV="1">
              <a:off x="5467131" y="2003245"/>
              <a:ext cx="1107317" cy="293395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肘形接點 65"/>
            <p:cNvCxnSpPr>
              <a:endCxn id="154" idx="1"/>
            </p:cNvCxnSpPr>
            <p:nvPr/>
          </p:nvCxnSpPr>
          <p:spPr>
            <a:xfrm>
              <a:off x="5464298" y="2458563"/>
              <a:ext cx="1130528" cy="7917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74"/>
            <p:cNvCxnSpPr>
              <a:endCxn id="158" idx="1"/>
            </p:cNvCxnSpPr>
            <p:nvPr/>
          </p:nvCxnSpPr>
          <p:spPr>
            <a:xfrm flipV="1">
              <a:off x="3759450" y="2724808"/>
              <a:ext cx="910870" cy="79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肘形接點 82"/>
            <p:cNvCxnSpPr>
              <a:stCxn id="157" idx="1"/>
            </p:cNvCxnSpPr>
            <p:nvPr/>
          </p:nvCxnSpPr>
          <p:spPr>
            <a:xfrm rot="10800000">
              <a:off x="3759450" y="2891903"/>
              <a:ext cx="815302" cy="234060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群組 55"/>
            <p:cNvGrpSpPr/>
            <p:nvPr/>
          </p:nvGrpSpPr>
          <p:grpSpPr>
            <a:xfrm>
              <a:off x="2954681" y="2446183"/>
              <a:ext cx="788357" cy="707886"/>
              <a:chOff x="2699792" y="4166140"/>
              <a:chExt cx="727714" cy="707886"/>
            </a:xfrm>
          </p:grpSpPr>
          <p:sp>
            <p:nvSpPr>
              <p:cNvPr id="82" name="文字方塊 81"/>
              <p:cNvSpPr txBox="1"/>
              <p:nvPr/>
            </p:nvSpPr>
            <p:spPr>
              <a:xfrm>
                <a:off x="2783543" y="4166140"/>
                <a:ext cx="6439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格式</a:t>
                </a:r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設定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日期</a:t>
                </a:r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時間</a:t>
                </a:r>
                <a:endParaRPr lang="en-US" altLang="zh-TW" sz="1000" dirty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鬧鐘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鬧鐘曲調</a:t>
                </a:r>
              </a:p>
            </p:txBody>
          </p:sp>
          <p:sp>
            <p:nvSpPr>
              <p:cNvPr id="84" name="左大括弧 83"/>
              <p:cNvSpPr/>
              <p:nvPr/>
            </p:nvSpPr>
            <p:spPr>
              <a:xfrm>
                <a:off x="2699792" y="4203316"/>
                <a:ext cx="133970" cy="63353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85" name="群組 84"/>
            <p:cNvGrpSpPr/>
            <p:nvPr/>
          </p:nvGrpSpPr>
          <p:grpSpPr>
            <a:xfrm>
              <a:off x="2957739" y="1296720"/>
              <a:ext cx="788357" cy="553998"/>
              <a:chOff x="2699792" y="4166140"/>
              <a:chExt cx="727714" cy="685444"/>
            </a:xfrm>
          </p:grpSpPr>
          <p:sp>
            <p:nvSpPr>
              <p:cNvPr id="95" name="文字方塊 94"/>
              <p:cNvSpPr txBox="1"/>
              <p:nvPr/>
            </p:nvSpPr>
            <p:spPr>
              <a:xfrm>
                <a:off x="2783543" y="4166140"/>
                <a:ext cx="643963" cy="68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子機姓名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鈴聲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自動</a:t>
                </a:r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掛</a:t>
                </a:r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線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96" name="左大括弧 95"/>
              <p:cNvSpPr/>
              <p:nvPr/>
            </p:nvSpPr>
            <p:spPr>
              <a:xfrm>
                <a:off x="2699792" y="4203316"/>
                <a:ext cx="133970" cy="63353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" name="群組 1"/>
            <p:cNvGrpSpPr/>
            <p:nvPr/>
          </p:nvGrpSpPr>
          <p:grpSpPr>
            <a:xfrm>
              <a:off x="221861" y="2965968"/>
              <a:ext cx="2171505" cy="1086883"/>
              <a:chOff x="221861" y="2965968"/>
              <a:chExt cx="2171505" cy="1086883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221861" y="3346111"/>
                <a:ext cx="99258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zh-TW" altLang="en-US" sz="1400" b="1" dirty="0">
                    <a:solidFill>
                      <a:prstClr val="black"/>
                    </a:solidFill>
                    <a:latin typeface="標楷體" pitchFamily="65" charset="-120"/>
                    <a:ea typeface="標楷體" pitchFamily="65" charset="-120"/>
                  </a:rPr>
                  <a:t>目錄</a:t>
                </a:r>
                <a:r>
                  <a:rPr lang="en-US" altLang="zh-TW" sz="1400" b="1" dirty="0">
                    <a:solidFill>
                      <a:prstClr val="black"/>
                    </a:solidFill>
                    <a:latin typeface="標楷體" pitchFamily="65" charset="-120"/>
                    <a:ea typeface="標楷體" pitchFamily="65" charset="-120"/>
                  </a:rPr>
                  <a:t>/</a:t>
                </a:r>
                <a:r>
                  <a:rPr lang="zh-TW" altLang="en-US" sz="1400" b="1" dirty="0">
                    <a:solidFill>
                      <a:prstClr val="black"/>
                    </a:solidFill>
                    <a:latin typeface="標楷體" pitchFamily="65" charset="-120"/>
                    <a:ea typeface="標楷體" pitchFamily="65" charset="-120"/>
                  </a:rPr>
                  <a:t>確認</a:t>
                </a:r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1341770" y="3001579"/>
                <a:ext cx="80021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</a:rPr>
                  <a:t>子機選項</a:t>
                </a:r>
                <a:endParaRPr lang="en-US" altLang="zh-TW" sz="12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</a:rPr>
                  <a:t>時間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</a:rPr>
                  <a:t>鬧鐘</a:t>
                </a:r>
                <a:endParaRPr lang="en-US" altLang="zh-TW" sz="12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</a:rPr>
                  <a:t>設定</a:t>
                </a:r>
                <a:endParaRPr lang="en-US" altLang="zh-TW" sz="12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</a:rPr>
                  <a:t>電話簿</a:t>
                </a:r>
                <a:endParaRPr lang="zh-TW" altLang="en-US" sz="1200" dirty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</a:rPr>
                  <a:t>答錄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</a:rPr>
                  <a:t>機</a:t>
                </a:r>
                <a:endParaRPr lang="en-US" altLang="zh-TW" sz="1200" dirty="0" smtClean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39" name="左大括弧 38"/>
              <p:cNvSpPr/>
              <p:nvPr/>
            </p:nvSpPr>
            <p:spPr>
              <a:xfrm>
                <a:off x="1269204" y="2965968"/>
                <a:ext cx="145134" cy="1086883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7" name="直線接點 66"/>
              <p:cNvCxnSpPr/>
              <p:nvPr/>
            </p:nvCxnSpPr>
            <p:spPr>
              <a:xfrm>
                <a:off x="2140517" y="3161446"/>
                <a:ext cx="25284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群組 98"/>
            <p:cNvGrpSpPr/>
            <p:nvPr/>
          </p:nvGrpSpPr>
          <p:grpSpPr>
            <a:xfrm>
              <a:off x="4563873" y="697732"/>
              <a:ext cx="788357" cy="553998"/>
              <a:chOff x="2699792" y="4166140"/>
              <a:chExt cx="727714" cy="685444"/>
            </a:xfrm>
          </p:grpSpPr>
          <p:sp>
            <p:nvSpPr>
              <p:cNvPr id="104" name="文字方塊 103"/>
              <p:cNvSpPr txBox="1"/>
              <p:nvPr/>
            </p:nvSpPr>
            <p:spPr>
              <a:xfrm>
                <a:off x="2783543" y="4166140"/>
                <a:ext cx="643963" cy="68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鈴聲音量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鈴聲曲調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按鍵音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105" name="左大括弧 104"/>
              <p:cNvSpPr/>
              <p:nvPr/>
            </p:nvSpPr>
            <p:spPr>
              <a:xfrm>
                <a:off x="2699792" y="4203316"/>
                <a:ext cx="133970" cy="63353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6" name="群組 105"/>
            <p:cNvGrpSpPr/>
            <p:nvPr/>
          </p:nvGrpSpPr>
          <p:grpSpPr>
            <a:xfrm>
              <a:off x="6535994" y="461302"/>
              <a:ext cx="2968441" cy="400110"/>
              <a:chOff x="2699792" y="4166140"/>
              <a:chExt cx="2740101" cy="677351"/>
            </a:xfrm>
          </p:grpSpPr>
          <p:sp>
            <p:nvSpPr>
              <p:cNvPr id="107" name="文字方塊 106"/>
              <p:cNvSpPr txBox="1"/>
              <p:nvPr/>
            </p:nvSpPr>
            <p:spPr>
              <a:xfrm>
                <a:off x="2783543" y="4166140"/>
                <a:ext cx="2656350" cy="677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音量 </a:t>
                </a:r>
                <a:r>
                  <a:rPr lang="en-US" altLang="zh-TW" sz="1000" dirty="0" smtClean="0">
                    <a:latin typeface="標楷體" pitchFamily="65" charset="-120"/>
                    <a:ea typeface="標楷體" pitchFamily="65" charset="-120"/>
                  </a:rPr>
                  <a:t>1~5</a:t>
                </a:r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 階 </a:t>
                </a:r>
                <a:r>
                  <a:rPr lang="en-US" altLang="zh-TW" sz="1000" dirty="0" smtClean="0">
                    <a:latin typeface="標楷體" pitchFamily="65" charset="-120"/>
                    <a:ea typeface="標楷體" pitchFamily="65" charset="-120"/>
                  </a:rPr>
                  <a:t>(</a:t>
                </a:r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用</a:t>
                </a:r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 </a:t>
                </a:r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      或       鍵 。選擇</a:t>
                </a:r>
                <a:r>
                  <a:rPr lang="en-US" altLang="zh-TW" sz="1000" dirty="0" smtClean="0">
                    <a:latin typeface="標楷體" pitchFamily="65" charset="-120"/>
                    <a:ea typeface="標楷體" pitchFamily="65" charset="-120"/>
                  </a:rPr>
                  <a:t>)</a:t>
                </a:r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 </a:t>
                </a:r>
                <a:endParaRPr lang="en-US" altLang="zh-TW" sz="1000" dirty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關閉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108" name="左大括弧 107"/>
              <p:cNvSpPr/>
              <p:nvPr/>
            </p:nvSpPr>
            <p:spPr>
              <a:xfrm>
                <a:off x="2699792" y="4203316"/>
                <a:ext cx="133970" cy="63353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0" name="群組 109"/>
            <p:cNvGrpSpPr/>
            <p:nvPr/>
          </p:nvGrpSpPr>
          <p:grpSpPr>
            <a:xfrm>
              <a:off x="6562468" y="1320541"/>
              <a:ext cx="531876" cy="400110"/>
              <a:chOff x="2699792" y="4166140"/>
              <a:chExt cx="490963" cy="677351"/>
            </a:xfrm>
          </p:grpSpPr>
          <p:sp>
            <p:nvSpPr>
              <p:cNvPr id="111" name="文字方塊 110"/>
              <p:cNvSpPr txBox="1"/>
              <p:nvPr/>
            </p:nvSpPr>
            <p:spPr>
              <a:xfrm>
                <a:off x="2783543" y="4166140"/>
                <a:ext cx="407212" cy="677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開啟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關閉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113" name="左大括弧 112"/>
              <p:cNvSpPr/>
              <p:nvPr/>
            </p:nvSpPr>
            <p:spPr>
              <a:xfrm>
                <a:off x="2699792" y="4203316"/>
                <a:ext cx="133970" cy="63353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5" name="群組 114"/>
            <p:cNvGrpSpPr/>
            <p:nvPr/>
          </p:nvGrpSpPr>
          <p:grpSpPr>
            <a:xfrm>
              <a:off x="4573548" y="1532053"/>
              <a:ext cx="531876" cy="400110"/>
              <a:chOff x="2699792" y="4166140"/>
              <a:chExt cx="490963" cy="677351"/>
            </a:xfrm>
          </p:grpSpPr>
          <p:sp>
            <p:nvSpPr>
              <p:cNvPr id="116" name="文字方塊 115"/>
              <p:cNvSpPr txBox="1"/>
              <p:nvPr/>
            </p:nvSpPr>
            <p:spPr>
              <a:xfrm>
                <a:off x="2783543" y="4166140"/>
                <a:ext cx="407212" cy="677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開啟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關閉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117" name="左大括弧 116"/>
              <p:cNvSpPr/>
              <p:nvPr/>
            </p:nvSpPr>
            <p:spPr>
              <a:xfrm>
                <a:off x="2699792" y="4203316"/>
                <a:ext cx="133970" cy="63353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1" name="文字方塊 120"/>
            <p:cNvSpPr txBox="1"/>
            <p:nvPr/>
          </p:nvSpPr>
          <p:spPr>
            <a:xfrm>
              <a:off x="4654606" y="215119"/>
              <a:ext cx="16594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鍵盤輸入 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不含中文輸入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</a:rPr>
                <a:t>)</a:t>
              </a:r>
            </a:p>
          </p:txBody>
        </p:sp>
        <p:cxnSp>
          <p:nvCxnSpPr>
            <p:cNvPr id="135" name="直線接點 134"/>
            <p:cNvCxnSpPr/>
            <p:nvPr/>
          </p:nvCxnSpPr>
          <p:spPr>
            <a:xfrm flipV="1">
              <a:off x="4018086" y="375835"/>
              <a:ext cx="0" cy="10507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/>
            <p:cNvCxnSpPr/>
            <p:nvPr/>
          </p:nvCxnSpPr>
          <p:spPr>
            <a:xfrm flipV="1">
              <a:off x="4018087" y="372993"/>
              <a:ext cx="509113" cy="56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單箭頭接點 140"/>
            <p:cNvCxnSpPr>
              <a:endCxn id="117" idx="1"/>
            </p:cNvCxnSpPr>
            <p:nvPr/>
          </p:nvCxnSpPr>
          <p:spPr>
            <a:xfrm flipV="1">
              <a:off x="3736856" y="1741127"/>
              <a:ext cx="836696" cy="33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/>
            <p:cNvCxnSpPr/>
            <p:nvPr/>
          </p:nvCxnSpPr>
          <p:spPr>
            <a:xfrm flipV="1">
              <a:off x="3763530" y="1427049"/>
              <a:ext cx="25846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群組 145"/>
            <p:cNvGrpSpPr/>
            <p:nvPr/>
          </p:nvGrpSpPr>
          <p:grpSpPr>
            <a:xfrm>
              <a:off x="6574449" y="1794167"/>
              <a:ext cx="852477" cy="400110"/>
              <a:chOff x="2699792" y="4166138"/>
              <a:chExt cx="786902" cy="677351"/>
            </a:xfrm>
          </p:grpSpPr>
          <p:sp>
            <p:nvSpPr>
              <p:cNvPr id="147" name="文字方塊 146"/>
              <p:cNvSpPr txBox="1"/>
              <p:nvPr/>
            </p:nvSpPr>
            <p:spPr>
              <a:xfrm>
                <a:off x="2783543" y="4166138"/>
                <a:ext cx="703151" cy="677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dirty="0" smtClean="0">
                    <a:latin typeface="標楷體" pitchFamily="65" charset="-120"/>
                    <a:ea typeface="標楷體" pitchFamily="65" charset="-120"/>
                  </a:rPr>
                  <a:t>24 </a:t>
                </a:r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小時制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en-US" altLang="zh-TW" sz="1000" dirty="0" smtClean="0">
                    <a:latin typeface="標楷體" pitchFamily="65" charset="-120"/>
                    <a:ea typeface="標楷體" pitchFamily="65" charset="-120"/>
                  </a:rPr>
                  <a:t>12 </a:t>
                </a:r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小時制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148" name="左大括弧 147"/>
              <p:cNvSpPr/>
              <p:nvPr/>
            </p:nvSpPr>
            <p:spPr>
              <a:xfrm>
                <a:off x="2699792" y="4203316"/>
                <a:ext cx="133970" cy="63353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9" name="群組 148"/>
            <p:cNvGrpSpPr/>
            <p:nvPr/>
          </p:nvGrpSpPr>
          <p:grpSpPr>
            <a:xfrm>
              <a:off x="4573551" y="2158154"/>
              <a:ext cx="788357" cy="400110"/>
              <a:chOff x="2699792" y="4166140"/>
              <a:chExt cx="727714" cy="677351"/>
            </a:xfrm>
          </p:grpSpPr>
          <p:sp>
            <p:nvSpPr>
              <p:cNvPr id="150" name="文字方塊 149"/>
              <p:cNvSpPr txBox="1"/>
              <p:nvPr/>
            </p:nvSpPr>
            <p:spPr>
              <a:xfrm>
                <a:off x="2783543" y="4166140"/>
                <a:ext cx="643963" cy="677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時間格式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日期格式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151" name="左大括弧 150"/>
              <p:cNvSpPr/>
              <p:nvPr/>
            </p:nvSpPr>
            <p:spPr>
              <a:xfrm>
                <a:off x="2699792" y="4203316"/>
                <a:ext cx="133970" cy="63353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2" name="群組 151"/>
            <p:cNvGrpSpPr/>
            <p:nvPr/>
          </p:nvGrpSpPr>
          <p:grpSpPr>
            <a:xfrm>
              <a:off x="6594822" y="2328664"/>
              <a:ext cx="595997" cy="400110"/>
              <a:chOff x="2699792" y="4166140"/>
              <a:chExt cx="550152" cy="677351"/>
            </a:xfrm>
          </p:grpSpPr>
          <p:sp>
            <p:nvSpPr>
              <p:cNvPr id="153" name="文字方塊 152"/>
              <p:cNvSpPr txBox="1"/>
              <p:nvPr/>
            </p:nvSpPr>
            <p:spPr>
              <a:xfrm>
                <a:off x="2783543" y="4166140"/>
                <a:ext cx="466401" cy="677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日</a:t>
                </a:r>
                <a:r>
                  <a:rPr lang="en-US" altLang="zh-TW" sz="1000" dirty="0" smtClean="0">
                    <a:latin typeface="標楷體" pitchFamily="65" charset="-120"/>
                    <a:ea typeface="標楷體" pitchFamily="65" charset="-120"/>
                  </a:rPr>
                  <a:t>/</a:t>
                </a:r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月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月</a:t>
                </a:r>
                <a:r>
                  <a:rPr lang="en-US" altLang="zh-TW" sz="1000" dirty="0" smtClean="0">
                    <a:latin typeface="標楷體" pitchFamily="65" charset="-120"/>
                    <a:ea typeface="標楷體" pitchFamily="65" charset="-120"/>
                  </a:rPr>
                  <a:t>/</a:t>
                </a:r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日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154" name="左大括弧 153"/>
              <p:cNvSpPr/>
              <p:nvPr/>
            </p:nvSpPr>
            <p:spPr>
              <a:xfrm>
                <a:off x="2699792" y="4203316"/>
                <a:ext cx="133970" cy="63353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5" name="群組 154"/>
            <p:cNvGrpSpPr/>
            <p:nvPr/>
          </p:nvGrpSpPr>
          <p:grpSpPr>
            <a:xfrm>
              <a:off x="4574750" y="2839896"/>
              <a:ext cx="788357" cy="553998"/>
              <a:chOff x="2699792" y="4166140"/>
              <a:chExt cx="727714" cy="685444"/>
            </a:xfrm>
          </p:grpSpPr>
          <p:sp>
            <p:nvSpPr>
              <p:cNvPr id="156" name="文字方塊 155"/>
              <p:cNvSpPr txBox="1"/>
              <p:nvPr/>
            </p:nvSpPr>
            <p:spPr>
              <a:xfrm>
                <a:off x="2783543" y="4166140"/>
                <a:ext cx="643963" cy="68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關閉</a:t>
                </a:r>
                <a:endParaRPr lang="en-US" altLang="zh-TW" sz="1000" dirty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僅</a:t>
                </a:r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此一次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每天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157" name="左大括弧 156"/>
              <p:cNvSpPr/>
              <p:nvPr/>
            </p:nvSpPr>
            <p:spPr>
              <a:xfrm>
                <a:off x="2699792" y="4203316"/>
                <a:ext cx="133970" cy="63353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58" name="文字方塊 157"/>
            <p:cNvSpPr txBox="1"/>
            <p:nvPr/>
          </p:nvSpPr>
          <p:spPr>
            <a:xfrm>
              <a:off x="4670320" y="2601697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鍵盤輸入</a:t>
              </a:r>
              <a:endParaRPr lang="en-US" altLang="zh-TW" sz="10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cxnSp>
          <p:nvCxnSpPr>
            <p:cNvPr id="170" name="肘形接點 169"/>
            <p:cNvCxnSpPr>
              <a:endCxn id="151" idx="1"/>
            </p:cNvCxnSpPr>
            <p:nvPr/>
          </p:nvCxnSpPr>
          <p:spPr>
            <a:xfrm flipV="1">
              <a:off x="3759450" y="2367227"/>
              <a:ext cx="814102" cy="21517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文字方塊 179"/>
            <p:cNvSpPr txBox="1"/>
            <p:nvPr/>
          </p:nvSpPr>
          <p:spPr>
            <a:xfrm>
              <a:off x="6685556" y="2789392"/>
              <a:ext cx="313419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當時間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格式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選定 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</a:rPr>
                <a:t>”12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小時制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</a:rPr>
                <a:t>”</a:t>
              </a:r>
            </a:p>
            <a:p>
              <a:endParaRPr lang="en-US" altLang="zh-TW" sz="1000" dirty="0" smtClean="0">
                <a:latin typeface="標楷體" pitchFamily="65" charset="-120"/>
                <a:ea typeface="標楷體" pitchFamily="65" charset="-120"/>
              </a:endParaRPr>
            </a:p>
            <a:p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用       或       鍵 。選擇 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</a:rPr>
                <a:t>AM</a:t>
              </a:r>
              <a:r>
                <a:rPr lang="en-US" altLang="zh-TW" sz="1000" dirty="0"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早上</a:t>
              </a:r>
              <a:r>
                <a:rPr lang="en-US" altLang="zh-TW" sz="1000" dirty="0">
                  <a:latin typeface="標楷體" pitchFamily="65" charset="-120"/>
                  <a:ea typeface="標楷體" pitchFamily="65" charset="-120"/>
                </a:rPr>
                <a:t>)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或</a:t>
              </a:r>
              <a:r>
                <a:rPr lang="en-US" altLang="zh-TW" sz="1000" dirty="0">
                  <a:latin typeface="標楷體" pitchFamily="65" charset="-120"/>
                  <a:ea typeface="標楷體" pitchFamily="65" charset="-120"/>
                </a:rPr>
                <a:t>PM(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下午</a:t>
              </a:r>
              <a:r>
                <a:rPr lang="en-US" altLang="zh-TW" sz="1000" dirty="0">
                  <a:latin typeface="標楷體" pitchFamily="65" charset="-120"/>
                  <a:ea typeface="標楷體" pitchFamily="65" charset="-120"/>
                </a:rPr>
                <a:t>)</a:t>
              </a:r>
            </a:p>
          </p:txBody>
        </p:sp>
        <p:sp>
          <p:nvSpPr>
            <p:cNvPr id="181" name="左大括弧 180"/>
            <p:cNvSpPr/>
            <p:nvPr/>
          </p:nvSpPr>
          <p:spPr>
            <a:xfrm>
              <a:off x="6594826" y="2811353"/>
              <a:ext cx="145133" cy="539018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5" name="肘形接點 184"/>
            <p:cNvCxnSpPr>
              <a:endCxn id="181" idx="1"/>
            </p:cNvCxnSpPr>
            <p:nvPr/>
          </p:nvCxnSpPr>
          <p:spPr>
            <a:xfrm>
              <a:off x="5464298" y="2728773"/>
              <a:ext cx="1130528" cy="35208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肘形接點 191"/>
            <p:cNvCxnSpPr>
              <a:stCxn id="271" idx="1"/>
            </p:cNvCxnSpPr>
            <p:nvPr/>
          </p:nvCxnSpPr>
          <p:spPr>
            <a:xfrm rot="10800000">
              <a:off x="4048732" y="3183188"/>
              <a:ext cx="583070" cy="986752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6" name="群組 375"/>
            <p:cNvGrpSpPr/>
            <p:nvPr/>
          </p:nvGrpSpPr>
          <p:grpSpPr>
            <a:xfrm>
              <a:off x="2140515" y="3494135"/>
              <a:ext cx="817223" cy="1633628"/>
              <a:chOff x="2359860" y="3451995"/>
              <a:chExt cx="751537" cy="1341192"/>
            </a:xfrm>
          </p:grpSpPr>
          <p:cxnSp>
            <p:nvCxnSpPr>
              <p:cNvPr id="247" name="直線接點 246"/>
              <p:cNvCxnSpPr/>
              <p:nvPr/>
            </p:nvCxnSpPr>
            <p:spPr>
              <a:xfrm>
                <a:off x="2359860" y="3454563"/>
                <a:ext cx="398545" cy="25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線接點 247"/>
              <p:cNvCxnSpPr/>
              <p:nvPr/>
            </p:nvCxnSpPr>
            <p:spPr>
              <a:xfrm flipH="1">
                <a:off x="2748880" y="3451995"/>
                <a:ext cx="9525" cy="13411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線單箭頭接點 248"/>
              <p:cNvCxnSpPr/>
              <p:nvPr/>
            </p:nvCxnSpPr>
            <p:spPr>
              <a:xfrm>
                <a:off x="2748880" y="4788313"/>
                <a:ext cx="36251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6" name="文字方塊 285"/>
            <p:cNvSpPr txBox="1"/>
            <p:nvPr/>
          </p:nvSpPr>
          <p:spPr>
            <a:xfrm>
              <a:off x="6707602" y="3624499"/>
              <a:ext cx="1210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用數字鍵輸入時間</a:t>
              </a:r>
              <a:endParaRPr lang="en-US" altLang="zh-TW" sz="10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89" name="左大括弧 288"/>
            <p:cNvSpPr/>
            <p:nvPr/>
          </p:nvSpPr>
          <p:spPr>
            <a:xfrm flipH="1">
              <a:off x="5421245" y="3041742"/>
              <a:ext cx="145133" cy="374228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0" name="肘形接點 289"/>
            <p:cNvCxnSpPr>
              <a:stCxn id="289" idx="1"/>
              <a:endCxn id="286" idx="1"/>
            </p:cNvCxnSpPr>
            <p:nvPr/>
          </p:nvCxnSpPr>
          <p:spPr>
            <a:xfrm>
              <a:off x="5566378" y="3228856"/>
              <a:ext cx="1141224" cy="51875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矩形 383"/>
            <p:cNvSpPr/>
            <p:nvPr/>
          </p:nvSpPr>
          <p:spPr>
            <a:xfrm>
              <a:off x="272480" y="187945"/>
              <a:ext cx="3185487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lvl="0"/>
              <a:r>
                <a:rPr lang="en-US" altLang="zh-TW" b="1" dirty="0" smtClean="0">
                  <a:solidFill>
                    <a:prstClr val="black"/>
                  </a:solidFill>
                  <a:latin typeface="標楷體" pitchFamily="65" charset="-120"/>
                  <a:ea typeface="標楷體" pitchFamily="65" charset="-120"/>
                </a:rPr>
                <a:t>TA500 TW (</a:t>
              </a:r>
              <a:r>
                <a:rPr lang="zh-TW" altLang="en-US" b="1" dirty="0" smtClean="0">
                  <a:solidFill>
                    <a:prstClr val="black"/>
                  </a:solidFill>
                  <a:latin typeface="標楷體" pitchFamily="65" charset="-120"/>
                  <a:ea typeface="標楷體" pitchFamily="65" charset="-120"/>
                </a:rPr>
                <a:t>子機</a:t>
              </a:r>
              <a:r>
                <a:rPr lang="en-US" altLang="zh-TW" b="1" dirty="0" smtClean="0">
                  <a:solidFill>
                    <a:prstClr val="black"/>
                  </a:solidFill>
                  <a:latin typeface="標楷體" pitchFamily="65" charset="-120"/>
                  <a:ea typeface="標楷體" pitchFamily="65" charset="-120"/>
                </a:rPr>
                <a:t>)</a:t>
              </a:r>
              <a:r>
                <a:rPr lang="zh-TW" altLang="en-US" b="1" dirty="0" smtClean="0">
                  <a:solidFill>
                    <a:prstClr val="black"/>
                  </a:solidFill>
                  <a:latin typeface="標楷體" pitchFamily="65" charset="-120"/>
                  <a:ea typeface="標楷體" pitchFamily="65" charset="-120"/>
                </a:rPr>
                <a:t>簡易操作</a:t>
              </a:r>
              <a:r>
                <a:rPr lang="en-US" altLang="zh-TW" b="1" dirty="0" smtClean="0">
                  <a:solidFill>
                    <a:prstClr val="black"/>
                  </a:solidFill>
                  <a:latin typeface="標楷體" pitchFamily="65" charset="-120"/>
                  <a:ea typeface="標楷體" pitchFamily="65" charset="-120"/>
                </a:rPr>
                <a:t>-1</a:t>
              </a:r>
              <a:endParaRPr lang="zh-TW" altLang="en-US" b="1" dirty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7493427" y="1871113"/>
              <a:ext cx="2108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用     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 或       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鍵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。選擇</a:t>
              </a:r>
              <a:r>
                <a:rPr lang="en-US" altLang="zh-TW" sz="1000" dirty="0">
                  <a:latin typeface="標楷體" pitchFamily="65" charset="-120"/>
                  <a:ea typeface="標楷體" pitchFamily="65" charset="-120"/>
                </a:rPr>
                <a:t>)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 </a:t>
              </a:r>
              <a:endParaRPr lang="en-US" altLang="zh-TW" sz="10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96" name="文字方塊 195"/>
            <p:cNvSpPr txBox="1"/>
            <p:nvPr/>
          </p:nvSpPr>
          <p:spPr>
            <a:xfrm>
              <a:off x="7205428" y="2422210"/>
              <a:ext cx="2108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用    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  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或     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 鍵 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。選擇</a:t>
              </a:r>
              <a:r>
                <a:rPr lang="en-US" altLang="zh-TW" sz="1000" dirty="0">
                  <a:latin typeface="標楷體" pitchFamily="65" charset="-120"/>
                  <a:ea typeface="標楷體" pitchFamily="65" charset="-120"/>
                </a:rPr>
                <a:t>)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 </a:t>
              </a:r>
              <a:endParaRPr lang="en-US" altLang="zh-TW" sz="10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16" name="文字方塊 215"/>
            <p:cNvSpPr txBox="1"/>
            <p:nvPr/>
          </p:nvSpPr>
          <p:spPr>
            <a:xfrm>
              <a:off x="7145682" y="1401421"/>
              <a:ext cx="2108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用     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 或       鍵 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。選擇</a:t>
              </a:r>
              <a:r>
                <a:rPr lang="en-US" altLang="zh-TW" sz="1000" dirty="0">
                  <a:latin typeface="標楷體" pitchFamily="65" charset="-120"/>
                  <a:ea typeface="標楷體" pitchFamily="65" charset="-120"/>
                </a:rPr>
                <a:t>)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 </a:t>
              </a:r>
              <a:endParaRPr lang="en-US" altLang="zh-TW" sz="10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4658594" y="5411422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號碼確認</a:t>
              </a:r>
              <a:endParaRPr lang="en-US" altLang="zh-TW" sz="10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5823988" y="540664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輸入號碼</a:t>
              </a:r>
              <a:endParaRPr lang="en-US" altLang="zh-TW" sz="10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grpSp>
          <p:nvGrpSpPr>
            <p:cNvPr id="208" name="群組 207"/>
            <p:cNvGrpSpPr/>
            <p:nvPr/>
          </p:nvGrpSpPr>
          <p:grpSpPr>
            <a:xfrm>
              <a:off x="2957740" y="4496397"/>
              <a:ext cx="791596" cy="1234058"/>
              <a:chOff x="2267942" y="4566667"/>
              <a:chExt cx="730704" cy="1234058"/>
            </a:xfrm>
          </p:grpSpPr>
          <p:sp>
            <p:nvSpPr>
              <p:cNvPr id="206" name="文字方塊 205"/>
              <p:cNvSpPr txBox="1"/>
              <p:nvPr/>
            </p:nvSpPr>
            <p:spPr>
              <a:xfrm>
                <a:off x="2354683" y="4589163"/>
                <a:ext cx="643963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變更 </a:t>
                </a:r>
                <a:r>
                  <a:rPr lang="en-US" altLang="zh-TW" sz="1000" dirty="0" smtClean="0">
                    <a:latin typeface="標楷體" pitchFamily="65" charset="-120"/>
                    <a:ea typeface="標楷體" pitchFamily="65" charset="-120"/>
                  </a:rPr>
                  <a:t>PIN</a:t>
                </a:r>
              </a:p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註冊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取消註冊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原廠設定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預設撥</a:t>
                </a:r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出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插接</a:t>
                </a:r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時間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撥號模式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207" name="左大括弧 206"/>
              <p:cNvSpPr/>
              <p:nvPr/>
            </p:nvSpPr>
            <p:spPr>
              <a:xfrm>
                <a:off x="2267942" y="4566667"/>
                <a:ext cx="140394" cy="1234058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09" name="群組 208"/>
            <p:cNvGrpSpPr/>
            <p:nvPr/>
          </p:nvGrpSpPr>
          <p:grpSpPr>
            <a:xfrm>
              <a:off x="4586010" y="5669629"/>
              <a:ext cx="403636" cy="553998"/>
              <a:chOff x="2699792" y="4166140"/>
              <a:chExt cx="372587" cy="685444"/>
            </a:xfrm>
          </p:grpSpPr>
          <p:sp>
            <p:nvSpPr>
              <p:cNvPr id="210" name="文字方塊 209"/>
              <p:cNvSpPr txBox="1"/>
              <p:nvPr/>
            </p:nvSpPr>
            <p:spPr>
              <a:xfrm>
                <a:off x="2783543" y="4166140"/>
                <a:ext cx="288836" cy="68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長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短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中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211" name="左大括弧 210"/>
              <p:cNvSpPr/>
              <p:nvPr/>
            </p:nvSpPr>
            <p:spPr>
              <a:xfrm>
                <a:off x="2699792" y="4203316"/>
                <a:ext cx="133970" cy="63353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12" name="群組 211"/>
            <p:cNvGrpSpPr/>
            <p:nvPr/>
          </p:nvGrpSpPr>
          <p:grpSpPr>
            <a:xfrm>
              <a:off x="4586005" y="6251567"/>
              <a:ext cx="531876" cy="400110"/>
              <a:chOff x="2699792" y="4166140"/>
              <a:chExt cx="490963" cy="677351"/>
            </a:xfrm>
          </p:grpSpPr>
          <p:sp>
            <p:nvSpPr>
              <p:cNvPr id="213" name="文字方塊 212"/>
              <p:cNvSpPr txBox="1"/>
              <p:nvPr/>
            </p:nvSpPr>
            <p:spPr>
              <a:xfrm>
                <a:off x="2783543" y="4166140"/>
                <a:ext cx="407212" cy="677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複頻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脈衝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214" name="左大括弧 213"/>
              <p:cNvSpPr/>
              <p:nvPr/>
            </p:nvSpPr>
            <p:spPr>
              <a:xfrm>
                <a:off x="2699792" y="4203316"/>
                <a:ext cx="133970" cy="63353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32" name="直線接點 231"/>
            <p:cNvCxnSpPr/>
            <p:nvPr/>
          </p:nvCxnSpPr>
          <p:spPr>
            <a:xfrm>
              <a:off x="3765747" y="5568865"/>
              <a:ext cx="175267" cy="65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接點 233"/>
            <p:cNvCxnSpPr/>
            <p:nvPr/>
          </p:nvCxnSpPr>
          <p:spPr>
            <a:xfrm>
              <a:off x="3941012" y="5568865"/>
              <a:ext cx="0" cy="8917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線單箭頭接點 236"/>
            <p:cNvCxnSpPr>
              <a:endCxn id="214" idx="1"/>
            </p:cNvCxnSpPr>
            <p:nvPr/>
          </p:nvCxnSpPr>
          <p:spPr>
            <a:xfrm>
              <a:off x="3956849" y="6460640"/>
              <a:ext cx="6291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線接點 241"/>
            <p:cNvCxnSpPr/>
            <p:nvPr/>
          </p:nvCxnSpPr>
          <p:spPr>
            <a:xfrm>
              <a:off x="3771026" y="5411120"/>
              <a:ext cx="27770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線接點 242"/>
            <p:cNvCxnSpPr/>
            <p:nvPr/>
          </p:nvCxnSpPr>
          <p:spPr>
            <a:xfrm>
              <a:off x="4048729" y="5406644"/>
              <a:ext cx="0" cy="549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線單箭頭接點 243"/>
            <p:cNvCxnSpPr>
              <a:endCxn id="211" idx="1"/>
            </p:cNvCxnSpPr>
            <p:nvPr/>
          </p:nvCxnSpPr>
          <p:spPr>
            <a:xfrm>
              <a:off x="4048729" y="5955696"/>
              <a:ext cx="53727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肘形接點 264"/>
            <p:cNvCxnSpPr>
              <a:stCxn id="92" idx="1"/>
            </p:cNvCxnSpPr>
            <p:nvPr/>
          </p:nvCxnSpPr>
          <p:spPr>
            <a:xfrm rot="10800000">
              <a:off x="3759780" y="5283535"/>
              <a:ext cx="898814" cy="250998"/>
            </a:xfrm>
            <a:prstGeom prst="bentConnector3">
              <a:avLst>
                <a:gd name="adj1" fmla="val 59538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肘形接點 266"/>
            <p:cNvCxnSpPr>
              <a:stCxn id="346" idx="1"/>
            </p:cNvCxnSpPr>
            <p:nvPr/>
          </p:nvCxnSpPr>
          <p:spPr>
            <a:xfrm rot="10800000">
              <a:off x="3759775" y="5108555"/>
              <a:ext cx="907432" cy="17498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文字方塊 304"/>
            <p:cNvSpPr txBox="1"/>
            <p:nvPr/>
          </p:nvSpPr>
          <p:spPr>
            <a:xfrm>
              <a:off x="4667205" y="4462112"/>
              <a:ext cx="12747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輸入現在的 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</a:rPr>
                <a:t>PIN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碼</a:t>
              </a:r>
              <a:endParaRPr lang="en-US" altLang="zh-TW" sz="10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06" name="文字方塊 305"/>
            <p:cNvSpPr txBox="1"/>
            <p:nvPr/>
          </p:nvSpPr>
          <p:spPr>
            <a:xfrm>
              <a:off x="6682447" y="4462112"/>
              <a:ext cx="11464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輸入新的 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</a:rPr>
                <a:t>PIN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碼</a:t>
              </a:r>
              <a:endParaRPr lang="en-US" altLang="zh-TW" sz="10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311" name="文字方塊 310"/>
            <p:cNvSpPr txBox="1"/>
            <p:nvPr/>
          </p:nvSpPr>
          <p:spPr>
            <a:xfrm>
              <a:off x="4661204" y="4680843"/>
              <a:ext cx="42883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先按壓主機底座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</a:rPr>
                <a:t>“PAGING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鍵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</a:rPr>
                <a:t>”5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秒鐘 。輸入 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</a:rPr>
                <a:t>PIN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碼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出廠設定為 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</a:rPr>
                <a:t>0000)</a:t>
              </a:r>
            </a:p>
          </p:txBody>
        </p:sp>
        <p:cxnSp>
          <p:nvCxnSpPr>
            <p:cNvPr id="323" name="直線單箭頭接點 322"/>
            <p:cNvCxnSpPr/>
            <p:nvPr/>
          </p:nvCxnSpPr>
          <p:spPr>
            <a:xfrm flipV="1">
              <a:off x="3769828" y="4803953"/>
              <a:ext cx="883789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文字方塊 326"/>
            <p:cNvSpPr txBox="1"/>
            <p:nvPr/>
          </p:nvSpPr>
          <p:spPr>
            <a:xfrm>
              <a:off x="4661206" y="4927065"/>
              <a:ext cx="19800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輸入 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</a:rPr>
                <a:t>PIN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碼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出廠設定為 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</a:rPr>
                <a:t>0000)</a:t>
              </a:r>
            </a:p>
          </p:txBody>
        </p:sp>
        <p:cxnSp>
          <p:nvCxnSpPr>
            <p:cNvPr id="335" name="肘形接點 334"/>
            <p:cNvCxnSpPr>
              <a:endCxn id="305" idx="1"/>
            </p:cNvCxnSpPr>
            <p:nvPr/>
          </p:nvCxnSpPr>
          <p:spPr>
            <a:xfrm flipV="1">
              <a:off x="3771025" y="4585223"/>
              <a:ext cx="896180" cy="8099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文字方塊 345"/>
            <p:cNvSpPr txBox="1"/>
            <p:nvPr/>
          </p:nvSpPr>
          <p:spPr>
            <a:xfrm>
              <a:off x="4667207" y="5160424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確認？</a:t>
              </a:r>
              <a:endParaRPr lang="en-US" altLang="zh-TW" sz="10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cxnSp>
          <p:nvCxnSpPr>
            <p:cNvPr id="349" name="肘形接點 348"/>
            <p:cNvCxnSpPr>
              <a:endCxn id="327" idx="1"/>
            </p:cNvCxnSpPr>
            <p:nvPr/>
          </p:nvCxnSpPr>
          <p:spPr>
            <a:xfrm>
              <a:off x="3760770" y="4967558"/>
              <a:ext cx="900436" cy="8261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線單箭頭接點 367"/>
            <p:cNvCxnSpPr/>
            <p:nvPr/>
          </p:nvCxnSpPr>
          <p:spPr>
            <a:xfrm flipV="1">
              <a:off x="6138696" y="4585224"/>
              <a:ext cx="411527" cy="22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線單箭頭接點 368"/>
            <p:cNvCxnSpPr/>
            <p:nvPr/>
          </p:nvCxnSpPr>
          <p:spPr>
            <a:xfrm flipV="1">
              <a:off x="5381294" y="5534534"/>
              <a:ext cx="411527" cy="22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線單箭頭接點 369"/>
            <p:cNvCxnSpPr/>
            <p:nvPr/>
          </p:nvCxnSpPr>
          <p:spPr>
            <a:xfrm flipV="1">
              <a:off x="6579750" y="5536739"/>
              <a:ext cx="411527" cy="22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文字方塊 370"/>
            <p:cNvSpPr txBox="1"/>
            <p:nvPr/>
          </p:nvSpPr>
          <p:spPr>
            <a:xfrm>
              <a:off x="7137406" y="5406644"/>
              <a:ext cx="12105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用數字鍵輸入號碼</a:t>
              </a:r>
              <a:endParaRPr lang="en-US" altLang="zh-TW" sz="10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27" name="文字方塊 226"/>
            <p:cNvSpPr txBox="1"/>
            <p:nvPr/>
          </p:nvSpPr>
          <p:spPr>
            <a:xfrm>
              <a:off x="5201907" y="6308056"/>
              <a:ext cx="2108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用    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  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或 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     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鍵 。選擇</a:t>
              </a:r>
              <a:r>
                <a:rPr lang="en-US" altLang="zh-TW" sz="1000" dirty="0">
                  <a:latin typeface="標楷體" pitchFamily="65" charset="-120"/>
                  <a:ea typeface="標楷體" pitchFamily="65" charset="-120"/>
                </a:rPr>
                <a:t>)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 </a:t>
              </a:r>
              <a:endParaRPr lang="en-US" altLang="zh-TW" sz="10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41" name="文字方塊 240"/>
            <p:cNvSpPr txBox="1"/>
            <p:nvPr/>
          </p:nvSpPr>
          <p:spPr>
            <a:xfrm>
              <a:off x="7199812" y="5082239"/>
              <a:ext cx="2364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用     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 或       鍵 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。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選擇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子機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</a:rPr>
                <a:t>)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 </a:t>
              </a:r>
              <a:endParaRPr lang="en-US" altLang="zh-TW" sz="10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258" name="文字方塊 257"/>
            <p:cNvSpPr txBox="1"/>
            <p:nvPr/>
          </p:nvSpPr>
          <p:spPr>
            <a:xfrm>
              <a:off x="5181295" y="5806467"/>
              <a:ext cx="21082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用       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或 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     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鍵 。選擇</a:t>
              </a:r>
              <a:r>
                <a:rPr lang="en-US" altLang="zh-TW" sz="1000" dirty="0">
                  <a:latin typeface="標楷體" pitchFamily="65" charset="-120"/>
                  <a:ea typeface="標楷體" pitchFamily="65" charset="-120"/>
                </a:rPr>
                <a:t>)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 </a:t>
              </a:r>
              <a:endParaRPr lang="en-US" altLang="zh-TW" sz="1000" dirty="0">
                <a:latin typeface="標楷體" pitchFamily="65" charset="-120"/>
                <a:ea typeface="標楷體" pitchFamily="65" charset="-120"/>
              </a:endParaRPr>
            </a:p>
          </p:txBody>
        </p:sp>
        <p:cxnSp>
          <p:nvCxnSpPr>
            <p:cNvPr id="35" name="肘形接點 34"/>
            <p:cNvCxnSpPr>
              <a:endCxn id="241" idx="1"/>
            </p:cNvCxnSpPr>
            <p:nvPr/>
          </p:nvCxnSpPr>
          <p:spPr>
            <a:xfrm>
              <a:off x="6719582" y="5050174"/>
              <a:ext cx="480230" cy="155176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文字方塊 270"/>
            <p:cNvSpPr txBox="1"/>
            <p:nvPr/>
          </p:nvSpPr>
          <p:spPr>
            <a:xfrm>
              <a:off x="4631802" y="4046829"/>
              <a:ext cx="2364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00" dirty="0"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用     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 或       鍵 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。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選擇曲調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</a:rPr>
                <a:t>)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 </a:t>
              </a:r>
              <a:endParaRPr lang="en-US" altLang="zh-TW" sz="1000" dirty="0">
                <a:latin typeface="標楷體" pitchFamily="65" charset="-120"/>
                <a:ea typeface="標楷體" pitchFamily="65" charset="-120"/>
              </a:endParaRPr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3765747" y="3041742"/>
              <a:ext cx="282983" cy="1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4048729" y="3041940"/>
              <a:ext cx="0" cy="1412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群組 14"/>
            <p:cNvGrpSpPr/>
            <p:nvPr/>
          </p:nvGrpSpPr>
          <p:grpSpPr>
            <a:xfrm>
              <a:off x="6920326" y="2956491"/>
              <a:ext cx="1016818" cy="584775"/>
              <a:chOff x="6920326" y="2956491"/>
              <a:chExt cx="1016818" cy="584775"/>
            </a:xfrm>
          </p:grpSpPr>
          <p:grpSp>
            <p:nvGrpSpPr>
              <p:cNvPr id="11" name="群組 10"/>
              <p:cNvGrpSpPr/>
              <p:nvPr/>
            </p:nvGrpSpPr>
            <p:grpSpPr>
              <a:xfrm>
                <a:off x="7444701" y="2956491"/>
                <a:ext cx="492443" cy="584775"/>
                <a:chOff x="8641300" y="3542972"/>
                <a:chExt cx="492443" cy="584775"/>
              </a:xfrm>
            </p:grpSpPr>
            <p:grpSp>
              <p:nvGrpSpPr>
                <p:cNvPr id="199" name="群組 198"/>
                <p:cNvGrpSpPr/>
                <p:nvPr/>
              </p:nvGrpSpPr>
              <p:grpSpPr>
                <a:xfrm>
                  <a:off x="8735471" y="3542972"/>
                  <a:ext cx="278664" cy="584775"/>
                  <a:chOff x="2434780" y="4333772"/>
                  <a:chExt cx="278664" cy="584775"/>
                </a:xfrm>
              </p:grpSpPr>
              <p:sp>
                <p:nvSpPr>
                  <p:cNvPr id="205" name="等腰三角形 204"/>
                  <p:cNvSpPr/>
                  <p:nvPr/>
                </p:nvSpPr>
                <p:spPr>
                  <a:xfrm flipV="1">
                    <a:off x="2490743" y="4640043"/>
                    <a:ext cx="192178" cy="14158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sz="2000" dirty="0" smtClean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17" name="文字方塊 216"/>
                  <p:cNvSpPr txBox="1"/>
                  <p:nvPr/>
                </p:nvSpPr>
                <p:spPr>
                  <a:xfrm>
                    <a:off x="2434780" y="4333772"/>
                    <a:ext cx="278664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3200" dirty="0" smtClean="0">
                        <a:solidFill>
                          <a:schemeClr val="bg1"/>
                        </a:solidFill>
                        <a:latin typeface="+mn-ea"/>
                      </a:rPr>
                      <a:t>-</a:t>
                    </a:r>
                    <a:endParaRPr lang="zh-TW" altLang="en-US" sz="3200" dirty="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200" name="文字方塊 199"/>
                <p:cNvSpPr txBox="1"/>
                <p:nvPr/>
              </p:nvSpPr>
              <p:spPr>
                <a:xfrm>
                  <a:off x="8641300" y="3651273"/>
                  <a:ext cx="492443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800" b="1" dirty="0" smtClean="0">
                      <a:latin typeface="標楷體" pitchFamily="65" charset="-120"/>
                      <a:ea typeface="標楷體" pitchFamily="65" charset="-120"/>
                    </a:rPr>
                    <a:t>電話簿</a:t>
                  </a:r>
                  <a:endParaRPr lang="zh-TW" altLang="en-US" sz="800" b="1" dirty="0"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5" name="群組 4"/>
              <p:cNvGrpSpPr/>
              <p:nvPr/>
            </p:nvGrpSpPr>
            <p:grpSpPr>
              <a:xfrm>
                <a:off x="6920326" y="3066391"/>
                <a:ext cx="389850" cy="409360"/>
                <a:chOff x="8199816" y="3655062"/>
                <a:chExt cx="389850" cy="409360"/>
              </a:xfrm>
            </p:grpSpPr>
            <p:sp>
              <p:nvSpPr>
                <p:cNvPr id="202" name="等腰三角形 201"/>
                <p:cNvSpPr/>
                <p:nvPr/>
              </p:nvSpPr>
              <p:spPr>
                <a:xfrm>
                  <a:off x="8299520" y="3723010"/>
                  <a:ext cx="192178" cy="14158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sz="2000" dirty="0" smtClean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3" name="文字方塊 202"/>
                <p:cNvSpPr txBox="1"/>
                <p:nvPr/>
              </p:nvSpPr>
              <p:spPr>
                <a:xfrm>
                  <a:off x="8259562" y="3655062"/>
                  <a:ext cx="2744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 smtClean="0">
                      <a:solidFill>
                        <a:schemeClr val="bg1"/>
                      </a:solidFill>
                    </a:rPr>
                    <a:t>+</a:t>
                  </a:r>
                  <a:endParaRPr lang="zh-TW" alt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4" name="文字方塊 203"/>
                <p:cNvSpPr txBox="1"/>
                <p:nvPr/>
              </p:nvSpPr>
              <p:spPr>
                <a:xfrm>
                  <a:off x="8199816" y="3848978"/>
                  <a:ext cx="389850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800" b="1" dirty="0">
                      <a:latin typeface="標楷體" pitchFamily="65" charset="-120"/>
                      <a:ea typeface="標楷體" pitchFamily="65" charset="-120"/>
                    </a:rPr>
                    <a:t>來電</a:t>
                  </a:r>
                </a:p>
              </p:txBody>
            </p:sp>
          </p:grpSp>
        </p:grpSp>
        <p:grpSp>
          <p:nvGrpSpPr>
            <p:cNvPr id="231" name="群組 230"/>
            <p:cNvGrpSpPr/>
            <p:nvPr/>
          </p:nvGrpSpPr>
          <p:grpSpPr>
            <a:xfrm>
              <a:off x="7677812" y="277025"/>
              <a:ext cx="1016818" cy="584775"/>
              <a:chOff x="6920326" y="2956491"/>
              <a:chExt cx="1016818" cy="584775"/>
            </a:xfrm>
          </p:grpSpPr>
          <p:grpSp>
            <p:nvGrpSpPr>
              <p:cNvPr id="233" name="群組 232"/>
              <p:cNvGrpSpPr/>
              <p:nvPr/>
            </p:nvGrpSpPr>
            <p:grpSpPr>
              <a:xfrm>
                <a:off x="7444701" y="2956491"/>
                <a:ext cx="492443" cy="584775"/>
                <a:chOff x="8641300" y="3542972"/>
                <a:chExt cx="492443" cy="584775"/>
              </a:xfrm>
            </p:grpSpPr>
            <p:grpSp>
              <p:nvGrpSpPr>
                <p:cNvPr id="245" name="群組 244"/>
                <p:cNvGrpSpPr/>
                <p:nvPr/>
              </p:nvGrpSpPr>
              <p:grpSpPr>
                <a:xfrm>
                  <a:off x="8735471" y="3542972"/>
                  <a:ext cx="278664" cy="584775"/>
                  <a:chOff x="2434780" y="4333772"/>
                  <a:chExt cx="278664" cy="584775"/>
                </a:xfrm>
              </p:grpSpPr>
              <p:sp>
                <p:nvSpPr>
                  <p:cNvPr id="250" name="等腰三角形 249"/>
                  <p:cNvSpPr/>
                  <p:nvPr/>
                </p:nvSpPr>
                <p:spPr>
                  <a:xfrm flipV="1">
                    <a:off x="2490743" y="4640043"/>
                    <a:ext cx="192178" cy="14158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sz="2000" dirty="0" smtClean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51" name="文字方塊 250"/>
                  <p:cNvSpPr txBox="1"/>
                  <p:nvPr/>
                </p:nvSpPr>
                <p:spPr>
                  <a:xfrm>
                    <a:off x="2434780" y="4333772"/>
                    <a:ext cx="278664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3200" dirty="0" smtClean="0">
                        <a:solidFill>
                          <a:schemeClr val="bg1"/>
                        </a:solidFill>
                        <a:latin typeface="+mn-ea"/>
                      </a:rPr>
                      <a:t>-</a:t>
                    </a:r>
                    <a:endParaRPr lang="zh-TW" altLang="en-US" sz="3200" dirty="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246" name="文字方塊 245"/>
                <p:cNvSpPr txBox="1"/>
                <p:nvPr/>
              </p:nvSpPr>
              <p:spPr>
                <a:xfrm>
                  <a:off x="8641300" y="3651273"/>
                  <a:ext cx="492443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800" b="1" dirty="0" smtClean="0">
                      <a:latin typeface="標楷體" pitchFamily="65" charset="-120"/>
                      <a:ea typeface="標楷體" pitchFamily="65" charset="-120"/>
                    </a:rPr>
                    <a:t>電話簿</a:t>
                  </a:r>
                  <a:endParaRPr lang="zh-TW" altLang="en-US" sz="800" b="1" dirty="0"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235" name="群組 234"/>
              <p:cNvGrpSpPr/>
              <p:nvPr/>
            </p:nvGrpSpPr>
            <p:grpSpPr>
              <a:xfrm>
                <a:off x="6920326" y="3066391"/>
                <a:ext cx="389850" cy="409360"/>
                <a:chOff x="8199816" y="3655062"/>
                <a:chExt cx="389850" cy="409360"/>
              </a:xfrm>
            </p:grpSpPr>
            <p:sp>
              <p:nvSpPr>
                <p:cNvPr id="236" name="等腰三角形 235"/>
                <p:cNvSpPr/>
                <p:nvPr/>
              </p:nvSpPr>
              <p:spPr>
                <a:xfrm>
                  <a:off x="8299520" y="3723010"/>
                  <a:ext cx="192178" cy="14158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sz="2000" dirty="0" smtClean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8" name="文字方塊 237"/>
                <p:cNvSpPr txBox="1"/>
                <p:nvPr/>
              </p:nvSpPr>
              <p:spPr>
                <a:xfrm>
                  <a:off x="8259562" y="3655062"/>
                  <a:ext cx="2744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 smtClean="0">
                      <a:solidFill>
                        <a:schemeClr val="bg1"/>
                      </a:solidFill>
                    </a:rPr>
                    <a:t>+</a:t>
                  </a:r>
                  <a:endParaRPr lang="zh-TW" alt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9" name="文字方塊 238"/>
                <p:cNvSpPr txBox="1"/>
                <p:nvPr/>
              </p:nvSpPr>
              <p:spPr>
                <a:xfrm>
                  <a:off x="8199816" y="3848978"/>
                  <a:ext cx="389850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800" b="1" dirty="0">
                      <a:latin typeface="標楷體" pitchFamily="65" charset="-120"/>
                      <a:ea typeface="標楷體" pitchFamily="65" charset="-120"/>
                    </a:rPr>
                    <a:t>來電</a:t>
                  </a:r>
                </a:p>
              </p:txBody>
            </p:sp>
          </p:grpSp>
        </p:grpSp>
        <p:grpSp>
          <p:nvGrpSpPr>
            <p:cNvPr id="252" name="群組 251"/>
            <p:cNvGrpSpPr/>
            <p:nvPr/>
          </p:nvGrpSpPr>
          <p:grpSpPr>
            <a:xfrm>
              <a:off x="7780306" y="1710854"/>
              <a:ext cx="1016818" cy="584775"/>
              <a:chOff x="6920326" y="2956491"/>
              <a:chExt cx="1016818" cy="584775"/>
            </a:xfrm>
          </p:grpSpPr>
          <p:grpSp>
            <p:nvGrpSpPr>
              <p:cNvPr id="253" name="群組 252"/>
              <p:cNvGrpSpPr/>
              <p:nvPr/>
            </p:nvGrpSpPr>
            <p:grpSpPr>
              <a:xfrm>
                <a:off x="7444701" y="2956491"/>
                <a:ext cx="492443" cy="584775"/>
                <a:chOff x="8641300" y="3542972"/>
                <a:chExt cx="492443" cy="584775"/>
              </a:xfrm>
            </p:grpSpPr>
            <p:grpSp>
              <p:nvGrpSpPr>
                <p:cNvPr id="260" name="群組 259"/>
                <p:cNvGrpSpPr/>
                <p:nvPr/>
              </p:nvGrpSpPr>
              <p:grpSpPr>
                <a:xfrm>
                  <a:off x="8735471" y="3542972"/>
                  <a:ext cx="278664" cy="584775"/>
                  <a:chOff x="2434780" y="4333772"/>
                  <a:chExt cx="278664" cy="584775"/>
                </a:xfrm>
              </p:grpSpPr>
              <p:sp>
                <p:nvSpPr>
                  <p:cNvPr id="262" name="等腰三角形 261"/>
                  <p:cNvSpPr/>
                  <p:nvPr/>
                </p:nvSpPr>
                <p:spPr>
                  <a:xfrm flipV="1">
                    <a:off x="2490743" y="4640043"/>
                    <a:ext cx="192178" cy="14158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sz="2000" dirty="0" smtClean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63" name="文字方塊 262"/>
                  <p:cNvSpPr txBox="1"/>
                  <p:nvPr/>
                </p:nvSpPr>
                <p:spPr>
                  <a:xfrm>
                    <a:off x="2434780" y="4333772"/>
                    <a:ext cx="278664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3200" dirty="0" smtClean="0">
                        <a:solidFill>
                          <a:schemeClr val="bg1"/>
                        </a:solidFill>
                        <a:latin typeface="+mn-ea"/>
                      </a:rPr>
                      <a:t>-</a:t>
                    </a:r>
                    <a:endParaRPr lang="zh-TW" altLang="en-US" sz="3200" dirty="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261" name="文字方塊 260"/>
                <p:cNvSpPr txBox="1"/>
                <p:nvPr/>
              </p:nvSpPr>
              <p:spPr>
                <a:xfrm>
                  <a:off x="8641300" y="3651273"/>
                  <a:ext cx="492443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800" b="1" dirty="0" smtClean="0">
                      <a:latin typeface="標楷體" pitchFamily="65" charset="-120"/>
                      <a:ea typeface="標楷體" pitchFamily="65" charset="-120"/>
                    </a:rPr>
                    <a:t>電話簿</a:t>
                  </a:r>
                  <a:endParaRPr lang="zh-TW" altLang="en-US" sz="800" b="1" dirty="0"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254" name="群組 253"/>
              <p:cNvGrpSpPr/>
              <p:nvPr/>
            </p:nvGrpSpPr>
            <p:grpSpPr>
              <a:xfrm>
                <a:off x="6920326" y="3066391"/>
                <a:ext cx="389850" cy="409360"/>
                <a:chOff x="8199816" y="3655062"/>
                <a:chExt cx="389850" cy="409360"/>
              </a:xfrm>
            </p:grpSpPr>
            <p:sp>
              <p:nvSpPr>
                <p:cNvPr id="255" name="等腰三角形 254"/>
                <p:cNvSpPr/>
                <p:nvPr/>
              </p:nvSpPr>
              <p:spPr>
                <a:xfrm>
                  <a:off x="8299520" y="3723010"/>
                  <a:ext cx="192178" cy="14158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sz="2000" dirty="0" smtClean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6" name="文字方塊 255"/>
                <p:cNvSpPr txBox="1"/>
                <p:nvPr/>
              </p:nvSpPr>
              <p:spPr>
                <a:xfrm>
                  <a:off x="8259562" y="3655062"/>
                  <a:ext cx="2744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 smtClean="0">
                      <a:solidFill>
                        <a:schemeClr val="bg1"/>
                      </a:solidFill>
                    </a:rPr>
                    <a:t>+</a:t>
                  </a:r>
                  <a:endParaRPr lang="zh-TW" alt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59" name="文字方塊 258"/>
                <p:cNvSpPr txBox="1"/>
                <p:nvPr/>
              </p:nvSpPr>
              <p:spPr>
                <a:xfrm>
                  <a:off x="8199816" y="3848978"/>
                  <a:ext cx="389850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800" b="1" dirty="0">
                      <a:latin typeface="標楷體" pitchFamily="65" charset="-120"/>
                      <a:ea typeface="標楷體" pitchFamily="65" charset="-120"/>
                    </a:rPr>
                    <a:t>來電</a:t>
                  </a:r>
                </a:p>
              </p:txBody>
            </p:sp>
          </p:grpSp>
        </p:grpSp>
        <p:grpSp>
          <p:nvGrpSpPr>
            <p:cNvPr id="264" name="群組 263"/>
            <p:cNvGrpSpPr/>
            <p:nvPr/>
          </p:nvGrpSpPr>
          <p:grpSpPr>
            <a:xfrm>
              <a:off x="7547007" y="2261954"/>
              <a:ext cx="1016818" cy="584775"/>
              <a:chOff x="6920326" y="2956491"/>
              <a:chExt cx="1016818" cy="584775"/>
            </a:xfrm>
          </p:grpSpPr>
          <p:grpSp>
            <p:nvGrpSpPr>
              <p:cNvPr id="266" name="群組 265"/>
              <p:cNvGrpSpPr/>
              <p:nvPr/>
            </p:nvGrpSpPr>
            <p:grpSpPr>
              <a:xfrm>
                <a:off x="7444701" y="2956491"/>
                <a:ext cx="492443" cy="584775"/>
                <a:chOff x="8641300" y="3542972"/>
                <a:chExt cx="492443" cy="584775"/>
              </a:xfrm>
            </p:grpSpPr>
            <p:grpSp>
              <p:nvGrpSpPr>
                <p:cNvPr id="274" name="群組 273"/>
                <p:cNvGrpSpPr/>
                <p:nvPr/>
              </p:nvGrpSpPr>
              <p:grpSpPr>
                <a:xfrm>
                  <a:off x="8735471" y="3542972"/>
                  <a:ext cx="278664" cy="584775"/>
                  <a:chOff x="2434780" y="4333772"/>
                  <a:chExt cx="278664" cy="584775"/>
                </a:xfrm>
              </p:grpSpPr>
              <p:sp>
                <p:nvSpPr>
                  <p:cNvPr id="276" name="等腰三角形 275"/>
                  <p:cNvSpPr/>
                  <p:nvPr/>
                </p:nvSpPr>
                <p:spPr>
                  <a:xfrm flipV="1">
                    <a:off x="2490743" y="4640043"/>
                    <a:ext cx="192178" cy="14158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sz="2000" dirty="0" smtClean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77" name="文字方塊 276"/>
                  <p:cNvSpPr txBox="1"/>
                  <p:nvPr/>
                </p:nvSpPr>
                <p:spPr>
                  <a:xfrm>
                    <a:off x="2434780" y="4333772"/>
                    <a:ext cx="278664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3200" dirty="0" smtClean="0">
                        <a:solidFill>
                          <a:schemeClr val="bg1"/>
                        </a:solidFill>
                        <a:latin typeface="+mn-ea"/>
                      </a:rPr>
                      <a:t>-</a:t>
                    </a:r>
                    <a:endParaRPr lang="zh-TW" altLang="en-US" sz="3200" dirty="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275" name="文字方塊 274"/>
                <p:cNvSpPr txBox="1"/>
                <p:nvPr/>
              </p:nvSpPr>
              <p:spPr>
                <a:xfrm>
                  <a:off x="8641300" y="3651273"/>
                  <a:ext cx="492443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800" b="1" dirty="0" smtClean="0">
                      <a:latin typeface="標楷體" pitchFamily="65" charset="-120"/>
                      <a:ea typeface="標楷體" pitchFamily="65" charset="-120"/>
                    </a:rPr>
                    <a:t>電話簿</a:t>
                  </a:r>
                  <a:endParaRPr lang="zh-TW" altLang="en-US" sz="800" b="1" dirty="0"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268" name="群組 267"/>
              <p:cNvGrpSpPr/>
              <p:nvPr/>
            </p:nvGrpSpPr>
            <p:grpSpPr>
              <a:xfrm>
                <a:off x="6920326" y="3066391"/>
                <a:ext cx="389850" cy="409360"/>
                <a:chOff x="8199816" y="3655062"/>
                <a:chExt cx="389850" cy="409360"/>
              </a:xfrm>
            </p:grpSpPr>
            <p:sp>
              <p:nvSpPr>
                <p:cNvPr id="269" name="等腰三角形 268"/>
                <p:cNvSpPr/>
                <p:nvPr/>
              </p:nvSpPr>
              <p:spPr>
                <a:xfrm>
                  <a:off x="8299520" y="3723010"/>
                  <a:ext cx="192178" cy="14158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sz="2000" dirty="0" smtClean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72" name="文字方塊 271"/>
                <p:cNvSpPr txBox="1"/>
                <p:nvPr/>
              </p:nvSpPr>
              <p:spPr>
                <a:xfrm>
                  <a:off x="8259562" y="3655062"/>
                  <a:ext cx="2744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 smtClean="0">
                      <a:solidFill>
                        <a:schemeClr val="bg1"/>
                      </a:solidFill>
                    </a:rPr>
                    <a:t>+</a:t>
                  </a:r>
                  <a:endParaRPr lang="zh-TW" alt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3" name="文字方塊 272"/>
                <p:cNvSpPr txBox="1"/>
                <p:nvPr/>
              </p:nvSpPr>
              <p:spPr>
                <a:xfrm>
                  <a:off x="8199816" y="3848978"/>
                  <a:ext cx="389850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800" b="1" dirty="0">
                      <a:latin typeface="標楷體" pitchFamily="65" charset="-120"/>
                      <a:ea typeface="標楷體" pitchFamily="65" charset="-120"/>
                    </a:rPr>
                    <a:t>來電</a:t>
                  </a:r>
                </a:p>
              </p:txBody>
            </p:sp>
          </p:grpSp>
        </p:grpSp>
        <p:grpSp>
          <p:nvGrpSpPr>
            <p:cNvPr id="278" name="群組 277"/>
            <p:cNvGrpSpPr/>
            <p:nvPr/>
          </p:nvGrpSpPr>
          <p:grpSpPr>
            <a:xfrm>
              <a:off x="7448999" y="1224252"/>
              <a:ext cx="1016818" cy="584775"/>
              <a:chOff x="6920326" y="2956491"/>
              <a:chExt cx="1016818" cy="584775"/>
            </a:xfrm>
          </p:grpSpPr>
          <p:grpSp>
            <p:nvGrpSpPr>
              <p:cNvPr id="279" name="群組 278"/>
              <p:cNvGrpSpPr/>
              <p:nvPr/>
            </p:nvGrpSpPr>
            <p:grpSpPr>
              <a:xfrm>
                <a:off x="7444701" y="2956491"/>
                <a:ext cx="492443" cy="584775"/>
                <a:chOff x="8641300" y="3542972"/>
                <a:chExt cx="492443" cy="584775"/>
              </a:xfrm>
            </p:grpSpPr>
            <p:grpSp>
              <p:nvGrpSpPr>
                <p:cNvPr id="386" name="群組 385"/>
                <p:cNvGrpSpPr/>
                <p:nvPr/>
              </p:nvGrpSpPr>
              <p:grpSpPr>
                <a:xfrm>
                  <a:off x="8735471" y="3542972"/>
                  <a:ext cx="278664" cy="584775"/>
                  <a:chOff x="2434780" y="4333772"/>
                  <a:chExt cx="278664" cy="584775"/>
                </a:xfrm>
              </p:grpSpPr>
              <p:sp>
                <p:nvSpPr>
                  <p:cNvPr id="388" name="等腰三角形 387"/>
                  <p:cNvSpPr/>
                  <p:nvPr/>
                </p:nvSpPr>
                <p:spPr>
                  <a:xfrm flipV="1">
                    <a:off x="2490743" y="4640043"/>
                    <a:ext cx="192178" cy="14158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sz="2000" dirty="0" smtClean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89" name="文字方塊 388"/>
                  <p:cNvSpPr txBox="1"/>
                  <p:nvPr/>
                </p:nvSpPr>
                <p:spPr>
                  <a:xfrm>
                    <a:off x="2434780" y="4333772"/>
                    <a:ext cx="278664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3200" dirty="0" smtClean="0">
                        <a:solidFill>
                          <a:schemeClr val="bg1"/>
                        </a:solidFill>
                        <a:latin typeface="+mn-ea"/>
                      </a:rPr>
                      <a:t>-</a:t>
                    </a:r>
                    <a:endParaRPr lang="zh-TW" altLang="en-US" sz="3200" dirty="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387" name="文字方塊 386"/>
                <p:cNvSpPr txBox="1"/>
                <p:nvPr/>
              </p:nvSpPr>
              <p:spPr>
                <a:xfrm>
                  <a:off x="8641300" y="3651273"/>
                  <a:ext cx="492443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800" b="1" dirty="0" smtClean="0">
                      <a:latin typeface="標楷體" pitchFamily="65" charset="-120"/>
                      <a:ea typeface="標楷體" pitchFamily="65" charset="-120"/>
                    </a:rPr>
                    <a:t>電話簿</a:t>
                  </a:r>
                  <a:endParaRPr lang="zh-TW" altLang="en-US" sz="800" b="1" dirty="0"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280" name="群組 279"/>
              <p:cNvGrpSpPr/>
              <p:nvPr/>
            </p:nvGrpSpPr>
            <p:grpSpPr>
              <a:xfrm>
                <a:off x="6920326" y="3066391"/>
                <a:ext cx="389850" cy="409360"/>
                <a:chOff x="8199816" y="3655062"/>
                <a:chExt cx="389850" cy="409360"/>
              </a:xfrm>
            </p:grpSpPr>
            <p:sp>
              <p:nvSpPr>
                <p:cNvPr id="285" name="等腰三角形 284"/>
                <p:cNvSpPr/>
                <p:nvPr/>
              </p:nvSpPr>
              <p:spPr>
                <a:xfrm>
                  <a:off x="8299520" y="3723010"/>
                  <a:ext cx="192178" cy="14158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sz="2000" dirty="0" smtClean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87" name="文字方塊 286"/>
                <p:cNvSpPr txBox="1"/>
                <p:nvPr/>
              </p:nvSpPr>
              <p:spPr>
                <a:xfrm>
                  <a:off x="8259562" y="3655062"/>
                  <a:ext cx="2744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 smtClean="0">
                      <a:solidFill>
                        <a:schemeClr val="bg1"/>
                      </a:solidFill>
                    </a:rPr>
                    <a:t>+</a:t>
                  </a:r>
                  <a:endParaRPr lang="zh-TW" alt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8" name="文字方塊 287"/>
                <p:cNvSpPr txBox="1"/>
                <p:nvPr/>
              </p:nvSpPr>
              <p:spPr>
                <a:xfrm>
                  <a:off x="8199816" y="3848978"/>
                  <a:ext cx="389850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800" b="1" dirty="0">
                      <a:latin typeface="標楷體" pitchFamily="65" charset="-120"/>
                      <a:ea typeface="標楷體" pitchFamily="65" charset="-120"/>
                    </a:rPr>
                    <a:t>來電</a:t>
                  </a:r>
                </a:p>
              </p:txBody>
            </p:sp>
          </p:grpSp>
        </p:grpSp>
        <p:grpSp>
          <p:nvGrpSpPr>
            <p:cNvPr id="390" name="群組 389"/>
            <p:cNvGrpSpPr/>
            <p:nvPr/>
          </p:nvGrpSpPr>
          <p:grpSpPr>
            <a:xfrm>
              <a:off x="7727738" y="806575"/>
              <a:ext cx="1016818" cy="584775"/>
              <a:chOff x="6920326" y="2956491"/>
              <a:chExt cx="1016818" cy="584775"/>
            </a:xfrm>
          </p:grpSpPr>
          <p:grpSp>
            <p:nvGrpSpPr>
              <p:cNvPr id="391" name="群組 390"/>
              <p:cNvGrpSpPr/>
              <p:nvPr/>
            </p:nvGrpSpPr>
            <p:grpSpPr>
              <a:xfrm>
                <a:off x="7444701" y="2956491"/>
                <a:ext cx="492443" cy="584775"/>
                <a:chOff x="8641300" y="3542972"/>
                <a:chExt cx="492443" cy="584775"/>
              </a:xfrm>
            </p:grpSpPr>
            <p:grpSp>
              <p:nvGrpSpPr>
                <p:cNvPr id="396" name="群組 395"/>
                <p:cNvGrpSpPr/>
                <p:nvPr/>
              </p:nvGrpSpPr>
              <p:grpSpPr>
                <a:xfrm>
                  <a:off x="8735471" y="3542972"/>
                  <a:ext cx="278664" cy="584775"/>
                  <a:chOff x="2434780" y="4333772"/>
                  <a:chExt cx="278664" cy="584775"/>
                </a:xfrm>
              </p:grpSpPr>
              <p:sp>
                <p:nvSpPr>
                  <p:cNvPr id="398" name="等腰三角形 397"/>
                  <p:cNvSpPr/>
                  <p:nvPr/>
                </p:nvSpPr>
                <p:spPr>
                  <a:xfrm flipV="1">
                    <a:off x="2490743" y="4640043"/>
                    <a:ext cx="192178" cy="14158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sz="2000" dirty="0" smtClean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99" name="文字方塊 398"/>
                  <p:cNvSpPr txBox="1"/>
                  <p:nvPr/>
                </p:nvSpPr>
                <p:spPr>
                  <a:xfrm>
                    <a:off x="2434780" y="4333772"/>
                    <a:ext cx="278664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3200" dirty="0" smtClean="0">
                        <a:solidFill>
                          <a:schemeClr val="bg1"/>
                        </a:solidFill>
                        <a:latin typeface="+mn-ea"/>
                      </a:rPr>
                      <a:t>-</a:t>
                    </a:r>
                    <a:endParaRPr lang="zh-TW" altLang="en-US" sz="3200" dirty="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397" name="文字方塊 396"/>
                <p:cNvSpPr txBox="1"/>
                <p:nvPr/>
              </p:nvSpPr>
              <p:spPr>
                <a:xfrm>
                  <a:off x="8641300" y="3651273"/>
                  <a:ext cx="492443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800" b="1" dirty="0" smtClean="0">
                      <a:latin typeface="標楷體" pitchFamily="65" charset="-120"/>
                      <a:ea typeface="標楷體" pitchFamily="65" charset="-120"/>
                    </a:rPr>
                    <a:t>電話簿</a:t>
                  </a:r>
                  <a:endParaRPr lang="zh-TW" altLang="en-US" sz="800" b="1" dirty="0"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392" name="群組 391"/>
              <p:cNvGrpSpPr/>
              <p:nvPr/>
            </p:nvGrpSpPr>
            <p:grpSpPr>
              <a:xfrm>
                <a:off x="6920326" y="3066391"/>
                <a:ext cx="389850" cy="409360"/>
                <a:chOff x="8199816" y="3655062"/>
                <a:chExt cx="389850" cy="409360"/>
              </a:xfrm>
            </p:grpSpPr>
            <p:sp>
              <p:nvSpPr>
                <p:cNvPr id="393" name="等腰三角形 392"/>
                <p:cNvSpPr/>
                <p:nvPr/>
              </p:nvSpPr>
              <p:spPr>
                <a:xfrm>
                  <a:off x="8299520" y="3723010"/>
                  <a:ext cx="192178" cy="14158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sz="2000" dirty="0" smtClean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94" name="文字方塊 393"/>
                <p:cNvSpPr txBox="1"/>
                <p:nvPr/>
              </p:nvSpPr>
              <p:spPr>
                <a:xfrm>
                  <a:off x="8259562" y="3655062"/>
                  <a:ext cx="2744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 smtClean="0">
                      <a:solidFill>
                        <a:schemeClr val="bg1"/>
                      </a:solidFill>
                    </a:rPr>
                    <a:t>+</a:t>
                  </a:r>
                  <a:endParaRPr lang="zh-TW" alt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5" name="文字方塊 394"/>
                <p:cNvSpPr txBox="1"/>
                <p:nvPr/>
              </p:nvSpPr>
              <p:spPr>
                <a:xfrm>
                  <a:off x="8199816" y="3848978"/>
                  <a:ext cx="389850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800" b="1" dirty="0">
                      <a:latin typeface="標楷體" pitchFamily="65" charset="-120"/>
                      <a:ea typeface="標楷體" pitchFamily="65" charset="-120"/>
                    </a:rPr>
                    <a:t>來電</a:t>
                  </a:r>
                </a:p>
              </p:txBody>
            </p:sp>
          </p:grpSp>
        </p:grpSp>
        <p:grpSp>
          <p:nvGrpSpPr>
            <p:cNvPr id="400" name="群組 399"/>
            <p:cNvGrpSpPr/>
            <p:nvPr/>
          </p:nvGrpSpPr>
          <p:grpSpPr>
            <a:xfrm>
              <a:off x="5492431" y="5652865"/>
              <a:ext cx="1016818" cy="584775"/>
              <a:chOff x="6920326" y="2956491"/>
              <a:chExt cx="1016818" cy="584775"/>
            </a:xfrm>
          </p:grpSpPr>
          <p:grpSp>
            <p:nvGrpSpPr>
              <p:cNvPr id="401" name="群組 400"/>
              <p:cNvGrpSpPr/>
              <p:nvPr/>
            </p:nvGrpSpPr>
            <p:grpSpPr>
              <a:xfrm>
                <a:off x="7444701" y="2956491"/>
                <a:ext cx="492443" cy="584775"/>
                <a:chOff x="8641300" y="3542972"/>
                <a:chExt cx="492443" cy="584775"/>
              </a:xfrm>
            </p:grpSpPr>
            <p:grpSp>
              <p:nvGrpSpPr>
                <p:cNvPr id="406" name="群組 405"/>
                <p:cNvGrpSpPr/>
                <p:nvPr/>
              </p:nvGrpSpPr>
              <p:grpSpPr>
                <a:xfrm>
                  <a:off x="8735471" y="3542972"/>
                  <a:ext cx="278664" cy="584775"/>
                  <a:chOff x="2434780" y="4333772"/>
                  <a:chExt cx="278664" cy="584775"/>
                </a:xfrm>
              </p:grpSpPr>
              <p:sp>
                <p:nvSpPr>
                  <p:cNvPr id="408" name="等腰三角形 407"/>
                  <p:cNvSpPr/>
                  <p:nvPr/>
                </p:nvSpPr>
                <p:spPr>
                  <a:xfrm flipV="1">
                    <a:off x="2490743" y="4640043"/>
                    <a:ext cx="192178" cy="14158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sz="2000" dirty="0" smtClean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09" name="文字方塊 408"/>
                  <p:cNvSpPr txBox="1"/>
                  <p:nvPr/>
                </p:nvSpPr>
                <p:spPr>
                  <a:xfrm>
                    <a:off x="2434780" y="4333772"/>
                    <a:ext cx="278664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3200" dirty="0" smtClean="0">
                        <a:solidFill>
                          <a:schemeClr val="bg1"/>
                        </a:solidFill>
                        <a:latin typeface="+mn-ea"/>
                      </a:rPr>
                      <a:t>-</a:t>
                    </a:r>
                    <a:endParaRPr lang="zh-TW" altLang="en-US" sz="3200" dirty="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407" name="文字方塊 406"/>
                <p:cNvSpPr txBox="1"/>
                <p:nvPr/>
              </p:nvSpPr>
              <p:spPr>
                <a:xfrm>
                  <a:off x="8641300" y="3651273"/>
                  <a:ext cx="492443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800" b="1" dirty="0" smtClean="0">
                      <a:latin typeface="標楷體" pitchFamily="65" charset="-120"/>
                      <a:ea typeface="標楷體" pitchFamily="65" charset="-120"/>
                    </a:rPr>
                    <a:t>電話簿</a:t>
                  </a:r>
                  <a:endParaRPr lang="zh-TW" altLang="en-US" sz="800" b="1" dirty="0"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402" name="群組 401"/>
              <p:cNvGrpSpPr/>
              <p:nvPr/>
            </p:nvGrpSpPr>
            <p:grpSpPr>
              <a:xfrm>
                <a:off x="6920326" y="3066391"/>
                <a:ext cx="389850" cy="409360"/>
                <a:chOff x="8199816" y="3655062"/>
                <a:chExt cx="389850" cy="409360"/>
              </a:xfrm>
            </p:grpSpPr>
            <p:sp>
              <p:nvSpPr>
                <p:cNvPr id="403" name="等腰三角形 402"/>
                <p:cNvSpPr/>
                <p:nvPr/>
              </p:nvSpPr>
              <p:spPr>
                <a:xfrm>
                  <a:off x="8299520" y="3723010"/>
                  <a:ext cx="192178" cy="14158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sz="2000" dirty="0" smtClean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04" name="文字方塊 403"/>
                <p:cNvSpPr txBox="1"/>
                <p:nvPr/>
              </p:nvSpPr>
              <p:spPr>
                <a:xfrm>
                  <a:off x="8259562" y="3655062"/>
                  <a:ext cx="2744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 smtClean="0">
                      <a:solidFill>
                        <a:schemeClr val="bg1"/>
                      </a:solidFill>
                    </a:rPr>
                    <a:t>+</a:t>
                  </a:r>
                  <a:endParaRPr lang="zh-TW" alt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5" name="文字方塊 404"/>
                <p:cNvSpPr txBox="1"/>
                <p:nvPr/>
              </p:nvSpPr>
              <p:spPr>
                <a:xfrm>
                  <a:off x="8199816" y="3848978"/>
                  <a:ext cx="389850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800" b="1" dirty="0">
                      <a:latin typeface="標楷體" pitchFamily="65" charset="-120"/>
                      <a:ea typeface="標楷體" pitchFamily="65" charset="-120"/>
                    </a:rPr>
                    <a:t>來電</a:t>
                  </a:r>
                </a:p>
              </p:txBody>
            </p:sp>
          </p:grpSp>
        </p:grpSp>
        <p:grpSp>
          <p:nvGrpSpPr>
            <p:cNvPr id="410" name="群組 409"/>
            <p:cNvGrpSpPr/>
            <p:nvPr/>
          </p:nvGrpSpPr>
          <p:grpSpPr>
            <a:xfrm>
              <a:off x="7508745" y="4912961"/>
              <a:ext cx="1016818" cy="584775"/>
              <a:chOff x="6920326" y="2956491"/>
              <a:chExt cx="1016818" cy="584775"/>
            </a:xfrm>
          </p:grpSpPr>
          <p:grpSp>
            <p:nvGrpSpPr>
              <p:cNvPr id="411" name="群組 410"/>
              <p:cNvGrpSpPr/>
              <p:nvPr/>
            </p:nvGrpSpPr>
            <p:grpSpPr>
              <a:xfrm>
                <a:off x="7444701" y="2956491"/>
                <a:ext cx="492443" cy="584775"/>
                <a:chOff x="8641300" y="3542972"/>
                <a:chExt cx="492443" cy="584775"/>
              </a:xfrm>
            </p:grpSpPr>
            <p:grpSp>
              <p:nvGrpSpPr>
                <p:cNvPr id="416" name="群組 415"/>
                <p:cNvGrpSpPr/>
                <p:nvPr/>
              </p:nvGrpSpPr>
              <p:grpSpPr>
                <a:xfrm>
                  <a:off x="8735471" y="3542972"/>
                  <a:ext cx="278664" cy="584775"/>
                  <a:chOff x="2434780" y="4333772"/>
                  <a:chExt cx="278664" cy="584775"/>
                </a:xfrm>
              </p:grpSpPr>
              <p:sp>
                <p:nvSpPr>
                  <p:cNvPr id="418" name="等腰三角形 417"/>
                  <p:cNvSpPr/>
                  <p:nvPr/>
                </p:nvSpPr>
                <p:spPr>
                  <a:xfrm flipV="1">
                    <a:off x="2490743" y="4640043"/>
                    <a:ext cx="192178" cy="14158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sz="2000" dirty="0" smtClean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19" name="文字方塊 418"/>
                  <p:cNvSpPr txBox="1"/>
                  <p:nvPr/>
                </p:nvSpPr>
                <p:spPr>
                  <a:xfrm>
                    <a:off x="2434780" y="4333772"/>
                    <a:ext cx="278664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3200" dirty="0" smtClean="0">
                        <a:solidFill>
                          <a:schemeClr val="bg1"/>
                        </a:solidFill>
                        <a:latin typeface="+mn-ea"/>
                      </a:rPr>
                      <a:t>-</a:t>
                    </a:r>
                    <a:endParaRPr lang="zh-TW" altLang="en-US" sz="3200" dirty="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417" name="文字方塊 416"/>
                <p:cNvSpPr txBox="1"/>
                <p:nvPr/>
              </p:nvSpPr>
              <p:spPr>
                <a:xfrm>
                  <a:off x="8641300" y="3651273"/>
                  <a:ext cx="492443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800" b="1" dirty="0" smtClean="0">
                      <a:latin typeface="標楷體" pitchFamily="65" charset="-120"/>
                      <a:ea typeface="標楷體" pitchFamily="65" charset="-120"/>
                    </a:rPr>
                    <a:t>電話簿</a:t>
                  </a:r>
                  <a:endParaRPr lang="zh-TW" altLang="en-US" sz="800" b="1" dirty="0"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412" name="群組 411"/>
              <p:cNvGrpSpPr/>
              <p:nvPr/>
            </p:nvGrpSpPr>
            <p:grpSpPr>
              <a:xfrm>
                <a:off x="6920326" y="3066391"/>
                <a:ext cx="389850" cy="409360"/>
                <a:chOff x="8199816" y="3655062"/>
                <a:chExt cx="389850" cy="409360"/>
              </a:xfrm>
            </p:grpSpPr>
            <p:sp>
              <p:nvSpPr>
                <p:cNvPr id="413" name="等腰三角形 412"/>
                <p:cNvSpPr/>
                <p:nvPr/>
              </p:nvSpPr>
              <p:spPr>
                <a:xfrm>
                  <a:off x="8299520" y="3723010"/>
                  <a:ext cx="192178" cy="14158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sz="2000" dirty="0" smtClean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14" name="文字方塊 413"/>
                <p:cNvSpPr txBox="1"/>
                <p:nvPr/>
              </p:nvSpPr>
              <p:spPr>
                <a:xfrm>
                  <a:off x="8259562" y="3655062"/>
                  <a:ext cx="2744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 smtClean="0">
                      <a:solidFill>
                        <a:schemeClr val="bg1"/>
                      </a:solidFill>
                    </a:rPr>
                    <a:t>+</a:t>
                  </a:r>
                  <a:endParaRPr lang="zh-TW" alt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5" name="文字方塊 414"/>
                <p:cNvSpPr txBox="1"/>
                <p:nvPr/>
              </p:nvSpPr>
              <p:spPr>
                <a:xfrm>
                  <a:off x="8199816" y="3848978"/>
                  <a:ext cx="389850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800" b="1" dirty="0">
                      <a:latin typeface="標楷體" pitchFamily="65" charset="-120"/>
                      <a:ea typeface="標楷體" pitchFamily="65" charset="-120"/>
                    </a:rPr>
                    <a:t>來電</a:t>
                  </a:r>
                </a:p>
              </p:txBody>
            </p:sp>
          </p:grpSp>
        </p:grpSp>
        <p:grpSp>
          <p:nvGrpSpPr>
            <p:cNvPr id="420" name="群組 419"/>
            <p:cNvGrpSpPr/>
            <p:nvPr/>
          </p:nvGrpSpPr>
          <p:grpSpPr>
            <a:xfrm>
              <a:off x="4925095" y="3898883"/>
              <a:ext cx="1016818" cy="584775"/>
              <a:chOff x="6920326" y="2956491"/>
              <a:chExt cx="1016818" cy="584775"/>
            </a:xfrm>
          </p:grpSpPr>
          <p:grpSp>
            <p:nvGrpSpPr>
              <p:cNvPr id="421" name="群組 420"/>
              <p:cNvGrpSpPr/>
              <p:nvPr/>
            </p:nvGrpSpPr>
            <p:grpSpPr>
              <a:xfrm>
                <a:off x="7444701" y="2956491"/>
                <a:ext cx="492443" cy="584775"/>
                <a:chOff x="8641300" y="3542972"/>
                <a:chExt cx="492443" cy="584775"/>
              </a:xfrm>
            </p:grpSpPr>
            <p:grpSp>
              <p:nvGrpSpPr>
                <p:cNvPr id="426" name="群組 425"/>
                <p:cNvGrpSpPr/>
                <p:nvPr/>
              </p:nvGrpSpPr>
              <p:grpSpPr>
                <a:xfrm>
                  <a:off x="8735471" y="3542972"/>
                  <a:ext cx="278664" cy="584775"/>
                  <a:chOff x="2434780" y="4333772"/>
                  <a:chExt cx="278664" cy="584775"/>
                </a:xfrm>
              </p:grpSpPr>
              <p:sp>
                <p:nvSpPr>
                  <p:cNvPr id="428" name="等腰三角形 427"/>
                  <p:cNvSpPr/>
                  <p:nvPr/>
                </p:nvSpPr>
                <p:spPr>
                  <a:xfrm flipV="1">
                    <a:off x="2490743" y="4640043"/>
                    <a:ext cx="192178" cy="14158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sz="2000" dirty="0" smtClean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29" name="文字方塊 428"/>
                  <p:cNvSpPr txBox="1"/>
                  <p:nvPr/>
                </p:nvSpPr>
                <p:spPr>
                  <a:xfrm>
                    <a:off x="2434780" y="4333772"/>
                    <a:ext cx="278664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3200" dirty="0" smtClean="0">
                        <a:solidFill>
                          <a:schemeClr val="bg1"/>
                        </a:solidFill>
                        <a:latin typeface="+mn-ea"/>
                      </a:rPr>
                      <a:t>-</a:t>
                    </a:r>
                    <a:endParaRPr lang="zh-TW" altLang="en-US" sz="3200" dirty="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427" name="文字方塊 426"/>
                <p:cNvSpPr txBox="1"/>
                <p:nvPr/>
              </p:nvSpPr>
              <p:spPr>
                <a:xfrm>
                  <a:off x="8641300" y="3651273"/>
                  <a:ext cx="492443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800" b="1" dirty="0" smtClean="0">
                      <a:latin typeface="標楷體" pitchFamily="65" charset="-120"/>
                      <a:ea typeface="標楷體" pitchFamily="65" charset="-120"/>
                    </a:rPr>
                    <a:t>電話簿</a:t>
                  </a:r>
                  <a:endParaRPr lang="zh-TW" altLang="en-US" sz="800" b="1" dirty="0"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422" name="群組 421"/>
              <p:cNvGrpSpPr/>
              <p:nvPr/>
            </p:nvGrpSpPr>
            <p:grpSpPr>
              <a:xfrm>
                <a:off x="6920326" y="3066391"/>
                <a:ext cx="389850" cy="409360"/>
                <a:chOff x="8199816" y="3655062"/>
                <a:chExt cx="389850" cy="409360"/>
              </a:xfrm>
            </p:grpSpPr>
            <p:sp>
              <p:nvSpPr>
                <p:cNvPr id="423" name="等腰三角形 422"/>
                <p:cNvSpPr/>
                <p:nvPr/>
              </p:nvSpPr>
              <p:spPr>
                <a:xfrm>
                  <a:off x="8299520" y="3723010"/>
                  <a:ext cx="192178" cy="14158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sz="2000" dirty="0" smtClean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24" name="文字方塊 423"/>
                <p:cNvSpPr txBox="1"/>
                <p:nvPr/>
              </p:nvSpPr>
              <p:spPr>
                <a:xfrm>
                  <a:off x="8259562" y="3655062"/>
                  <a:ext cx="2744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 smtClean="0">
                      <a:solidFill>
                        <a:schemeClr val="bg1"/>
                      </a:solidFill>
                    </a:rPr>
                    <a:t>+</a:t>
                  </a:r>
                  <a:endParaRPr lang="zh-TW" alt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5" name="文字方塊 424"/>
                <p:cNvSpPr txBox="1"/>
                <p:nvPr/>
              </p:nvSpPr>
              <p:spPr>
                <a:xfrm>
                  <a:off x="8199816" y="3848978"/>
                  <a:ext cx="389850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800" b="1" dirty="0">
                      <a:latin typeface="標楷體" pitchFamily="65" charset="-120"/>
                      <a:ea typeface="標楷體" pitchFamily="65" charset="-120"/>
                    </a:rPr>
                    <a:t>來電</a:t>
                  </a:r>
                </a:p>
              </p:txBody>
            </p:sp>
          </p:grpSp>
        </p:grpSp>
        <p:grpSp>
          <p:nvGrpSpPr>
            <p:cNvPr id="430" name="群組 429"/>
            <p:cNvGrpSpPr/>
            <p:nvPr/>
          </p:nvGrpSpPr>
          <p:grpSpPr>
            <a:xfrm>
              <a:off x="5508397" y="6159234"/>
              <a:ext cx="1016818" cy="584775"/>
              <a:chOff x="6920326" y="2956491"/>
              <a:chExt cx="1016818" cy="584775"/>
            </a:xfrm>
          </p:grpSpPr>
          <p:grpSp>
            <p:nvGrpSpPr>
              <p:cNvPr id="431" name="群組 430"/>
              <p:cNvGrpSpPr/>
              <p:nvPr/>
            </p:nvGrpSpPr>
            <p:grpSpPr>
              <a:xfrm>
                <a:off x="7444701" y="2956491"/>
                <a:ext cx="492443" cy="584775"/>
                <a:chOff x="8641300" y="3542972"/>
                <a:chExt cx="492443" cy="584775"/>
              </a:xfrm>
            </p:grpSpPr>
            <p:grpSp>
              <p:nvGrpSpPr>
                <p:cNvPr id="436" name="群組 435"/>
                <p:cNvGrpSpPr/>
                <p:nvPr/>
              </p:nvGrpSpPr>
              <p:grpSpPr>
                <a:xfrm>
                  <a:off x="8735471" y="3542972"/>
                  <a:ext cx="278664" cy="584775"/>
                  <a:chOff x="2434780" y="4333772"/>
                  <a:chExt cx="278664" cy="584775"/>
                </a:xfrm>
              </p:grpSpPr>
              <p:sp>
                <p:nvSpPr>
                  <p:cNvPr id="438" name="等腰三角形 437"/>
                  <p:cNvSpPr/>
                  <p:nvPr/>
                </p:nvSpPr>
                <p:spPr>
                  <a:xfrm flipV="1">
                    <a:off x="2490743" y="4640043"/>
                    <a:ext cx="192178" cy="14158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sz="2000" dirty="0" smtClean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39" name="文字方塊 438"/>
                  <p:cNvSpPr txBox="1"/>
                  <p:nvPr/>
                </p:nvSpPr>
                <p:spPr>
                  <a:xfrm>
                    <a:off x="2434780" y="4333772"/>
                    <a:ext cx="278664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3200" dirty="0" smtClean="0">
                        <a:solidFill>
                          <a:schemeClr val="bg1"/>
                        </a:solidFill>
                        <a:latin typeface="+mn-ea"/>
                      </a:rPr>
                      <a:t>-</a:t>
                    </a:r>
                    <a:endParaRPr lang="zh-TW" altLang="en-US" sz="3200" dirty="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437" name="文字方塊 436"/>
                <p:cNvSpPr txBox="1"/>
                <p:nvPr/>
              </p:nvSpPr>
              <p:spPr>
                <a:xfrm>
                  <a:off x="8641300" y="3651273"/>
                  <a:ext cx="492443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800" b="1" dirty="0" smtClean="0">
                      <a:latin typeface="標楷體" pitchFamily="65" charset="-120"/>
                      <a:ea typeface="標楷體" pitchFamily="65" charset="-120"/>
                    </a:rPr>
                    <a:t>電話簿</a:t>
                  </a:r>
                  <a:endParaRPr lang="zh-TW" altLang="en-US" sz="800" b="1" dirty="0"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432" name="群組 431"/>
              <p:cNvGrpSpPr/>
              <p:nvPr/>
            </p:nvGrpSpPr>
            <p:grpSpPr>
              <a:xfrm>
                <a:off x="6920326" y="3066391"/>
                <a:ext cx="389850" cy="409360"/>
                <a:chOff x="8199816" y="3655062"/>
                <a:chExt cx="389850" cy="409360"/>
              </a:xfrm>
            </p:grpSpPr>
            <p:sp>
              <p:nvSpPr>
                <p:cNvPr id="433" name="等腰三角形 432"/>
                <p:cNvSpPr/>
                <p:nvPr/>
              </p:nvSpPr>
              <p:spPr>
                <a:xfrm>
                  <a:off x="8299520" y="3723010"/>
                  <a:ext cx="192178" cy="14158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sz="2000" dirty="0" smtClean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34" name="文字方塊 433"/>
                <p:cNvSpPr txBox="1"/>
                <p:nvPr/>
              </p:nvSpPr>
              <p:spPr>
                <a:xfrm>
                  <a:off x="8259562" y="3655062"/>
                  <a:ext cx="2744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 smtClean="0">
                      <a:solidFill>
                        <a:schemeClr val="bg1"/>
                      </a:solidFill>
                    </a:rPr>
                    <a:t>+</a:t>
                  </a:r>
                  <a:endParaRPr lang="zh-TW" alt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35" name="文字方塊 434"/>
                <p:cNvSpPr txBox="1"/>
                <p:nvPr/>
              </p:nvSpPr>
              <p:spPr>
                <a:xfrm>
                  <a:off x="8199816" y="3848978"/>
                  <a:ext cx="389850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800" b="1" dirty="0">
                      <a:latin typeface="標楷體" pitchFamily="65" charset="-120"/>
                      <a:ea typeface="標楷體" pitchFamily="65" charset="-120"/>
                    </a:rPr>
                    <a:t>來電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59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19635" y="1569860"/>
            <a:ext cx="1920128" cy="1086883"/>
            <a:chOff x="219635" y="1569860"/>
            <a:chExt cx="1920128" cy="1086883"/>
          </a:xfrm>
        </p:grpSpPr>
        <p:sp>
          <p:nvSpPr>
            <p:cNvPr id="77" name="矩形 76"/>
            <p:cNvSpPr/>
            <p:nvPr/>
          </p:nvSpPr>
          <p:spPr>
            <a:xfrm>
              <a:off x="219635" y="1941578"/>
              <a:ext cx="99257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TW" altLang="en-US" sz="1400" b="1" dirty="0">
                  <a:solidFill>
                    <a:prstClr val="black"/>
                  </a:solidFill>
                  <a:latin typeface="標楷體" pitchFamily="65" charset="-120"/>
                  <a:ea typeface="標楷體" pitchFamily="65" charset="-120"/>
                </a:rPr>
                <a:t>目錄</a:t>
              </a:r>
              <a:r>
                <a:rPr lang="en-US" altLang="zh-TW" sz="1400" b="1" dirty="0">
                  <a:solidFill>
                    <a:prstClr val="black"/>
                  </a:solidFill>
                  <a:latin typeface="標楷體" pitchFamily="65" charset="-120"/>
                  <a:ea typeface="標楷體" pitchFamily="65" charset="-120"/>
                </a:rPr>
                <a:t>/</a:t>
              </a:r>
              <a:r>
                <a:rPr lang="zh-TW" altLang="en-US" sz="1400" b="1" dirty="0">
                  <a:solidFill>
                    <a:prstClr val="black"/>
                  </a:solidFill>
                  <a:latin typeface="標楷體" pitchFamily="65" charset="-120"/>
                  <a:ea typeface="標楷體" pitchFamily="65" charset="-120"/>
                </a:rPr>
                <a:t>確認</a:t>
              </a: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1339544" y="1597046"/>
              <a:ext cx="80021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 smtClean="0">
                  <a:latin typeface="標楷體" pitchFamily="65" charset="-120"/>
                  <a:ea typeface="標楷體" pitchFamily="65" charset="-120"/>
                </a:rPr>
                <a:t>子機選項</a:t>
              </a:r>
              <a:endParaRPr lang="en-US" altLang="zh-TW" sz="1200" dirty="0" smtClean="0">
                <a:latin typeface="標楷體" pitchFamily="65" charset="-120"/>
                <a:ea typeface="標楷體" pitchFamily="65" charset="-120"/>
              </a:endParaRPr>
            </a:p>
            <a:p>
              <a:r>
                <a:rPr lang="zh-TW" altLang="en-US" sz="1200" dirty="0">
                  <a:latin typeface="標楷體" pitchFamily="65" charset="-120"/>
                  <a:ea typeface="標楷體" pitchFamily="65" charset="-120"/>
                </a:rPr>
                <a:t>時間</a:t>
              </a:r>
              <a:r>
                <a:rPr lang="zh-TW" altLang="en-US" sz="1200" dirty="0" smtClean="0">
                  <a:latin typeface="標楷體" pitchFamily="65" charset="-120"/>
                  <a:ea typeface="標楷體" pitchFamily="65" charset="-120"/>
                </a:rPr>
                <a:t>鬧鐘</a:t>
              </a:r>
              <a:endParaRPr lang="en-US" altLang="zh-TW" sz="1200" dirty="0" smtClean="0">
                <a:latin typeface="標楷體" pitchFamily="65" charset="-120"/>
                <a:ea typeface="標楷體" pitchFamily="65" charset="-120"/>
              </a:endParaRPr>
            </a:p>
            <a:p>
              <a:r>
                <a:rPr lang="zh-TW" altLang="en-US" sz="1200" dirty="0" smtClean="0">
                  <a:latin typeface="標楷體" pitchFamily="65" charset="-120"/>
                  <a:ea typeface="標楷體" pitchFamily="65" charset="-120"/>
                </a:rPr>
                <a:t>設定</a:t>
              </a:r>
              <a:endParaRPr lang="en-US" altLang="zh-TW" sz="1200" dirty="0" smtClean="0">
                <a:latin typeface="標楷體" pitchFamily="65" charset="-120"/>
                <a:ea typeface="標楷體" pitchFamily="65" charset="-120"/>
              </a:endParaRPr>
            </a:p>
            <a:p>
              <a:r>
                <a:rPr lang="zh-TW" altLang="en-US" sz="1200" dirty="0" smtClean="0">
                  <a:latin typeface="標楷體" pitchFamily="65" charset="-120"/>
                  <a:ea typeface="標楷體" pitchFamily="65" charset="-120"/>
                </a:rPr>
                <a:t>電話簿</a:t>
              </a:r>
              <a:endParaRPr lang="zh-TW" altLang="en-US" sz="1200" dirty="0">
                <a:latin typeface="標楷體" pitchFamily="65" charset="-120"/>
                <a:ea typeface="標楷體" pitchFamily="65" charset="-120"/>
              </a:endParaRPr>
            </a:p>
            <a:p>
              <a:r>
                <a:rPr lang="zh-TW" altLang="en-US" sz="1200" dirty="0">
                  <a:latin typeface="標楷體" pitchFamily="65" charset="-120"/>
                  <a:ea typeface="標楷體" pitchFamily="65" charset="-120"/>
                </a:rPr>
                <a:t>答錄</a:t>
              </a:r>
              <a:r>
                <a:rPr lang="zh-TW" altLang="en-US" sz="1200" dirty="0" smtClean="0">
                  <a:latin typeface="標楷體" pitchFamily="65" charset="-120"/>
                  <a:ea typeface="標楷體" pitchFamily="65" charset="-120"/>
                </a:rPr>
                <a:t>機</a:t>
              </a:r>
              <a:endParaRPr lang="en-US" altLang="zh-TW" sz="12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80" name="左大括弧 79"/>
            <p:cNvSpPr/>
            <p:nvPr/>
          </p:nvSpPr>
          <p:spPr>
            <a:xfrm>
              <a:off x="1266977" y="1569860"/>
              <a:ext cx="145134" cy="1086883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2" name="群組 81"/>
          <p:cNvGrpSpPr/>
          <p:nvPr/>
        </p:nvGrpSpPr>
        <p:grpSpPr>
          <a:xfrm>
            <a:off x="2957736" y="2721390"/>
            <a:ext cx="818483" cy="1200329"/>
            <a:chOff x="1793181" y="2834728"/>
            <a:chExt cx="755523" cy="1268254"/>
          </a:xfrm>
        </p:grpSpPr>
        <p:sp>
          <p:nvSpPr>
            <p:cNvPr id="83" name="文字方塊 82"/>
            <p:cNvSpPr txBox="1"/>
            <p:nvPr/>
          </p:nvSpPr>
          <p:spPr>
            <a:xfrm>
              <a:off x="1904741" y="2834728"/>
              <a:ext cx="643963" cy="12682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播放</a:t>
              </a:r>
              <a:endParaRPr lang="en-US" altLang="zh-TW" sz="1000" dirty="0">
                <a:latin typeface="標楷體" pitchFamily="65" charset="-120"/>
                <a:ea typeface="標楷體" pitchFamily="65" charset="-120"/>
              </a:endParaRPr>
            </a:p>
            <a:p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全部刪除</a:t>
              </a:r>
              <a:endParaRPr lang="en-US" altLang="zh-TW" sz="1000" dirty="0">
                <a:latin typeface="標楷體" pitchFamily="65" charset="-120"/>
                <a:ea typeface="標楷體" pitchFamily="65" charset="-120"/>
              </a:endParaRPr>
            </a:p>
            <a:p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答錄開關</a:t>
              </a:r>
              <a:endParaRPr lang="en-US" altLang="zh-TW" sz="1000" dirty="0">
                <a:latin typeface="標楷體" pitchFamily="65" charset="-120"/>
                <a:ea typeface="標楷體" pitchFamily="65" charset="-120"/>
              </a:endParaRPr>
            </a:p>
            <a:p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語音提示</a:t>
              </a:r>
              <a:endParaRPr lang="en-US" altLang="zh-TW" sz="1000" dirty="0">
                <a:latin typeface="標楷體" pitchFamily="65" charset="-120"/>
                <a:ea typeface="標楷體" pitchFamily="65" charset="-120"/>
              </a:endParaRPr>
            </a:p>
            <a:p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答錄模式</a:t>
              </a:r>
              <a:endParaRPr lang="en-US" altLang="zh-TW" sz="1000" dirty="0">
                <a:latin typeface="標楷體" pitchFamily="65" charset="-120"/>
                <a:ea typeface="標楷體" pitchFamily="65" charset="-120"/>
              </a:endParaRPr>
            </a:p>
            <a:p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答錄設定</a:t>
              </a:r>
            </a:p>
            <a:p>
              <a:endParaRPr lang="en-US" altLang="zh-TW" sz="12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84" name="左大括弧 83"/>
            <p:cNvSpPr/>
            <p:nvPr/>
          </p:nvSpPr>
          <p:spPr>
            <a:xfrm>
              <a:off x="1793181" y="2852999"/>
              <a:ext cx="150548" cy="111777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0" name="肘形接點 119"/>
          <p:cNvCxnSpPr>
            <a:endCxn id="74" idx="1"/>
          </p:cNvCxnSpPr>
          <p:nvPr/>
        </p:nvCxnSpPr>
        <p:spPr>
          <a:xfrm flipV="1">
            <a:off x="2129517" y="1502156"/>
            <a:ext cx="828221" cy="812271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肘形接點 125"/>
          <p:cNvCxnSpPr>
            <a:endCxn id="84" idx="1"/>
          </p:cNvCxnSpPr>
          <p:nvPr/>
        </p:nvCxnSpPr>
        <p:spPr>
          <a:xfrm>
            <a:off x="2139763" y="2496777"/>
            <a:ext cx="817973" cy="7708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/>
          <p:cNvGrpSpPr/>
          <p:nvPr/>
        </p:nvGrpSpPr>
        <p:grpSpPr>
          <a:xfrm>
            <a:off x="4479943" y="3458615"/>
            <a:ext cx="2106799" cy="3178261"/>
            <a:chOff x="4479943" y="3458615"/>
            <a:chExt cx="2106799" cy="3178261"/>
          </a:xfrm>
        </p:grpSpPr>
        <p:grpSp>
          <p:nvGrpSpPr>
            <p:cNvPr id="193" name="群組 192"/>
            <p:cNvGrpSpPr/>
            <p:nvPr/>
          </p:nvGrpSpPr>
          <p:grpSpPr>
            <a:xfrm>
              <a:off x="4479943" y="3458615"/>
              <a:ext cx="531876" cy="400110"/>
              <a:chOff x="2699792" y="4166140"/>
              <a:chExt cx="490962" cy="677351"/>
            </a:xfrm>
          </p:grpSpPr>
          <p:sp>
            <p:nvSpPr>
              <p:cNvPr id="194" name="文字方塊 193"/>
              <p:cNvSpPr txBox="1"/>
              <p:nvPr/>
            </p:nvSpPr>
            <p:spPr>
              <a:xfrm>
                <a:off x="2783543" y="4166140"/>
                <a:ext cx="407211" cy="677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開啟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關閉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195" name="左大括弧 194"/>
              <p:cNvSpPr/>
              <p:nvPr/>
            </p:nvSpPr>
            <p:spPr>
              <a:xfrm>
                <a:off x="2699792" y="4203316"/>
                <a:ext cx="133970" cy="63353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96" name="群組 195"/>
            <p:cNvGrpSpPr/>
            <p:nvPr/>
          </p:nvGrpSpPr>
          <p:grpSpPr>
            <a:xfrm>
              <a:off x="4494284" y="4888812"/>
              <a:ext cx="788356" cy="400110"/>
              <a:chOff x="2699792" y="4166140"/>
              <a:chExt cx="727712" cy="677351"/>
            </a:xfrm>
          </p:grpSpPr>
          <p:sp>
            <p:nvSpPr>
              <p:cNvPr id="197" name="文字方塊 196"/>
              <p:cNvSpPr txBox="1"/>
              <p:nvPr/>
            </p:nvSpPr>
            <p:spPr>
              <a:xfrm>
                <a:off x="2783542" y="4166140"/>
                <a:ext cx="643962" cy="677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可</a:t>
                </a:r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答可錄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只答</a:t>
                </a:r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不</a:t>
                </a:r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錄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198" name="左大括弧 197"/>
              <p:cNvSpPr/>
              <p:nvPr/>
            </p:nvSpPr>
            <p:spPr>
              <a:xfrm>
                <a:off x="2699792" y="4203316"/>
                <a:ext cx="133970" cy="63353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7" name="群組 96"/>
            <p:cNvGrpSpPr/>
            <p:nvPr/>
          </p:nvGrpSpPr>
          <p:grpSpPr>
            <a:xfrm>
              <a:off x="5787794" y="6236766"/>
              <a:ext cx="531876" cy="400110"/>
              <a:chOff x="2699792" y="4166140"/>
              <a:chExt cx="490962" cy="677351"/>
            </a:xfrm>
          </p:grpSpPr>
          <p:sp>
            <p:nvSpPr>
              <p:cNvPr id="98" name="文字方塊 97"/>
              <p:cNvSpPr txBox="1"/>
              <p:nvPr/>
            </p:nvSpPr>
            <p:spPr>
              <a:xfrm>
                <a:off x="2783543" y="4166140"/>
                <a:ext cx="407211" cy="677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開啟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關閉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101" name="左大括弧 100"/>
              <p:cNvSpPr/>
              <p:nvPr/>
            </p:nvSpPr>
            <p:spPr>
              <a:xfrm>
                <a:off x="2699792" y="4203316"/>
                <a:ext cx="133970" cy="63353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2" name="群組 101"/>
            <p:cNvGrpSpPr/>
            <p:nvPr/>
          </p:nvGrpSpPr>
          <p:grpSpPr>
            <a:xfrm>
              <a:off x="4501355" y="5798300"/>
              <a:ext cx="788356" cy="400110"/>
              <a:chOff x="2699792" y="4166140"/>
              <a:chExt cx="727712" cy="677351"/>
            </a:xfrm>
          </p:grpSpPr>
          <p:sp>
            <p:nvSpPr>
              <p:cNvPr id="103" name="文字方塊 102"/>
              <p:cNvSpPr txBox="1"/>
              <p:nvPr/>
            </p:nvSpPr>
            <p:spPr>
              <a:xfrm>
                <a:off x="2783542" y="4166140"/>
                <a:ext cx="643962" cy="677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鈴聲延遲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遠端遙控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105" name="左大括弧 104"/>
              <p:cNvSpPr/>
              <p:nvPr/>
            </p:nvSpPr>
            <p:spPr>
              <a:xfrm>
                <a:off x="2699792" y="4203316"/>
                <a:ext cx="133970" cy="63353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17" name="群組 116"/>
            <p:cNvGrpSpPr/>
            <p:nvPr/>
          </p:nvGrpSpPr>
          <p:grpSpPr>
            <a:xfrm>
              <a:off x="5798384" y="5285000"/>
              <a:ext cx="788358" cy="707886"/>
              <a:chOff x="2699792" y="4129026"/>
              <a:chExt cx="727715" cy="707886"/>
            </a:xfrm>
          </p:grpSpPr>
          <p:sp>
            <p:nvSpPr>
              <p:cNvPr id="118" name="文字方塊 117"/>
              <p:cNvSpPr txBox="1"/>
              <p:nvPr/>
            </p:nvSpPr>
            <p:spPr>
              <a:xfrm>
                <a:off x="2783543" y="4129026"/>
                <a:ext cx="6439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000" dirty="0" smtClean="0">
                    <a:latin typeface="標楷體" pitchFamily="65" charset="-120"/>
                    <a:ea typeface="標楷體" pitchFamily="65" charset="-120"/>
                  </a:rPr>
                  <a:t>5 </a:t>
                </a:r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鈴聲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en-US" altLang="zh-TW" sz="1000" dirty="0" smtClean="0">
                    <a:latin typeface="標楷體" pitchFamily="65" charset="-120"/>
                    <a:ea typeface="標楷體" pitchFamily="65" charset="-120"/>
                  </a:rPr>
                  <a:t>6 </a:t>
                </a:r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鈴聲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en-US" altLang="zh-TW" sz="1000" dirty="0" smtClean="0">
                    <a:latin typeface="標楷體" pitchFamily="65" charset="-120"/>
                    <a:ea typeface="標楷體" pitchFamily="65" charset="-120"/>
                  </a:rPr>
                  <a:t>7 </a:t>
                </a:r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鈴聲</a:t>
                </a:r>
                <a:endParaRPr lang="en-US" altLang="zh-TW" sz="1000" dirty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省錢設定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121" name="左大括弧 120"/>
              <p:cNvSpPr/>
              <p:nvPr/>
            </p:nvSpPr>
            <p:spPr>
              <a:xfrm>
                <a:off x="2699792" y="4203316"/>
                <a:ext cx="133970" cy="63353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2" name="群組 121"/>
            <p:cNvGrpSpPr/>
            <p:nvPr/>
          </p:nvGrpSpPr>
          <p:grpSpPr>
            <a:xfrm>
              <a:off x="4494284" y="4107841"/>
              <a:ext cx="788356" cy="400110"/>
              <a:chOff x="2699792" y="4166140"/>
              <a:chExt cx="727712" cy="677351"/>
            </a:xfrm>
          </p:grpSpPr>
          <p:sp>
            <p:nvSpPr>
              <p:cNvPr id="123" name="文字方塊 122"/>
              <p:cNvSpPr txBox="1"/>
              <p:nvPr/>
            </p:nvSpPr>
            <p:spPr>
              <a:xfrm>
                <a:off x="2783542" y="4166140"/>
                <a:ext cx="643962" cy="677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可</a:t>
                </a:r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答可錄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只答</a:t>
                </a:r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不</a:t>
                </a:r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錄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124" name="左大括弧 123"/>
              <p:cNvSpPr/>
              <p:nvPr/>
            </p:nvSpPr>
            <p:spPr>
              <a:xfrm>
                <a:off x="2699792" y="4203316"/>
                <a:ext cx="133970" cy="63353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5" name="群組 124"/>
            <p:cNvGrpSpPr/>
            <p:nvPr/>
          </p:nvGrpSpPr>
          <p:grpSpPr>
            <a:xfrm>
              <a:off x="5777180" y="4522628"/>
              <a:ext cx="788357" cy="553998"/>
              <a:chOff x="2699792" y="4166140"/>
              <a:chExt cx="727714" cy="685444"/>
            </a:xfrm>
          </p:grpSpPr>
          <p:sp>
            <p:nvSpPr>
              <p:cNvPr id="127" name="文字方塊 126"/>
              <p:cNvSpPr txBox="1"/>
              <p:nvPr/>
            </p:nvSpPr>
            <p:spPr>
              <a:xfrm>
                <a:off x="2783543" y="4166140"/>
                <a:ext cx="643963" cy="68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播放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錄製語音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刪除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128" name="左大括弧 127"/>
              <p:cNvSpPr/>
              <p:nvPr/>
            </p:nvSpPr>
            <p:spPr>
              <a:xfrm>
                <a:off x="2699792" y="4203316"/>
                <a:ext cx="133970" cy="63353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29" name="群組 128"/>
            <p:cNvGrpSpPr/>
            <p:nvPr/>
          </p:nvGrpSpPr>
          <p:grpSpPr>
            <a:xfrm>
              <a:off x="5773885" y="3754794"/>
              <a:ext cx="788357" cy="553998"/>
              <a:chOff x="2699792" y="4166140"/>
              <a:chExt cx="727714" cy="685444"/>
            </a:xfrm>
          </p:grpSpPr>
          <p:sp>
            <p:nvSpPr>
              <p:cNvPr id="130" name="文字方塊 129"/>
              <p:cNvSpPr txBox="1"/>
              <p:nvPr/>
            </p:nvSpPr>
            <p:spPr>
              <a:xfrm>
                <a:off x="2783543" y="4166140"/>
                <a:ext cx="643963" cy="68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播放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錄製語音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刪除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131" name="左大括弧 130"/>
              <p:cNvSpPr/>
              <p:nvPr/>
            </p:nvSpPr>
            <p:spPr>
              <a:xfrm>
                <a:off x="2699792" y="4203316"/>
                <a:ext cx="133970" cy="63353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9" name="肘形接點 28"/>
            <p:cNvCxnSpPr>
              <a:endCxn id="121" idx="1"/>
            </p:cNvCxnSpPr>
            <p:nvPr/>
          </p:nvCxnSpPr>
          <p:spPr>
            <a:xfrm flipV="1">
              <a:off x="5279121" y="5676058"/>
              <a:ext cx="519263" cy="261717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肘形接點 143"/>
            <p:cNvCxnSpPr/>
            <p:nvPr/>
          </p:nvCxnSpPr>
          <p:spPr>
            <a:xfrm>
              <a:off x="5282640" y="6090176"/>
              <a:ext cx="505154" cy="346645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肘形接點 145"/>
            <p:cNvCxnSpPr>
              <a:endCxn id="131" idx="1"/>
            </p:cNvCxnSpPr>
            <p:nvPr/>
          </p:nvCxnSpPr>
          <p:spPr>
            <a:xfrm flipV="1">
              <a:off x="5275585" y="4040863"/>
              <a:ext cx="498300" cy="203930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肘形接點 146"/>
            <p:cNvCxnSpPr>
              <a:endCxn id="128" idx="1"/>
            </p:cNvCxnSpPr>
            <p:nvPr/>
          </p:nvCxnSpPr>
          <p:spPr>
            <a:xfrm>
              <a:off x="5273282" y="4388011"/>
              <a:ext cx="503898" cy="420686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肘形接點 49"/>
          <p:cNvCxnSpPr>
            <a:endCxn id="195" idx="1"/>
          </p:cNvCxnSpPr>
          <p:nvPr/>
        </p:nvCxnSpPr>
        <p:spPr>
          <a:xfrm>
            <a:off x="3767503" y="3140968"/>
            <a:ext cx="712440" cy="526721"/>
          </a:xfrm>
          <a:prstGeom prst="bentConnector3">
            <a:avLst>
              <a:gd name="adj1" fmla="val 6604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接點 61"/>
          <p:cNvCxnSpPr/>
          <p:nvPr/>
        </p:nvCxnSpPr>
        <p:spPr>
          <a:xfrm>
            <a:off x="3766694" y="3319173"/>
            <a:ext cx="718065" cy="995360"/>
          </a:xfrm>
          <a:prstGeom prst="bentConnector3">
            <a:avLst>
              <a:gd name="adj1" fmla="val 519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endCxn id="198" idx="1"/>
          </p:cNvCxnSpPr>
          <p:nvPr/>
        </p:nvCxnSpPr>
        <p:spPr>
          <a:xfrm rot="16200000" flipH="1">
            <a:off x="3431193" y="4034794"/>
            <a:ext cx="1639271" cy="48691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 flipH="1">
            <a:off x="3766694" y="3458615"/>
            <a:ext cx="24939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肘形接點 164"/>
          <p:cNvCxnSpPr>
            <a:endCxn id="105" idx="1"/>
          </p:cNvCxnSpPr>
          <p:nvPr/>
        </p:nvCxnSpPr>
        <p:spPr>
          <a:xfrm rot="16200000" flipH="1">
            <a:off x="2996666" y="4502685"/>
            <a:ext cx="2386440" cy="622938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/>
          <p:nvPr/>
        </p:nvCxnSpPr>
        <p:spPr>
          <a:xfrm flipH="1">
            <a:off x="3772266" y="3627312"/>
            <a:ext cx="1172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272480" y="187945"/>
            <a:ext cx="318548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altLang="zh-TW" b="1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TA500 TW (</a:t>
            </a:r>
            <a:r>
              <a:rPr lang="zh-TW" altLang="en-US" b="1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子機</a:t>
            </a:r>
            <a:r>
              <a:rPr lang="en-US" altLang="zh-TW" b="1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b="1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簡易操作</a:t>
            </a:r>
            <a:r>
              <a:rPr lang="en-US" altLang="zh-TW" b="1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-2</a:t>
            </a:r>
            <a:endParaRPr lang="zh-TW" altLang="en-US" b="1" dirty="0">
              <a:solidFill>
                <a:prstClr val="black"/>
              </a:solidFill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6020160" y="2633136"/>
            <a:ext cx="3393266" cy="1015663"/>
            <a:chOff x="5741300" y="2275073"/>
            <a:chExt cx="3393266" cy="1015663"/>
          </a:xfrm>
        </p:grpSpPr>
        <p:sp>
          <p:nvSpPr>
            <p:cNvPr id="161" name="文字方塊 160"/>
            <p:cNvSpPr txBox="1"/>
            <p:nvPr/>
          </p:nvSpPr>
          <p:spPr>
            <a:xfrm>
              <a:off x="5851388" y="2275073"/>
              <a:ext cx="31245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已有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號碼： 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顯示現有姓名及號碼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</a:rPr>
                <a:t>)</a:t>
              </a:r>
            </a:p>
            <a:p>
              <a:endParaRPr lang="en-US" altLang="zh-TW" sz="1000" dirty="0" smtClean="0">
                <a:latin typeface="標楷體" pitchFamily="65" charset="-120"/>
                <a:ea typeface="標楷體" pitchFamily="65" charset="-120"/>
              </a:endParaRPr>
            </a:p>
            <a:p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無號碼：   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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編輯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號碼 </a:t>
              </a:r>
              <a:r>
                <a:rPr lang="en-US" altLang="zh-TW" sz="1000" dirty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 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英文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姓名 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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鍵盤輸入</a:t>
              </a:r>
              <a:endParaRPr lang="en-US" altLang="zh-TW" sz="1000" dirty="0" smtClean="0">
                <a:latin typeface="標楷體" pitchFamily="65" charset="-120"/>
                <a:ea typeface="標楷體" pitchFamily="65" charset="-120"/>
              </a:endParaRPr>
            </a:p>
            <a:p>
              <a:endParaRPr lang="en-US" altLang="zh-TW" sz="1000" dirty="0" smtClean="0">
                <a:latin typeface="標楷體" pitchFamily="65" charset="-120"/>
                <a:ea typeface="標楷體" pitchFamily="65" charset="-120"/>
              </a:endParaRPr>
            </a:p>
            <a:p>
              <a:r>
                <a:rPr lang="en-US" altLang="zh-TW" sz="1000" dirty="0">
                  <a:latin typeface="標楷體" pitchFamily="65" charset="-120"/>
                  <a:ea typeface="標楷體" pitchFamily="65" charset="-120"/>
                </a:rPr>
                <a:t> 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</a:rPr>
                <a:t>       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  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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輸入號碼 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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鍵盤輸入 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 </a:t>
              </a:r>
              <a:endParaRPr lang="en-US" altLang="zh-TW" sz="1000" dirty="0">
                <a:latin typeface="標楷體" pitchFamily="65" charset="-120"/>
                <a:ea typeface="標楷體" pitchFamily="65" charset="-120"/>
              </a:endParaRPr>
            </a:p>
            <a:p>
              <a:endParaRPr lang="en-US" altLang="zh-TW" sz="10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62" name="左大括弧 161"/>
            <p:cNvSpPr/>
            <p:nvPr/>
          </p:nvSpPr>
          <p:spPr>
            <a:xfrm>
              <a:off x="5741300" y="2297032"/>
              <a:ext cx="164494" cy="8792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7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4466" y="2842949"/>
              <a:ext cx="8001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群組 5"/>
          <p:cNvGrpSpPr/>
          <p:nvPr/>
        </p:nvGrpSpPr>
        <p:grpSpPr>
          <a:xfrm>
            <a:off x="2957737" y="441593"/>
            <a:ext cx="6529597" cy="2653148"/>
            <a:chOff x="2957737" y="441593"/>
            <a:chExt cx="6529597" cy="2653148"/>
          </a:xfrm>
        </p:grpSpPr>
        <p:grpSp>
          <p:nvGrpSpPr>
            <p:cNvPr id="71" name="群組 70"/>
            <p:cNvGrpSpPr/>
            <p:nvPr/>
          </p:nvGrpSpPr>
          <p:grpSpPr>
            <a:xfrm>
              <a:off x="2957737" y="955910"/>
              <a:ext cx="818482" cy="1200329"/>
              <a:chOff x="1793181" y="2834728"/>
              <a:chExt cx="755522" cy="1268254"/>
            </a:xfrm>
          </p:grpSpPr>
          <p:sp>
            <p:nvSpPr>
              <p:cNvPr id="73" name="文字方塊 72"/>
              <p:cNvSpPr txBox="1"/>
              <p:nvPr/>
            </p:nvSpPr>
            <p:spPr>
              <a:xfrm>
                <a:off x="1904740" y="2834728"/>
                <a:ext cx="643963" cy="1268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新增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 smtClean="0">
                    <a:latin typeface="標楷體" pitchFamily="65" charset="-120"/>
                    <a:ea typeface="標楷體" pitchFamily="65" charset="-120"/>
                  </a:rPr>
                  <a:t>查詢記錄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編輯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刪除紀錄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全部刪除</a:t>
                </a:r>
                <a:endParaRPr lang="en-US" altLang="zh-TW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直撥記憶</a:t>
                </a:r>
                <a:endParaRPr lang="zh-TW" altLang="en-US" sz="10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endParaRPr lang="en-US" altLang="zh-TW" sz="1200" dirty="0" smtClean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74" name="左大括弧 73"/>
              <p:cNvSpPr/>
              <p:nvPr/>
            </p:nvSpPr>
            <p:spPr>
              <a:xfrm>
                <a:off x="1793181" y="2852999"/>
                <a:ext cx="150548" cy="1117771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5" name="文字方塊 84"/>
            <p:cNvSpPr txBox="1"/>
            <p:nvPr/>
          </p:nvSpPr>
          <p:spPr>
            <a:xfrm>
              <a:off x="4549245" y="879916"/>
              <a:ext cx="29418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用        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或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      鍵 。查詢電話簿內容。 </a:t>
              </a:r>
              <a:endParaRPr lang="en-US" altLang="zh-TW" sz="10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4542043" y="1267380"/>
              <a:ext cx="44101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用        或       鍵 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。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選擇記錄。 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</a:t>
              </a:r>
              <a:r>
                <a:rPr lang="en-US" altLang="zh-TW" sz="1000" dirty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 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             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鍵盤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輸入 </a:t>
              </a:r>
              <a:endParaRPr lang="en-US" altLang="zh-TW" sz="1000" dirty="0">
                <a:latin typeface="標楷體" pitchFamily="65" charset="-120"/>
                <a:ea typeface="標楷體" pitchFamily="65" charset="-120"/>
              </a:endParaRPr>
            </a:p>
          </p:txBody>
        </p:sp>
        <p:cxnSp>
          <p:nvCxnSpPr>
            <p:cNvPr id="32" name="直線單箭頭接點 31"/>
            <p:cNvCxnSpPr/>
            <p:nvPr/>
          </p:nvCxnSpPr>
          <p:spPr>
            <a:xfrm>
              <a:off x="3867068" y="1388834"/>
              <a:ext cx="674974" cy="16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字方塊 115"/>
            <p:cNvSpPr txBox="1"/>
            <p:nvPr/>
          </p:nvSpPr>
          <p:spPr>
            <a:xfrm>
              <a:off x="4592084" y="479806"/>
              <a:ext cx="42114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英文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姓名 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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鍵盤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輸入 </a:t>
              </a:r>
              <a:r>
                <a:rPr lang="en-US" altLang="zh-TW" sz="1000" dirty="0">
                  <a:latin typeface="標楷體" pitchFamily="65" charset="-120"/>
                  <a:ea typeface="標楷體" pitchFamily="65" charset="-120"/>
                </a:rPr>
                <a:t>(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不含中文輸入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</a:rPr>
                <a:t>) 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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輸入號碼 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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鍵盤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輸入 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</a:t>
              </a:r>
              <a:endParaRPr lang="en-US" altLang="zh-TW" sz="1000" dirty="0">
                <a:latin typeface="標楷體" pitchFamily="65" charset="-120"/>
                <a:ea typeface="標楷體" pitchFamily="65" charset="-120"/>
              </a:endParaRPr>
            </a:p>
            <a:p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   </a:t>
              </a:r>
              <a:endParaRPr lang="en-US" altLang="zh-TW" sz="10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cxnSp>
          <p:nvCxnSpPr>
            <p:cNvPr id="36" name="肘形接點 35"/>
            <p:cNvCxnSpPr>
              <a:endCxn id="85" idx="1"/>
            </p:cNvCxnSpPr>
            <p:nvPr/>
          </p:nvCxnSpPr>
          <p:spPr>
            <a:xfrm flipV="1">
              <a:off x="3867071" y="1003027"/>
              <a:ext cx="682174" cy="24066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肘形接點 118"/>
            <p:cNvCxnSpPr/>
            <p:nvPr/>
          </p:nvCxnSpPr>
          <p:spPr>
            <a:xfrm flipV="1">
              <a:off x="3867071" y="608281"/>
              <a:ext cx="675247" cy="489834"/>
            </a:xfrm>
            <a:prstGeom prst="bentConnector3">
              <a:avLst>
                <a:gd name="adj1" fmla="val 34013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/>
            <p:cNvSpPr txBox="1"/>
            <p:nvPr/>
          </p:nvSpPr>
          <p:spPr>
            <a:xfrm>
              <a:off x="4530233" y="1660167"/>
              <a:ext cx="43428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用        或       鍵 </a:t>
              </a:r>
              <a:r>
                <a:rPr lang="zh-TW" altLang="en-US" sz="1000" dirty="0">
                  <a:latin typeface="標楷體" pitchFamily="65" charset="-120"/>
                  <a:ea typeface="標楷體" pitchFamily="65" charset="-120"/>
                </a:rPr>
                <a:t>。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選擇記錄。 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              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 刪除？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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 </a:t>
              </a:r>
              <a:endParaRPr lang="en-US" altLang="zh-TW" sz="1000" dirty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45" name="文字方塊 144"/>
            <p:cNvSpPr txBox="1"/>
            <p:nvPr/>
          </p:nvSpPr>
          <p:spPr>
            <a:xfrm>
              <a:off x="4586931" y="2040210"/>
              <a:ext cx="8867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刪除？ </a:t>
              </a:r>
              <a:r>
                <a:rPr lang="en-US" altLang="zh-TW" sz="10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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 </a:t>
              </a:r>
              <a:r>
                <a:rPr lang="zh-TW" altLang="en-US" sz="1000" dirty="0" smtClean="0">
                  <a:latin typeface="標楷體" pitchFamily="65" charset="-120"/>
                  <a:ea typeface="標楷體" pitchFamily="65" charset="-120"/>
                </a:rPr>
                <a:t> </a:t>
              </a:r>
              <a:endParaRPr lang="en-US" altLang="zh-TW" sz="1000" dirty="0">
                <a:latin typeface="標楷體" pitchFamily="65" charset="-120"/>
                <a:ea typeface="標楷體" pitchFamily="65" charset="-120"/>
              </a:endParaRPr>
            </a:p>
          </p:txBody>
        </p:sp>
        <p:cxnSp>
          <p:nvCxnSpPr>
            <p:cNvPr id="156" name="肘形接點 155"/>
            <p:cNvCxnSpPr>
              <a:endCxn id="134" idx="1"/>
            </p:cNvCxnSpPr>
            <p:nvPr/>
          </p:nvCxnSpPr>
          <p:spPr>
            <a:xfrm>
              <a:off x="3859195" y="1543341"/>
              <a:ext cx="671038" cy="239937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肘形接點 157"/>
            <p:cNvCxnSpPr>
              <a:endCxn id="145" idx="1"/>
            </p:cNvCxnSpPr>
            <p:nvPr/>
          </p:nvCxnSpPr>
          <p:spPr>
            <a:xfrm>
              <a:off x="3859195" y="1677134"/>
              <a:ext cx="727736" cy="486187"/>
            </a:xfrm>
            <a:prstGeom prst="bentConnector3">
              <a:avLst>
                <a:gd name="adj1" fmla="val 38220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肘形接點 176"/>
            <p:cNvCxnSpPr>
              <a:endCxn id="176" idx="1"/>
            </p:cNvCxnSpPr>
            <p:nvPr/>
          </p:nvCxnSpPr>
          <p:spPr>
            <a:xfrm>
              <a:off x="3859194" y="1884381"/>
              <a:ext cx="635090" cy="600845"/>
            </a:xfrm>
            <a:prstGeom prst="bentConnector3">
              <a:avLst>
                <a:gd name="adj1" fmla="val 26963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4" name="群組 173"/>
            <p:cNvGrpSpPr/>
            <p:nvPr/>
          </p:nvGrpSpPr>
          <p:grpSpPr>
            <a:xfrm>
              <a:off x="4494290" y="2276152"/>
              <a:ext cx="660118" cy="400110"/>
              <a:chOff x="2699792" y="4166140"/>
              <a:chExt cx="609339" cy="677351"/>
            </a:xfrm>
          </p:grpSpPr>
          <p:sp>
            <p:nvSpPr>
              <p:cNvPr id="175" name="文字方塊 174"/>
              <p:cNvSpPr txBox="1"/>
              <p:nvPr/>
            </p:nvSpPr>
            <p:spPr>
              <a:xfrm>
                <a:off x="2783543" y="4166140"/>
                <a:ext cx="525588" cy="677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按鍵 </a:t>
                </a:r>
                <a:r>
                  <a:rPr lang="en-US" altLang="zh-TW" sz="1000" dirty="0" smtClean="0">
                    <a:latin typeface="標楷體" pitchFamily="65" charset="-120"/>
                    <a:ea typeface="標楷體" pitchFamily="65" charset="-120"/>
                  </a:rPr>
                  <a:t>1</a:t>
                </a:r>
              </a:p>
              <a:p>
                <a:r>
                  <a:rPr lang="zh-TW" altLang="en-US" sz="1000" dirty="0">
                    <a:latin typeface="標楷體" pitchFamily="65" charset="-120"/>
                    <a:ea typeface="標楷體" pitchFamily="65" charset="-120"/>
                  </a:rPr>
                  <a:t>按鍵 </a:t>
                </a:r>
                <a:r>
                  <a:rPr lang="en-US" altLang="zh-TW" sz="1000" dirty="0" smtClean="0">
                    <a:latin typeface="標楷體" pitchFamily="65" charset="-120"/>
                    <a:ea typeface="標楷體" pitchFamily="65" charset="-120"/>
                  </a:rPr>
                  <a:t>2</a:t>
                </a:r>
              </a:p>
            </p:txBody>
          </p:sp>
          <p:sp>
            <p:nvSpPr>
              <p:cNvPr id="176" name="左大括弧 175"/>
              <p:cNvSpPr/>
              <p:nvPr/>
            </p:nvSpPr>
            <p:spPr>
              <a:xfrm>
                <a:off x="2699792" y="4203316"/>
                <a:ext cx="133970" cy="63353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9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1026" y="1243009"/>
              <a:ext cx="8001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4914" y="1987172"/>
              <a:ext cx="8001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7234" y="441593"/>
              <a:ext cx="8001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7234" y="1573013"/>
              <a:ext cx="8001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1026" y="1629114"/>
              <a:ext cx="800100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肘形接點 4"/>
            <p:cNvCxnSpPr>
              <a:stCxn id="175" idx="3"/>
              <a:endCxn id="162" idx="1"/>
            </p:cNvCxnSpPr>
            <p:nvPr/>
          </p:nvCxnSpPr>
          <p:spPr>
            <a:xfrm>
              <a:off x="5154408" y="2476207"/>
              <a:ext cx="865752" cy="61853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群組 132"/>
            <p:cNvGrpSpPr/>
            <p:nvPr/>
          </p:nvGrpSpPr>
          <p:grpSpPr>
            <a:xfrm>
              <a:off x="4888976" y="1497703"/>
              <a:ext cx="1016818" cy="584775"/>
              <a:chOff x="6920326" y="2956491"/>
              <a:chExt cx="1016818" cy="584775"/>
            </a:xfrm>
          </p:grpSpPr>
          <p:grpSp>
            <p:nvGrpSpPr>
              <p:cNvPr id="135" name="群組 134"/>
              <p:cNvGrpSpPr/>
              <p:nvPr/>
            </p:nvGrpSpPr>
            <p:grpSpPr>
              <a:xfrm>
                <a:off x="7444701" y="2956491"/>
                <a:ext cx="492443" cy="584775"/>
                <a:chOff x="8641300" y="3542972"/>
                <a:chExt cx="492443" cy="584775"/>
              </a:xfrm>
            </p:grpSpPr>
            <p:grpSp>
              <p:nvGrpSpPr>
                <p:cNvPr id="140" name="群組 139"/>
                <p:cNvGrpSpPr/>
                <p:nvPr/>
              </p:nvGrpSpPr>
              <p:grpSpPr>
                <a:xfrm>
                  <a:off x="8735471" y="3542972"/>
                  <a:ext cx="278664" cy="584775"/>
                  <a:chOff x="2434780" y="4333772"/>
                  <a:chExt cx="278664" cy="584775"/>
                </a:xfrm>
              </p:grpSpPr>
              <p:sp>
                <p:nvSpPr>
                  <p:cNvPr id="142" name="等腰三角形 141"/>
                  <p:cNvSpPr/>
                  <p:nvPr/>
                </p:nvSpPr>
                <p:spPr>
                  <a:xfrm flipV="1">
                    <a:off x="2490743" y="4640043"/>
                    <a:ext cx="192178" cy="14158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sz="2000" dirty="0" smtClean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43" name="文字方塊 142"/>
                  <p:cNvSpPr txBox="1"/>
                  <p:nvPr/>
                </p:nvSpPr>
                <p:spPr>
                  <a:xfrm>
                    <a:off x="2434780" y="4333772"/>
                    <a:ext cx="278664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3200" dirty="0" smtClean="0">
                        <a:solidFill>
                          <a:schemeClr val="bg1"/>
                        </a:solidFill>
                        <a:latin typeface="+mn-ea"/>
                      </a:rPr>
                      <a:t>-</a:t>
                    </a:r>
                    <a:endParaRPr lang="zh-TW" altLang="en-US" sz="3200" dirty="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141" name="文字方塊 140"/>
                <p:cNvSpPr txBox="1"/>
                <p:nvPr/>
              </p:nvSpPr>
              <p:spPr>
                <a:xfrm>
                  <a:off x="8641300" y="3651273"/>
                  <a:ext cx="492443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800" b="1" dirty="0" smtClean="0">
                      <a:latin typeface="標楷體" pitchFamily="65" charset="-120"/>
                      <a:ea typeface="標楷體" pitchFamily="65" charset="-120"/>
                    </a:rPr>
                    <a:t>電話簿</a:t>
                  </a:r>
                  <a:endParaRPr lang="zh-TW" altLang="en-US" sz="800" b="1" dirty="0"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136" name="群組 135"/>
              <p:cNvGrpSpPr/>
              <p:nvPr/>
            </p:nvGrpSpPr>
            <p:grpSpPr>
              <a:xfrm>
                <a:off x="6920326" y="3066391"/>
                <a:ext cx="389850" cy="409360"/>
                <a:chOff x="8199816" y="3655062"/>
                <a:chExt cx="389850" cy="409360"/>
              </a:xfrm>
            </p:grpSpPr>
            <p:sp>
              <p:nvSpPr>
                <p:cNvPr id="137" name="等腰三角形 136"/>
                <p:cNvSpPr/>
                <p:nvPr/>
              </p:nvSpPr>
              <p:spPr>
                <a:xfrm>
                  <a:off x="8299520" y="3723010"/>
                  <a:ext cx="192178" cy="14158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sz="2000" dirty="0" smtClean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8" name="文字方塊 137"/>
                <p:cNvSpPr txBox="1"/>
                <p:nvPr/>
              </p:nvSpPr>
              <p:spPr>
                <a:xfrm>
                  <a:off x="8259562" y="3655062"/>
                  <a:ext cx="2744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 smtClean="0">
                      <a:solidFill>
                        <a:schemeClr val="bg1"/>
                      </a:solidFill>
                    </a:rPr>
                    <a:t>+</a:t>
                  </a:r>
                  <a:endParaRPr lang="zh-TW" alt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9" name="文字方塊 138"/>
                <p:cNvSpPr txBox="1"/>
                <p:nvPr/>
              </p:nvSpPr>
              <p:spPr>
                <a:xfrm>
                  <a:off x="8199816" y="3848978"/>
                  <a:ext cx="389850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800" b="1" dirty="0">
                      <a:latin typeface="標楷體" pitchFamily="65" charset="-120"/>
                      <a:ea typeface="標楷體" pitchFamily="65" charset="-120"/>
                    </a:rPr>
                    <a:t>來電</a:t>
                  </a:r>
                </a:p>
              </p:txBody>
            </p:sp>
          </p:grpSp>
        </p:grpSp>
        <p:grpSp>
          <p:nvGrpSpPr>
            <p:cNvPr id="160" name="群組 159"/>
            <p:cNvGrpSpPr/>
            <p:nvPr/>
          </p:nvGrpSpPr>
          <p:grpSpPr>
            <a:xfrm>
              <a:off x="4910838" y="1108284"/>
              <a:ext cx="1016818" cy="584775"/>
              <a:chOff x="6920326" y="2956491"/>
              <a:chExt cx="1016818" cy="584775"/>
            </a:xfrm>
          </p:grpSpPr>
          <p:grpSp>
            <p:nvGrpSpPr>
              <p:cNvPr id="181" name="群組 180"/>
              <p:cNvGrpSpPr/>
              <p:nvPr/>
            </p:nvGrpSpPr>
            <p:grpSpPr>
              <a:xfrm>
                <a:off x="7444701" y="2956491"/>
                <a:ext cx="492443" cy="584775"/>
                <a:chOff x="8641300" y="3542972"/>
                <a:chExt cx="492443" cy="584775"/>
              </a:xfrm>
            </p:grpSpPr>
            <p:grpSp>
              <p:nvGrpSpPr>
                <p:cNvPr id="192" name="群組 191"/>
                <p:cNvGrpSpPr/>
                <p:nvPr/>
              </p:nvGrpSpPr>
              <p:grpSpPr>
                <a:xfrm>
                  <a:off x="8735471" y="3542972"/>
                  <a:ext cx="278664" cy="584775"/>
                  <a:chOff x="2434780" y="4333772"/>
                  <a:chExt cx="278664" cy="584775"/>
                </a:xfrm>
              </p:grpSpPr>
              <p:sp>
                <p:nvSpPr>
                  <p:cNvPr id="200" name="等腰三角形 199"/>
                  <p:cNvSpPr/>
                  <p:nvPr/>
                </p:nvSpPr>
                <p:spPr>
                  <a:xfrm flipV="1">
                    <a:off x="2490743" y="4640043"/>
                    <a:ext cx="192178" cy="14158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sz="2000" dirty="0" smtClean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01" name="文字方塊 200"/>
                  <p:cNvSpPr txBox="1"/>
                  <p:nvPr/>
                </p:nvSpPr>
                <p:spPr>
                  <a:xfrm>
                    <a:off x="2434780" y="4333772"/>
                    <a:ext cx="278664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3200" dirty="0" smtClean="0">
                        <a:solidFill>
                          <a:schemeClr val="bg1"/>
                        </a:solidFill>
                        <a:latin typeface="+mn-ea"/>
                      </a:rPr>
                      <a:t>-</a:t>
                    </a:r>
                    <a:endParaRPr lang="zh-TW" altLang="en-US" sz="3200" dirty="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199" name="文字方塊 198"/>
                <p:cNvSpPr txBox="1"/>
                <p:nvPr/>
              </p:nvSpPr>
              <p:spPr>
                <a:xfrm>
                  <a:off x="8641300" y="3651273"/>
                  <a:ext cx="492443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800" b="1" dirty="0" smtClean="0">
                      <a:latin typeface="標楷體" pitchFamily="65" charset="-120"/>
                      <a:ea typeface="標楷體" pitchFamily="65" charset="-120"/>
                    </a:rPr>
                    <a:t>電話簿</a:t>
                  </a:r>
                  <a:endParaRPr lang="zh-TW" altLang="en-US" sz="800" b="1" dirty="0"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182" name="群組 181"/>
              <p:cNvGrpSpPr/>
              <p:nvPr/>
            </p:nvGrpSpPr>
            <p:grpSpPr>
              <a:xfrm>
                <a:off x="6920326" y="3066391"/>
                <a:ext cx="389850" cy="409360"/>
                <a:chOff x="8199816" y="3655062"/>
                <a:chExt cx="389850" cy="409360"/>
              </a:xfrm>
            </p:grpSpPr>
            <p:sp>
              <p:nvSpPr>
                <p:cNvPr id="183" name="等腰三角形 182"/>
                <p:cNvSpPr/>
                <p:nvPr/>
              </p:nvSpPr>
              <p:spPr>
                <a:xfrm>
                  <a:off x="8299520" y="3723010"/>
                  <a:ext cx="192178" cy="14158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sz="2000" dirty="0" smtClean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4" name="文字方塊 183"/>
                <p:cNvSpPr txBox="1"/>
                <p:nvPr/>
              </p:nvSpPr>
              <p:spPr>
                <a:xfrm>
                  <a:off x="8259562" y="3655062"/>
                  <a:ext cx="2744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 smtClean="0">
                      <a:solidFill>
                        <a:schemeClr val="bg1"/>
                      </a:solidFill>
                    </a:rPr>
                    <a:t>+</a:t>
                  </a:r>
                  <a:endParaRPr lang="zh-TW" alt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5" name="文字方塊 184"/>
                <p:cNvSpPr txBox="1"/>
                <p:nvPr/>
              </p:nvSpPr>
              <p:spPr>
                <a:xfrm>
                  <a:off x="8199816" y="3848978"/>
                  <a:ext cx="389850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800" b="1" dirty="0">
                      <a:latin typeface="標楷體" pitchFamily="65" charset="-120"/>
                      <a:ea typeface="標楷體" pitchFamily="65" charset="-120"/>
                    </a:rPr>
                    <a:t>來電</a:t>
                  </a:r>
                </a:p>
              </p:txBody>
            </p:sp>
          </p:grpSp>
        </p:grpSp>
        <p:grpSp>
          <p:nvGrpSpPr>
            <p:cNvPr id="202" name="群組 201"/>
            <p:cNvGrpSpPr/>
            <p:nvPr/>
          </p:nvGrpSpPr>
          <p:grpSpPr>
            <a:xfrm>
              <a:off x="4920204" y="694644"/>
              <a:ext cx="1016818" cy="584775"/>
              <a:chOff x="6920326" y="2956491"/>
              <a:chExt cx="1016818" cy="584775"/>
            </a:xfrm>
          </p:grpSpPr>
          <p:grpSp>
            <p:nvGrpSpPr>
              <p:cNvPr id="203" name="群組 202"/>
              <p:cNvGrpSpPr/>
              <p:nvPr/>
            </p:nvGrpSpPr>
            <p:grpSpPr>
              <a:xfrm>
                <a:off x="7444701" y="2956491"/>
                <a:ext cx="492443" cy="584775"/>
                <a:chOff x="8641300" y="3542972"/>
                <a:chExt cx="492443" cy="584775"/>
              </a:xfrm>
            </p:grpSpPr>
            <p:grpSp>
              <p:nvGrpSpPr>
                <p:cNvPr id="208" name="群組 207"/>
                <p:cNvGrpSpPr/>
                <p:nvPr/>
              </p:nvGrpSpPr>
              <p:grpSpPr>
                <a:xfrm>
                  <a:off x="8735471" y="3542972"/>
                  <a:ext cx="278664" cy="584775"/>
                  <a:chOff x="2434780" y="4333772"/>
                  <a:chExt cx="278664" cy="584775"/>
                </a:xfrm>
              </p:grpSpPr>
              <p:sp>
                <p:nvSpPr>
                  <p:cNvPr id="210" name="等腰三角形 209"/>
                  <p:cNvSpPr/>
                  <p:nvPr/>
                </p:nvSpPr>
                <p:spPr>
                  <a:xfrm flipV="1">
                    <a:off x="2490743" y="4640043"/>
                    <a:ext cx="192178" cy="14158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sz="2000" dirty="0" smtClean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11" name="文字方塊 210"/>
                  <p:cNvSpPr txBox="1"/>
                  <p:nvPr/>
                </p:nvSpPr>
                <p:spPr>
                  <a:xfrm>
                    <a:off x="2434780" y="4333772"/>
                    <a:ext cx="278664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3200" dirty="0" smtClean="0">
                        <a:solidFill>
                          <a:schemeClr val="bg1"/>
                        </a:solidFill>
                        <a:latin typeface="+mn-ea"/>
                      </a:rPr>
                      <a:t>-</a:t>
                    </a:r>
                    <a:endParaRPr lang="zh-TW" altLang="en-US" sz="3200" dirty="0">
                      <a:solidFill>
                        <a:schemeClr val="bg1"/>
                      </a:solidFill>
                      <a:latin typeface="+mn-ea"/>
                    </a:endParaRPr>
                  </a:p>
                </p:txBody>
              </p:sp>
            </p:grpSp>
            <p:sp>
              <p:nvSpPr>
                <p:cNvPr id="209" name="文字方塊 208"/>
                <p:cNvSpPr txBox="1"/>
                <p:nvPr/>
              </p:nvSpPr>
              <p:spPr>
                <a:xfrm>
                  <a:off x="8641300" y="3651273"/>
                  <a:ext cx="492443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800" b="1" dirty="0" smtClean="0">
                      <a:latin typeface="標楷體" pitchFamily="65" charset="-120"/>
                      <a:ea typeface="標楷體" pitchFamily="65" charset="-120"/>
                    </a:rPr>
                    <a:t>電話簿</a:t>
                  </a:r>
                  <a:endParaRPr lang="zh-TW" altLang="en-US" sz="800" b="1" dirty="0"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</p:grpSp>
          <p:grpSp>
            <p:nvGrpSpPr>
              <p:cNvPr id="204" name="群組 203"/>
              <p:cNvGrpSpPr/>
              <p:nvPr/>
            </p:nvGrpSpPr>
            <p:grpSpPr>
              <a:xfrm>
                <a:off x="6920326" y="3066391"/>
                <a:ext cx="389850" cy="409360"/>
                <a:chOff x="8199816" y="3655062"/>
                <a:chExt cx="389850" cy="409360"/>
              </a:xfrm>
            </p:grpSpPr>
            <p:sp>
              <p:nvSpPr>
                <p:cNvPr id="205" name="等腰三角形 204"/>
                <p:cNvSpPr/>
                <p:nvPr/>
              </p:nvSpPr>
              <p:spPr>
                <a:xfrm>
                  <a:off x="8299520" y="3723010"/>
                  <a:ext cx="192178" cy="14158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sz="2000" dirty="0" smtClean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6" name="文字方塊 205"/>
                <p:cNvSpPr txBox="1"/>
                <p:nvPr/>
              </p:nvSpPr>
              <p:spPr>
                <a:xfrm>
                  <a:off x="8259562" y="3655062"/>
                  <a:ext cx="2744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 smtClean="0">
                      <a:solidFill>
                        <a:schemeClr val="bg1"/>
                      </a:solidFill>
                    </a:rPr>
                    <a:t>+</a:t>
                  </a:r>
                  <a:endParaRPr lang="zh-TW" alt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7" name="文字方塊 206"/>
                <p:cNvSpPr txBox="1"/>
                <p:nvPr/>
              </p:nvSpPr>
              <p:spPr>
                <a:xfrm>
                  <a:off x="8199816" y="3848978"/>
                  <a:ext cx="389850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800" b="1" dirty="0">
                      <a:latin typeface="標楷體" pitchFamily="65" charset="-120"/>
                      <a:ea typeface="標楷體" pitchFamily="65" charset="-120"/>
                    </a:rPr>
                    <a:t>來電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6898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>
          <a:xfrm>
            <a:off x="272480" y="187945"/>
            <a:ext cx="318548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altLang="zh-TW" b="1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TA500 TW (</a:t>
            </a:r>
            <a:r>
              <a:rPr lang="zh-TW" altLang="en-US" b="1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子機</a:t>
            </a:r>
            <a:r>
              <a:rPr lang="en-US" altLang="zh-TW" b="1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b="1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簡易操作</a:t>
            </a:r>
            <a:r>
              <a:rPr lang="en-US" altLang="zh-TW" b="1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-3</a:t>
            </a:r>
            <a:endParaRPr lang="zh-TW" altLang="en-US" b="1" dirty="0">
              <a:solidFill>
                <a:prstClr val="black"/>
              </a:solidFill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272480" y="935582"/>
            <a:ext cx="9367726" cy="5071576"/>
            <a:chOff x="272480" y="935582"/>
            <a:chExt cx="9367726" cy="5071576"/>
          </a:xfrm>
        </p:grpSpPr>
        <p:grpSp>
          <p:nvGrpSpPr>
            <p:cNvPr id="2" name="群組 1"/>
            <p:cNvGrpSpPr/>
            <p:nvPr/>
          </p:nvGrpSpPr>
          <p:grpSpPr>
            <a:xfrm>
              <a:off x="272480" y="935582"/>
              <a:ext cx="9367726" cy="1592955"/>
              <a:chOff x="272480" y="935582"/>
              <a:chExt cx="9367726" cy="1592955"/>
            </a:xfrm>
          </p:grpSpPr>
          <p:sp>
            <p:nvSpPr>
              <p:cNvPr id="5" name="文字方塊 4"/>
              <p:cNvSpPr txBox="1"/>
              <p:nvPr/>
            </p:nvSpPr>
            <p:spPr>
              <a:xfrm>
                <a:off x="1583566" y="972417"/>
                <a:ext cx="457048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</a:rPr>
                  <a:t>速撥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</a:rPr>
                  <a:t>操作： 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按住速撥鍵       或       直至聽到該號碼</a:t>
                </a:r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撥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出</a:t>
                </a:r>
                <a:endParaRPr lang="en-US" altLang="zh-TW" sz="12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endParaRPr>
              </a:p>
              <a:p>
                <a:endParaRPr lang="en-US" altLang="zh-TW" sz="12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endParaRPr>
              </a:p>
              <a:p>
                <a:endParaRPr lang="en-US" altLang="zh-TW" sz="12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endParaRPr lang="en-US" altLang="zh-TW" sz="1200" dirty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</a:rPr>
                  <a:t>儲存號碼 ： 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        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 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電話簿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 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直撥記憶</a:t>
                </a:r>
                <a:endParaRPr lang="en-US" altLang="zh-TW" sz="1200" dirty="0" smtClean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6" name="左大括弧 5"/>
              <p:cNvSpPr/>
              <p:nvPr/>
            </p:nvSpPr>
            <p:spPr>
              <a:xfrm>
                <a:off x="1492837" y="999811"/>
                <a:ext cx="145134" cy="988269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3" name="群組 22"/>
              <p:cNvGrpSpPr/>
              <p:nvPr/>
            </p:nvGrpSpPr>
            <p:grpSpPr>
              <a:xfrm>
                <a:off x="3545326" y="935582"/>
                <a:ext cx="1018079" cy="360000"/>
                <a:chOff x="3501849" y="965492"/>
                <a:chExt cx="1018079" cy="360000"/>
              </a:xfrm>
            </p:grpSpPr>
            <p:pic>
              <p:nvPicPr>
                <p:cNvPr id="1027" name="Picture 3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32235" y="965492"/>
                  <a:ext cx="387693" cy="360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29" name="Picture 5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01849" y="965492"/>
                  <a:ext cx="394615" cy="360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9" name="群組 8"/>
              <p:cNvGrpSpPr/>
              <p:nvPr/>
            </p:nvGrpSpPr>
            <p:grpSpPr>
              <a:xfrm>
                <a:off x="272480" y="1135957"/>
                <a:ext cx="1107996" cy="686537"/>
                <a:chOff x="246342" y="973611"/>
                <a:chExt cx="1107996" cy="686537"/>
              </a:xfrm>
            </p:grpSpPr>
            <p:sp>
              <p:nvSpPr>
                <p:cNvPr id="4" name="文字方塊 3"/>
                <p:cNvSpPr txBox="1"/>
                <p:nvPr/>
              </p:nvSpPr>
              <p:spPr>
                <a:xfrm>
                  <a:off x="246342" y="973611"/>
                  <a:ext cx="110799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200" b="1" dirty="0" smtClean="0">
                      <a:latin typeface="標楷體" pitchFamily="65" charset="-120"/>
                      <a:ea typeface="標楷體" pitchFamily="65" charset="-120"/>
                    </a:rPr>
                    <a:t> 子機速撥鍵</a:t>
                  </a:r>
                  <a:r>
                    <a:rPr lang="zh-TW" altLang="en-US" sz="1200" dirty="0" smtClean="0">
                      <a:latin typeface="標楷體" pitchFamily="65" charset="-120"/>
                      <a:ea typeface="標楷體" pitchFamily="65" charset="-120"/>
                    </a:rPr>
                    <a:t> </a:t>
                  </a:r>
                  <a:endParaRPr lang="en-US" altLang="zh-TW" sz="1200" dirty="0" smtClean="0">
                    <a:latin typeface="標楷體" pitchFamily="65" charset="-120"/>
                    <a:ea typeface="標楷體" pitchFamily="65" charset="-120"/>
                  </a:endParaRPr>
                </a:p>
                <a:p>
                  <a:endParaRPr lang="en-US" altLang="zh-TW" sz="1200" dirty="0">
                    <a:latin typeface="標楷體" pitchFamily="65" charset="-120"/>
                    <a:ea typeface="標楷體" pitchFamily="65" charset="-120"/>
                  </a:endParaRPr>
                </a:p>
                <a:p>
                  <a:r>
                    <a:rPr lang="zh-TW" altLang="en-US" sz="1200" dirty="0" smtClean="0">
                      <a:latin typeface="標楷體" pitchFamily="65" charset="-120"/>
                      <a:ea typeface="標楷體" pitchFamily="65" charset="-120"/>
                    </a:rPr>
                    <a:t>      </a:t>
                  </a:r>
                  <a:r>
                    <a:rPr lang="en-US" altLang="zh-TW" sz="1200" b="1" dirty="0" smtClean="0">
                      <a:latin typeface="標楷體" pitchFamily="65" charset="-120"/>
                      <a:ea typeface="標楷體" pitchFamily="65" charset="-120"/>
                    </a:rPr>
                    <a:t>/</a:t>
                  </a:r>
                  <a:endParaRPr lang="en-US" altLang="zh-TW" sz="1200" b="1" dirty="0"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  <p:grpSp>
              <p:nvGrpSpPr>
                <p:cNvPr id="72" name="群組 71"/>
                <p:cNvGrpSpPr/>
                <p:nvPr/>
              </p:nvGrpSpPr>
              <p:grpSpPr>
                <a:xfrm>
                  <a:off x="310350" y="1300148"/>
                  <a:ext cx="1018079" cy="360000"/>
                  <a:chOff x="3501849" y="965492"/>
                  <a:chExt cx="1018079" cy="360000"/>
                </a:xfrm>
              </p:grpSpPr>
              <p:pic>
                <p:nvPicPr>
                  <p:cNvPr id="73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132235" y="965492"/>
                    <a:ext cx="387693" cy="3600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pic>
                <p:nvPicPr>
                  <p:cNvPr id="78" name="Picture 5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501849" y="965492"/>
                    <a:ext cx="394615" cy="3600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</p:grpSp>
          <p:pic>
            <p:nvPicPr>
              <p:cNvPr id="87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9744" y="1678807"/>
                <a:ext cx="800100" cy="333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9" name="群組 28"/>
              <p:cNvGrpSpPr/>
              <p:nvPr/>
            </p:nvGrpSpPr>
            <p:grpSpPr>
              <a:xfrm>
                <a:off x="5163418" y="1621139"/>
                <a:ext cx="737062" cy="461665"/>
                <a:chOff x="3461034" y="2257291"/>
                <a:chExt cx="737062" cy="461665"/>
              </a:xfrm>
            </p:grpSpPr>
            <p:sp>
              <p:nvSpPr>
                <p:cNvPr id="17" name="文字方塊 16"/>
                <p:cNvSpPr txBox="1"/>
                <p:nvPr/>
              </p:nvSpPr>
              <p:spPr>
                <a:xfrm>
                  <a:off x="3551764" y="2257291"/>
                  <a:ext cx="6463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200" dirty="0">
                      <a:latin typeface="標楷體" pitchFamily="65" charset="-120"/>
                      <a:ea typeface="標楷體" pitchFamily="65" charset="-120"/>
                    </a:rPr>
                    <a:t>按鍵 </a:t>
                  </a:r>
                  <a:r>
                    <a:rPr lang="en-US" altLang="zh-TW" sz="1200" dirty="0" smtClean="0">
                      <a:latin typeface="標楷體" pitchFamily="65" charset="-120"/>
                      <a:ea typeface="標楷體" pitchFamily="65" charset="-120"/>
                    </a:rPr>
                    <a:t>1</a:t>
                  </a:r>
                </a:p>
                <a:p>
                  <a:r>
                    <a:rPr lang="zh-TW" altLang="en-US" sz="1200" dirty="0">
                      <a:latin typeface="標楷體" pitchFamily="65" charset="-120"/>
                      <a:ea typeface="標楷體" pitchFamily="65" charset="-120"/>
                    </a:rPr>
                    <a:t>按鍵 </a:t>
                  </a:r>
                  <a:r>
                    <a:rPr lang="en-US" altLang="zh-TW" sz="1200" dirty="0" smtClean="0">
                      <a:latin typeface="標楷體" pitchFamily="65" charset="-120"/>
                      <a:ea typeface="標楷體" pitchFamily="65" charset="-120"/>
                    </a:rPr>
                    <a:t>2</a:t>
                  </a:r>
                </a:p>
              </p:txBody>
            </p:sp>
            <p:sp>
              <p:nvSpPr>
                <p:cNvPr id="18" name="左大括弧 17"/>
                <p:cNvSpPr/>
                <p:nvPr/>
              </p:nvSpPr>
              <p:spPr>
                <a:xfrm>
                  <a:off x="3461034" y="2279250"/>
                  <a:ext cx="145134" cy="439705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24" name="群組 23"/>
              <p:cNvGrpSpPr/>
              <p:nvPr/>
            </p:nvGrpSpPr>
            <p:grpSpPr>
              <a:xfrm>
                <a:off x="5986222" y="1358986"/>
                <a:ext cx="3653984" cy="1169551"/>
                <a:chOff x="6007882" y="1466650"/>
                <a:chExt cx="3653984" cy="1169551"/>
              </a:xfrm>
            </p:grpSpPr>
            <p:sp>
              <p:nvSpPr>
                <p:cNvPr id="19" name="文字方塊 18"/>
                <p:cNvSpPr txBox="1"/>
                <p:nvPr/>
              </p:nvSpPr>
              <p:spPr>
                <a:xfrm>
                  <a:off x="6101276" y="1466650"/>
                  <a:ext cx="3560590" cy="1169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200" dirty="0">
                      <a:latin typeface="標楷體" pitchFamily="65" charset="-120"/>
                      <a:ea typeface="標楷體" pitchFamily="65" charset="-120"/>
                    </a:rPr>
                    <a:t>已有</a:t>
                  </a:r>
                  <a:r>
                    <a:rPr lang="zh-TW" altLang="en-US" sz="1200" dirty="0" smtClean="0">
                      <a:latin typeface="標楷體" pitchFamily="65" charset="-120"/>
                      <a:ea typeface="標楷體" pitchFamily="65" charset="-120"/>
                    </a:rPr>
                    <a:t>號碼： </a:t>
                  </a:r>
                  <a:r>
                    <a:rPr lang="en-US" altLang="zh-TW" sz="1200" dirty="0" smtClean="0">
                      <a:latin typeface="標楷體" pitchFamily="65" charset="-120"/>
                      <a:ea typeface="標楷體" pitchFamily="65" charset="-120"/>
                    </a:rPr>
                    <a:t>(</a:t>
                  </a:r>
                  <a:r>
                    <a:rPr lang="zh-TW" altLang="en-US" sz="1200" dirty="0" smtClean="0">
                      <a:latin typeface="標楷體" pitchFamily="65" charset="-120"/>
                      <a:ea typeface="標楷體" pitchFamily="65" charset="-120"/>
                    </a:rPr>
                    <a:t>顯示現有姓名及號碼</a:t>
                  </a:r>
                  <a:r>
                    <a:rPr lang="en-US" altLang="zh-TW" sz="1200" dirty="0" smtClean="0">
                      <a:latin typeface="標楷體" pitchFamily="65" charset="-120"/>
                      <a:ea typeface="標楷體" pitchFamily="65" charset="-120"/>
                    </a:rPr>
                    <a:t>)</a:t>
                  </a:r>
                </a:p>
                <a:p>
                  <a:endParaRPr lang="en-US" altLang="zh-TW" sz="1200" dirty="0" smtClean="0">
                    <a:latin typeface="標楷體" pitchFamily="65" charset="-120"/>
                    <a:ea typeface="標楷體" pitchFamily="65" charset="-120"/>
                  </a:endParaRPr>
                </a:p>
                <a:p>
                  <a:r>
                    <a:rPr lang="zh-TW" altLang="en-US" sz="1200" dirty="0" smtClean="0">
                      <a:latin typeface="標楷體" pitchFamily="65" charset="-120"/>
                      <a:ea typeface="標楷體" pitchFamily="65" charset="-120"/>
                    </a:rPr>
                    <a:t>無號碼：編輯</a:t>
                  </a:r>
                  <a:r>
                    <a:rPr lang="zh-TW" altLang="en-US" sz="1200" dirty="0">
                      <a:latin typeface="標楷體" pitchFamily="65" charset="-120"/>
                      <a:ea typeface="標楷體" pitchFamily="65" charset="-120"/>
                    </a:rPr>
                    <a:t>號碼 </a:t>
                  </a:r>
                  <a:r>
                    <a:rPr lang="en-US" altLang="zh-TW" sz="1200" dirty="0">
                      <a:latin typeface="標楷體" pitchFamily="65" charset="-120"/>
                      <a:ea typeface="標楷體" pitchFamily="65" charset="-120"/>
                      <a:sym typeface="Wingdings" pitchFamily="2" charset="2"/>
                    </a:rPr>
                    <a:t> </a:t>
                  </a:r>
                  <a:r>
                    <a:rPr lang="zh-TW" altLang="en-US" sz="1200" dirty="0">
                      <a:latin typeface="標楷體" pitchFamily="65" charset="-120"/>
                      <a:ea typeface="標楷體" pitchFamily="65" charset="-120"/>
                      <a:sym typeface="Wingdings" pitchFamily="2" charset="2"/>
                    </a:rPr>
                    <a:t>英文</a:t>
                  </a:r>
                  <a:r>
                    <a:rPr lang="zh-TW" altLang="en-US" sz="1200" dirty="0" smtClean="0">
                      <a:latin typeface="標楷體" pitchFamily="65" charset="-120"/>
                      <a:ea typeface="標楷體" pitchFamily="65" charset="-120"/>
                      <a:sym typeface="Wingdings" pitchFamily="2" charset="2"/>
                    </a:rPr>
                    <a:t>姓名 </a:t>
                  </a:r>
                  <a:r>
                    <a:rPr lang="en-US" altLang="zh-TW" sz="1200" dirty="0" smtClean="0">
                      <a:latin typeface="標楷體" pitchFamily="65" charset="-120"/>
                      <a:ea typeface="標楷體" pitchFamily="65" charset="-120"/>
                      <a:sym typeface="Wingdings" pitchFamily="2" charset="2"/>
                    </a:rPr>
                    <a:t> </a:t>
                  </a:r>
                  <a:r>
                    <a:rPr lang="zh-TW" altLang="en-US" sz="1200" dirty="0" smtClean="0">
                      <a:latin typeface="標楷體" pitchFamily="65" charset="-120"/>
                      <a:ea typeface="標楷體" pitchFamily="65" charset="-120"/>
                    </a:rPr>
                    <a:t>鍵盤輸入 </a:t>
                  </a:r>
                  <a:r>
                    <a:rPr lang="en-US" altLang="zh-TW" sz="1200" dirty="0" smtClean="0">
                      <a:latin typeface="標楷體" pitchFamily="65" charset="-120"/>
                      <a:ea typeface="標楷體" pitchFamily="65" charset="-120"/>
                      <a:sym typeface="Wingdings" pitchFamily="2" charset="2"/>
                    </a:rPr>
                    <a:t></a:t>
                  </a:r>
                </a:p>
                <a:p>
                  <a:endParaRPr lang="en-US" altLang="zh-TW" sz="1200" dirty="0" smtClean="0">
                    <a:latin typeface="標楷體" pitchFamily="65" charset="-120"/>
                    <a:ea typeface="標楷體" pitchFamily="65" charset="-120"/>
                  </a:endParaRPr>
                </a:p>
                <a:p>
                  <a:r>
                    <a:rPr lang="en-US" altLang="zh-TW" sz="1200" dirty="0" smtClean="0">
                      <a:latin typeface="標楷體" pitchFamily="65" charset="-120"/>
                      <a:ea typeface="標楷體" pitchFamily="65" charset="-120"/>
                    </a:rPr>
                    <a:t>       </a:t>
                  </a:r>
                  <a:r>
                    <a:rPr lang="zh-TW" altLang="en-US" sz="1200" dirty="0" smtClean="0">
                      <a:latin typeface="標楷體" pitchFamily="65" charset="-120"/>
                      <a:ea typeface="標楷體" pitchFamily="65" charset="-120"/>
                    </a:rPr>
                    <a:t> </a:t>
                  </a:r>
                  <a:r>
                    <a:rPr lang="zh-TW" altLang="en-US" sz="1200" dirty="0" smtClean="0">
                      <a:latin typeface="標楷體" pitchFamily="65" charset="-120"/>
                      <a:ea typeface="標楷體" pitchFamily="65" charset="-120"/>
                      <a:sym typeface="Wingdings" pitchFamily="2" charset="2"/>
                    </a:rPr>
                    <a:t>輸入號碼 </a:t>
                  </a:r>
                  <a:r>
                    <a:rPr lang="en-US" altLang="zh-TW" sz="1200" dirty="0" smtClean="0">
                      <a:latin typeface="標楷體" pitchFamily="65" charset="-120"/>
                      <a:ea typeface="標楷體" pitchFamily="65" charset="-120"/>
                      <a:sym typeface="Wingdings" pitchFamily="2" charset="2"/>
                    </a:rPr>
                    <a:t> </a:t>
                  </a:r>
                  <a:r>
                    <a:rPr lang="zh-TW" altLang="en-US" sz="1200" dirty="0" smtClean="0">
                      <a:latin typeface="標楷體" pitchFamily="65" charset="-120"/>
                      <a:ea typeface="標楷體" pitchFamily="65" charset="-120"/>
                      <a:sym typeface="Wingdings" pitchFamily="2" charset="2"/>
                    </a:rPr>
                    <a:t>鍵盤輸入 </a:t>
                  </a:r>
                  <a:r>
                    <a:rPr lang="en-US" altLang="zh-TW" sz="1200" dirty="0" smtClean="0">
                      <a:latin typeface="標楷體" pitchFamily="65" charset="-120"/>
                      <a:ea typeface="標楷體" pitchFamily="65" charset="-120"/>
                      <a:sym typeface="Wingdings" pitchFamily="2" charset="2"/>
                    </a:rPr>
                    <a:t></a:t>
                  </a:r>
                  <a:endParaRPr lang="en-US" altLang="zh-TW" sz="1200" dirty="0" smtClean="0">
                    <a:latin typeface="標楷體" pitchFamily="65" charset="-120"/>
                    <a:ea typeface="標楷體" pitchFamily="65" charset="-120"/>
                  </a:endParaRPr>
                </a:p>
                <a:p>
                  <a:endParaRPr lang="en-US" altLang="zh-TW" sz="1000" dirty="0" smtClean="0"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  <p:sp>
              <p:nvSpPr>
                <p:cNvPr id="20" name="左大括弧 19"/>
                <p:cNvSpPr/>
                <p:nvPr/>
              </p:nvSpPr>
              <p:spPr>
                <a:xfrm>
                  <a:off x="6007882" y="1488609"/>
                  <a:ext cx="146519" cy="976061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89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25408" y="2131295"/>
                  <a:ext cx="800100" cy="333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grpSp>
          <p:nvGrpSpPr>
            <p:cNvPr id="11" name="群組 10"/>
            <p:cNvGrpSpPr/>
            <p:nvPr/>
          </p:nvGrpSpPr>
          <p:grpSpPr>
            <a:xfrm>
              <a:off x="491130" y="5207215"/>
              <a:ext cx="8277864" cy="799943"/>
              <a:chOff x="419551" y="4653621"/>
              <a:chExt cx="8277864" cy="799943"/>
            </a:xfrm>
          </p:grpSpPr>
          <p:sp>
            <p:nvSpPr>
              <p:cNvPr id="63" name="文字方塊 62"/>
              <p:cNvSpPr txBox="1"/>
              <p:nvPr/>
            </p:nvSpPr>
            <p:spPr>
              <a:xfrm>
                <a:off x="1598224" y="4783123"/>
                <a:ext cx="70991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</a:rPr>
                  <a:t>座機操作： 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按住底部      鍵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5 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秒後放開。</a:t>
                </a:r>
                <a:endParaRPr lang="en-US" altLang="zh-TW" sz="12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endParaRPr>
              </a:p>
              <a:p>
                <a:endParaRPr lang="en-US" altLang="zh-TW" sz="1200" dirty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</a:rPr>
                  <a:t>子機操作：     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     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 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設定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 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註冊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 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</a:rPr>
                  <a:t>輸入 </a:t>
                </a:r>
                <a:r>
                  <a:rPr lang="en-US" altLang="zh-TW" sz="1200" dirty="0">
                    <a:latin typeface="標楷體" pitchFamily="65" charset="-120"/>
                    <a:ea typeface="標楷體" pitchFamily="65" charset="-120"/>
                  </a:rPr>
                  <a:t>PIN </a:t>
                </a:r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</a:rPr>
                  <a:t>碼</a:t>
                </a:r>
                <a:r>
                  <a:rPr lang="en-US" altLang="zh-TW" sz="1200" dirty="0">
                    <a:latin typeface="標楷體" pitchFamily="65" charset="-120"/>
                    <a:ea typeface="標楷體" pitchFamily="65" charset="-120"/>
                  </a:rPr>
                  <a:t>(</a:t>
                </a:r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</a:rPr>
                  <a:t>出廠設定為 </a:t>
                </a:r>
                <a:r>
                  <a:rPr lang="en-US" altLang="zh-TW" sz="1200" dirty="0">
                    <a:latin typeface="標楷體" pitchFamily="65" charset="-120"/>
                    <a:ea typeface="標楷體" pitchFamily="65" charset="-120"/>
                  </a:rPr>
                  <a:t>0000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</a:rPr>
                  <a:t>)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</a:t>
                </a:r>
                <a:endParaRPr lang="en-US" altLang="zh-TW" sz="1200" dirty="0">
                  <a:latin typeface="標楷體" pitchFamily="65" charset="-120"/>
                  <a:ea typeface="標楷體" pitchFamily="65" charset="-120"/>
                </a:endParaRPr>
              </a:p>
            </p:txBody>
          </p:sp>
          <p:grpSp>
            <p:nvGrpSpPr>
              <p:cNvPr id="10" name="群組 9"/>
              <p:cNvGrpSpPr/>
              <p:nvPr/>
            </p:nvGrpSpPr>
            <p:grpSpPr>
              <a:xfrm>
                <a:off x="419551" y="4653621"/>
                <a:ext cx="7722134" cy="799943"/>
                <a:chOff x="419551" y="4653621"/>
                <a:chExt cx="7722134" cy="799943"/>
              </a:xfrm>
            </p:grpSpPr>
            <p:sp>
              <p:nvSpPr>
                <p:cNvPr id="60" name="文字方塊 59"/>
                <p:cNvSpPr txBox="1"/>
                <p:nvPr/>
              </p:nvSpPr>
              <p:spPr>
                <a:xfrm>
                  <a:off x="419551" y="4981485"/>
                  <a:ext cx="11079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200" b="1" dirty="0" smtClean="0">
                      <a:latin typeface="標楷體" pitchFamily="65" charset="-120"/>
                      <a:ea typeface="標楷體" pitchFamily="65" charset="-120"/>
                    </a:rPr>
                    <a:t> </a:t>
                  </a:r>
                  <a:r>
                    <a:rPr lang="zh-TW" altLang="en-US" sz="1200" b="1" dirty="0">
                      <a:latin typeface="標楷體" pitchFamily="65" charset="-120"/>
                      <a:ea typeface="標楷體" pitchFamily="65" charset="-120"/>
                    </a:rPr>
                    <a:t>註冊新</a:t>
                  </a:r>
                  <a:r>
                    <a:rPr lang="zh-TW" altLang="en-US" sz="1200" b="1" dirty="0" smtClean="0">
                      <a:latin typeface="標楷體" pitchFamily="65" charset="-120"/>
                      <a:ea typeface="標楷體" pitchFamily="65" charset="-120"/>
                    </a:rPr>
                    <a:t>子機</a:t>
                  </a:r>
                  <a:r>
                    <a:rPr lang="zh-TW" altLang="en-US" sz="1200" dirty="0" smtClean="0">
                      <a:latin typeface="標楷體" pitchFamily="65" charset="-120"/>
                      <a:ea typeface="標楷體" pitchFamily="65" charset="-120"/>
                    </a:rPr>
                    <a:t> </a:t>
                  </a:r>
                  <a:endParaRPr lang="en-US" altLang="zh-TW" sz="1200" dirty="0" smtClean="0">
                    <a:latin typeface="標楷體" pitchFamily="65" charset="-120"/>
                    <a:ea typeface="標楷體" pitchFamily="65" charset="-120"/>
                  </a:endParaRPr>
                </a:p>
              </p:txBody>
            </p:sp>
            <p:sp>
              <p:nvSpPr>
                <p:cNvPr id="64" name="左大括弧 63"/>
                <p:cNvSpPr/>
                <p:nvPr/>
              </p:nvSpPr>
              <p:spPr>
                <a:xfrm>
                  <a:off x="1507496" y="4810517"/>
                  <a:ext cx="145134" cy="618937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107" name="Picture 4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0522" y="4653621"/>
                  <a:ext cx="296001" cy="4772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2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8108" y="5120189"/>
                  <a:ext cx="800100" cy="333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3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41585" y="5110664"/>
                  <a:ext cx="800100" cy="333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grpSp>
          <p:nvGrpSpPr>
            <p:cNvPr id="3" name="群組 2"/>
            <p:cNvGrpSpPr/>
            <p:nvPr/>
          </p:nvGrpSpPr>
          <p:grpSpPr>
            <a:xfrm>
              <a:off x="565434" y="2779038"/>
              <a:ext cx="7991326" cy="2355949"/>
              <a:chOff x="479196" y="1863777"/>
              <a:chExt cx="7991326" cy="2355949"/>
            </a:xfrm>
          </p:grpSpPr>
          <p:sp>
            <p:nvSpPr>
              <p:cNvPr id="41" name="文字方塊 40"/>
              <p:cNvSpPr txBox="1"/>
              <p:nvPr/>
            </p:nvSpPr>
            <p:spPr>
              <a:xfrm>
                <a:off x="479196" y="2771638"/>
                <a:ext cx="9541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b="1" dirty="0" smtClean="0">
                    <a:latin typeface="標楷體" pitchFamily="65" charset="-120"/>
                    <a:ea typeface="標楷體" pitchFamily="65" charset="-120"/>
                  </a:rPr>
                  <a:t>子機電話簿</a:t>
                </a:r>
                <a:endParaRPr lang="en-US" altLang="zh-TW" sz="1200" b="1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en-US" altLang="zh-TW" sz="1200" b="1" dirty="0">
                    <a:latin typeface="標楷體" pitchFamily="65" charset="-120"/>
                    <a:ea typeface="標楷體" pitchFamily="65" charset="-120"/>
                  </a:rPr>
                  <a:t> </a:t>
                </a:r>
                <a:r>
                  <a:rPr lang="zh-TW" altLang="en-US" sz="1200" b="1" dirty="0" smtClean="0">
                    <a:latin typeface="標楷體" pitchFamily="65" charset="-120"/>
                    <a:ea typeface="標楷體" pitchFamily="65" charset="-120"/>
                  </a:rPr>
                  <a:t>儲存操作</a:t>
                </a:r>
                <a:endParaRPr lang="en-US" altLang="zh-TW" sz="1200" dirty="0">
                  <a:latin typeface="標楷體" pitchFamily="65" charset="-120"/>
                  <a:ea typeface="標楷體" pitchFamily="65" charset="-120"/>
                </a:endParaRPr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1607746" y="1911402"/>
                <a:ext cx="6862776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28600" indent="-228600">
                  <a:buAutoNum type="arabicPeriod"/>
                </a:pPr>
                <a:r>
                  <a:rPr lang="zh-TW" altLang="en-US" sz="1200" b="1" dirty="0" smtClean="0">
                    <a:latin typeface="標楷體" pitchFamily="65" charset="-120"/>
                    <a:ea typeface="標楷體" pitchFamily="65" charset="-120"/>
                  </a:rPr>
                  <a:t>新 增 儲 存：   </a:t>
                </a:r>
                <a:r>
                  <a:rPr lang="zh-TW" altLang="en-US" sz="1200" b="1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       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</a:rPr>
                  <a:t>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電話簿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 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</a:rPr>
                  <a:t>新增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 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</a:rPr>
                  <a:t>英文</a:t>
                </a:r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</a:rPr>
                  <a:t>姓名 </a:t>
                </a:r>
                <a:r>
                  <a:rPr lang="en-US" altLang="zh-TW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 </a:t>
                </a:r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</a:rPr>
                  <a:t>鍵盤輸入 </a:t>
                </a:r>
                <a:r>
                  <a:rPr lang="en-US" altLang="zh-TW" sz="1200" dirty="0">
                    <a:latin typeface="標楷體" pitchFamily="65" charset="-120"/>
                    <a:ea typeface="標楷體" pitchFamily="65" charset="-120"/>
                  </a:rPr>
                  <a:t>(</a:t>
                </a:r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</a:rPr>
                  <a:t>不含中文輸入</a:t>
                </a:r>
                <a:r>
                  <a:rPr lang="en-US" altLang="zh-TW" sz="1200" dirty="0">
                    <a:latin typeface="標楷體" pitchFamily="65" charset="-120"/>
                    <a:ea typeface="標楷體" pitchFamily="65" charset="-120"/>
                  </a:rPr>
                  <a:t>)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</a:t>
                </a:r>
              </a:p>
              <a:p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</a:t>
                </a:r>
              </a:p>
              <a:p>
                <a:r>
                  <a:rPr lang="en-US" altLang="zh-TW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         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      輸入</a:t>
                </a:r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號碼 </a:t>
                </a:r>
                <a:r>
                  <a:rPr lang="en-US" altLang="zh-TW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 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</a:rPr>
                  <a:t>鍵盤</a:t>
                </a:r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</a:rPr>
                  <a:t>輸入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</a:t>
                </a:r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      </a:t>
                </a:r>
                <a:endParaRPr lang="en-US" altLang="zh-TW" sz="12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</a:rPr>
                  <a:t> </a:t>
                </a:r>
                <a:endParaRPr lang="en-US" altLang="zh-TW" sz="12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en-US" altLang="zh-TW" sz="1200" b="1" dirty="0" smtClean="0">
                    <a:latin typeface="標楷體" pitchFamily="65" charset="-120"/>
                    <a:ea typeface="標楷體" pitchFamily="65" charset="-120"/>
                  </a:rPr>
                  <a:t>2.</a:t>
                </a:r>
                <a:r>
                  <a:rPr lang="zh-TW" altLang="en-US" sz="1200" b="1" dirty="0">
                    <a:latin typeface="標楷體" pitchFamily="65" charset="-120"/>
                    <a:ea typeface="標楷體" pitchFamily="65" charset="-120"/>
                  </a:rPr>
                  <a:t>來電記錄</a:t>
                </a:r>
                <a:r>
                  <a:rPr lang="zh-TW" altLang="en-US" sz="1200" b="1" dirty="0" smtClean="0">
                    <a:latin typeface="標楷體" pitchFamily="65" charset="-120"/>
                    <a:ea typeface="標楷體" pitchFamily="65" charset="-120"/>
                  </a:rPr>
                  <a:t>儲存：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</a:rPr>
                  <a:t>      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       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或       選擇號碼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          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</a:rPr>
                  <a:t>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 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儲存號碼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</a:t>
                </a:r>
              </a:p>
              <a:p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</a:t>
                </a:r>
              </a:p>
              <a:p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                 英文</a:t>
                </a:r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姓名 </a:t>
                </a:r>
                <a:r>
                  <a:rPr lang="en-US" altLang="zh-TW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 </a:t>
                </a:r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</a:rPr>
                  <a:t>鍵盤輸入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</a:t>
                </a:r>
                <a:r>
                  <a:rPr lang="en-US" altLang="zh-TW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</a:t>
                </a:r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        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 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輸入號碼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</a:t>
                </a:r>
              </a:p>
              <a:p>
                <a:endParaRPr lang="en-US" altLang="zh-TW" sz="12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endParaRPr>
              </a:p>
              <a:p>
                <a:r>
                  <a:rPr lang="en-US" altLang="zh-TW" sz="1200" b="1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3.</a:t>
                </a:r>
                <a:r>
                  <a:rPr lang="zh-TW" altLang="en-US" sz="1200" b="1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重撥紀錄儲存：</a:t>
                </a:r>
                <a:r>
                  <a:rPr lang="zh-TW" altLang="en-US" sz="1200" b="1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</a:t>
                </a:r>
                <a:r>
                  <a:rPr lang="zh-TW" altLang="en-US" sz="1200" b="1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</a:rPr>
                  <a:t>      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        </a:t>
                </a:r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或    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  </a:t>
                </a:r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選擇號碼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           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 </a:t>
                </a:r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儲存號碼 </a:t>
                </a:r>
                <a:r>
                  <a:rPr lang="en-US" altLang="zh-TW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</a:t>
                </a:r>
              </a:p>
              <a:p>
                <a:r>
                  <a:rPr lang="en-US" altLang="zh-TW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</a:t>
                </a:r>
              </a:p>
              <a:p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                 英文姓名 </a:t>
                </a:r>
                <a:r>
                  <a:rPr lang="en-US" altLang="zh-TW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 </a:t>
                </a:r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</a:rPr>
                  <a:t>鍵盤輸入 </a:t>
                </a:r>
                <a:r>
                  <a:rPr lang="en-US" altLang="zh-TW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 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         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 </a:t>
                </a:r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輸入號碼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</a:t>
                </a:r>
                <a:endParaRPr lang="en-US" altLang="zh-TW" sz="1200" b="1" dirty="0">
                  <a:latin typeface="標楷體" pitchFamily="65" charset="-120"/>
                  <a:ea typeface="標楷體" pitchFamily="65" charset="-120"/>
                </a:endParaRPr>
              </a:p>
              <a:p>
                <a:endParaRPr lang="en-US" altLang="zh-TW" sz="12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endParaRPr>
              </a:p>
            </p:txBody>
          </p:sp>
          <p:sp>
            <p:nvSpPr>
              <p:cNvPr id="43" name="左大括弧 42"/>
              <p:cNvSpPr/>
              <p:nvPr/>
            </p:nvSpPr>
            <p:spPr>
              <a:xfrm>
                <a:off x="1461763" y="1938794"/>
                <a:ext cx="200387" cy="2099691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4525" y="3319058"/>
                <a:ext cx="534140" cy="396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40597" y="2244476"/>
                <a:ext cx="800100" cy="333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9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2359" y="1863777"/>
                <a:ext cx="800100" cy="333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0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7757" y="2966020"/>
                <a:ext cx="800100" cy="333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2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3956" y="2585125"/>
                <a:ext cx="800100" cy="333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3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24723" y="3350370"/>
                <a:ext cx="800100" cy="333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4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73" y="3705111"/>
                <a:ext cx="800100" cy="333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5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73" y="2969852"/>
                <a:ext cx="800100" cy="333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6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7757" y="3704991"/>
                <a:ext cx="800100" cy="333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68" name="群組 67"/>
              <p:cNvGrpSpPr/>
              <p:nvPr/>
            </p:nvGrpSpPr>
            <p:grpSpPr>
              <a:xfrm>
                <a:off x="3014525" y="2577722"/>
                <a:ext cx="389850" cy="409360"/>
                <a:chOff x="8199816" y="3655062"/>
                <a:chExt cx="389850" cy="409360"/>
              </a:xfrm>
            </p:grpSpPr>
            <p:sp>
              <p:nvSpPr>
                <p:cNvPr id="69" name="等腰三角形 68"/>
                <p:cNvSpPr/>
                <p:nvPr/>
              </p:nvSpPr>
              <p:spPr>
                <a:xfrm>
                  <a:off x="8299520" y="3723010"/>
                  <a:ext cx="192178" cy="141583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sz="2000" dirty="0" smtClean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0" name="文字方塊 69"/>
                <p:cNvSpPr txBox="1"/>
                <p:nvPr/>
              </p:nvSpPr>
              <p:spPr>
                <a:xfrm>
                  <a:off x="8259562" y="3655062"/>
                  <a:ext cx="27443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b="1" dirty="0" smtClean="0">
                      <a:solidFill>
                        <a:schemeClr val="bg1"/>
                      </a:solidFill>
                    </a:rPr>
                    <a:t>+</a:t>
                  </a:r>
                  <a:endParaRPr lang="zh-TW" alt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文字方塊 70"/>
                <p:cNvSpPr txBox="1"/>
                <p:nvPr/>
              </p:nvSpPr>
              <p:spPr>
                <a:xfrm>
                  <a:off x="8199816" y="3848978"/>
                  <a:ext cx="389850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800" b="1" dirty="0">
                      <a:latin typeface="標楷體" pitchFamily="65" charset="-120"/>
                      <a:ea typeface="標楷體" pitchFamily="65" charset="-120"/>
                    </a:rPr>
                    <a:t>來電</a:t>
                  </a:r>
                </a:p>
              </p:txBody>
            </p:sp>
          </p:grpSp>
          <p:grpSp>
            <p:nvGrpSpPr>
              <p:cNvPr id="88" name="群組 87"/>
              <p:cNvGrpSpPr/>
              <p:nvPr/>
            </p:nvGrpSpPr>
            <p:grpSpPr>
              <a:xfrm>
                <a:off x="3732852" y="2490015"/>
                <a:ext cx="1016818" cy="584775"/>
                <a:chOff x="6920326" y="2956491"/>
                <a:chExt cx="1016818" cy="584775"/>
              </a:xfrm>
            </p:grpSpPr>
            <p:grpSp>
              <p:nvGrpSpPr>
                <p:cNvPr id="105" name="群組 104"/>
                <p:cNvGrpSpPr/>
                <p:nvPr/>
              </p:nvGrpSpPr>
              <p:grpSpPr>
                <a:xfrm>
                  <a:off x="7444701" y="2956491"/>
                  <a:ext cx="492443" cy="584775"/>
                  <a:chOff x="8641300" y="3542972"/>
                  <a:chExt cx="492443" cy="584775"/>
                </a:xfrm>
              </p:grpSpPr>
              <p:grpSp>
                <p:nvGrpSpPr>
                  <p:cNvPr id="117" name="群組 116"/>
                  <p:cNvGrpSpPr/>
                  <p:nvPr/>
                </p:nvGrpSpPr>
                <p:grpSpPr>
                  <a:xfrm>
                    <a:off x="8735471" y="3542972"/>
                    <a:ext cx="278664" cy="584775"/>
                    <a:chOff x="2434780" y="4333772"/>
                    <a:chExt cx="278664" cy="584775"/>
                  </a:xfrm>
                </p:grpSpPr>
                <p:sp>
                  <p:nvSpPr>
                    <p:cNvPr id="119" name="等腰三角形 118"/>
                    <p:cNvSpPr/>
                    <p:nvPr/>
                  </p:nvSpPr>
                  <p:spPr>
                    <a:xfrm flipV="1">
                      <a:off x="2490743" y="4640043"/>
                      <a:ext cx="192178" cy="141583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TW" sz="2000" dirty="0" smtClean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20" name="文字方塊 119"/>
                    <p:cNvSpPr txBox="1"/>
                    <p:nvPr/>
                  </p:nvSpPr>
                  <p:spPr>
                    <a:xfrm>
                      <a:off x="2434780" y="4333772"/>
                      <a:ext cx="278664" cy="5847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+mn-ea"/>
                        </a:rPr>
                        <a:t>-</a:t>
                      </a:r>
                      <a:endParaRPr lang="zh-TW" altLang="en-US" sz="3200" dirty="0">
                        <a:solidFill>
                          <a:schemeClr val="bg1"/>
                        </a:solidFill>
                        <a:latin typeface="+mn-ea"/>
                      </a:endParaRPr>
                    </a:p>
                  </p:txBody>
                </p:sp>
              </p:grpSp>
              <p:sp>
                <p:nvSpPr>
                  <p:cNvPr id="118" name="文字方塊 117"/>
                  <p:cNvSpPr txBox="1"/>
                  <p:nvPr/>
                </p:nvSpPr>
                <p:spPr>
                  <a:xfrm>
                    <a:off x="8641300" y="3651273"/>
                    <a:ext cx="492443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TW" altLang="en-US" sz="800" b="1" dirty="0" smtClean="0">
                        <a:latin typeface="標楷體" pitchFamily="65" charset="-120"/>
                        <a:ea typeface="標楷體" pitchFamily="65" charset="-120"/>
                      </a:rPr>
                      <a:t>電話簿</a:t>
                    </a:r>
                    <a:endParaRPr lang="zh-TW" altLang="en-US" sz="800" b="1" dirty="0">
                      <a:latin typeface="標楷體" pitchFamily="65" charset="-120"/>
                      <a:ea typeface="標楷體" pitchFamily="65" charset="-120"/>
                    </a:endParaRPr>
                  </a:p>
                </p:txBody>
              </p:sp>
            </p:grpSp>
            <p:grpSp>
              <p:nvGrpSpPr>
                <p:cNvPr id="106" name="群組 105"/>
                <p:cNvGrpSpPr/>
                <p:nvPr/>
              </p:nvGrpSpPr>
              <p:grpSpPr>
                <a:xfrm>
                  <a:off x="6920326" y="3066391"/>
                  <a:ext cx="389850" cy="409360"/>
                  <a:chOff x="8199816" y="3655062"/>
                  <a:chExt cx="389850" cy="409360"/>
                </a:xfrm>
              </p:grpSpPr>
              <p:sp>
                <p:nvSpPr>
                  <p:cNvPr id="114" name="等腰三角形 113"/>
                  <p:cNvSpPr/>
                  <p:nvPr/>
                </p:nvSpPr>
                <p:spPr>
                  <a:xfrm>
                    <a:off x="8299520" y="3723010"/>
                    <a:ext cx="192178" cy="14158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sz="2000" dirty="0" smtClean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5" name="文字方塊 114"/>
                  <p:cNvSpPr txBox="1"/>
                  <p:nvPr/>
                </p:nvSpPr>
                <p:spPr>
                  <a:xfrm>
                    <a:off x="8259562" y="3655062"/>
                    <a:ext cx="27443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b="1" dirty="0" smtClean="0">
                        <a:solidFill>
                          <a:schemeClr val="bg1"/>
                        </a:solidFill>
                      </a:rPr>
                      <a:t>+</a:t>
                    </a:r>
                    <a:endParaRPr lang="zh-TW" altLang="en-US" sz="14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16" name="文字方塊 115"/>
                  <p:cNvSpPr txBox="1"/>
                  <p:nvPr/>
                </p:nvSpPr>
                <p:spPr>
                  <a:xfrm>
                    <a:off x="8199816" y="3848978"/>
                    <a:ext cx="389850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TW" altLang="en-US" sz="800" b="1" dirty="0">
                        <a:latin typeface="標楷體" pitchFamily="65" charset="-120"/>
                        <a:ea typeface="標楷體" pitchFamily="65" charset="-120"/>
                      </a:rPr>
                      <a:t>來電</a:t>
                    </a:r>
                  </a:p>
                </p:txBody>
              </p:sp>
            </p:grpSp>
          </p:grpSp>
          <p:grpSp>
            <p:nvGrpSpPr>
              <p:cNvPr id="131" name="群組 130"/>
              <p:cNvGrpSpPr/>
              <p:nvPr/>
            </p:nvGrpSpPr>
            <p:grpSpPr>
              <a:xfrm>
                <a:off x="3982321" y="3226633"/>
                <a:ext cx="1016818" cy="584775"/>
                <a:chOff x="6920326" y="2956491"/>
                <a:chExt cx="1016818" cy="584775"/>
              </a:xfrm>
            </p:grpSpPr>
            <p:grpSp>
              <p:nvGrpSpPr>
                <p:cNvPr id="132" name="群組 131"/>
                <p:cNvGrpSpPr/>
                <p:nvPr/>
              </p:nvGrpSpPr>
              <p:grpSpPr>
                <a:xfrm>
                  <a:off x="7444701" y="2956491"/>
                  <a:ext cx="492443" cy="584775"/>
                  <a:chOff x="8641300" y="3542972"/>
                  <a:chExt cx="492443" cy="584775"/>
                </a:xfrm>
              </p:grpSpPr>
              <p:grpSp>
                <p:nvGrpSpPr>
                  <p:cNvPr id="137" name="群組 136"/>
                  <p:cNvGrpSpPr/>
                  <p:nvPr/>
                </p:nvGrpSpPr>
                <p:grpSpPr>
                  <a:xfrm>
                    <a:off x="8735471" y="3542972"/>
                    <a:ext cx="278664" cy="584775"/>
                    <a:chOff x="2434780" y="4333772"/>
                    <a:chExt cx="278664" cy="584775"/>
                  </a:xfrm>
                </p:grpSpPr>
                <p:sp>
                  <p:nvSpPr>
                    <p:cNvPr id="139" name="等腰三角形 138"/>
                    <p:cNvSpPr/>
                    <p:nvPr/>
                  </p:nvSpPr>
                  <p:spPr>
                    <a:xfrm flipV="1">
                      <a:off x="2490743" y="4640043"/>
                      <a:ext cx="192178" cy="141583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TW" sz="2000" dirty="0" smtClean="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40" name="文字方塊 139"/>
                    <p:cNvSpPr txBox="1"/>
                    <p:nvPr/>
                  </p:nvSpPr>
                  <p:spPr>
                    <a:xfrm>
                      <a:off x="2434780" y="4333772"/>
                      <a:ext cx="278664" cy="5847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TW" sz="3200" dirty="0" smtClean="0">
                          <a:solidFill>
                            <a:schemeClr val="bg1"/>
                          </a:solidFill>
                          <a:latin typeface="+mn-ea"/>
                        </a:rPr>
                        <a:t>-</a:t>
                      </a:r>
                      <a:endParaRPr lang="zh-TW" altLang="en-US" sz="3200" dirty="0">
                        <a:solidFill>
                          <a:schemeClr val="bg1"/>
                        </a:solidFill>
                        <a:latin typeface="+mn-ea"/>
                      </a:endParaRPr>
                    </a:p>
                  </p:txBody>
                </p:sp>
              </p:grpSp>
              <p:sp>
                <p:nvSpPr>
                  <p:cNvPr id="138" name="文字方塊 137"/>
                  <p:cNvSpPr txBox="1"/>
                  <p:nvPr/>
                </p:nvSpPr>
                <p:spPr>
                  <a:xfrm>
                    <a:off x="8641300" y="3651273"/>
                    <a:ext cx="492443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TW" altLang="en-US" sz="800" b="1" dirty="0" smtClean="0">
                        <a:latin typeface="標楷體" pitchFamily="65" charset="-120"/>
                        <a:ea typeface="標楷體" pitchFamily="65" charset="-120"/>
                      </a:rPr>
                      <a:t>電話簿</a:t>
                    </a:r>
                    <a:endParaRPr lang="zh-TW" altLang="en-US" sz="800" b="1" dirty="0">
                      <a:latin typeface="標楷體" pitchFamily="65" charset="-120"/>
                      <a:ea typeface="標楷體" pitchFamily="65" charset="-120"/>
                    </a:endParaRPr>
                  </a:p>
                </p:txBody>
              </p:sp>
            </p:grpSp>
            <p:grpSp>
              <p:nvGrpSpPr>
                <p:cNvPr id="133" name="群組 132"/>
                <p:cNvGrpSpPr/>
                <p:nvPr/>
              </p:nvGrpSpPr>
              <p:grpSpPr>
                <a:xfrm>
                  <a:off x="6920326" y="3066391"/>
                  <a:ext cx="389850" cy="409360"/>
                  <a:chOff x="8199816" y="3655062"/>
                  <a:chExt cx="389850" cy="409360"/>
                </a:xfrm>
              </p:grpSpPr>
              <p:sp>
                <p:nvSpPr>
                  <p:cNvPr id="134" name="等腰三角形 133"/>
                  <p:cNvSpPr/>
                  <p:nvPr/>
                </p:nvSpPr>
                <p:spPr>
                  <a:xfrm>
                    <a:off x="8299520" y="3723010"/>
                    <a:ext cx="192178" cy="141583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sz="2000" dirty="0" smtClean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35" name="文字方塊 134"/>
                  <p:cNvSpPr txBox="1"/>
                  <p:nvPr/>
                </p:nvSpPr>
                <p:spPr>
                  <a:xfrm>
                    <a:off x="8259562" y="3655062"/>
                    <a:ext cx="274434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 b="1" dirty="0" smtClean="0">
                        <a:solidFill>
                          <a:schemeClr val="bg1"/>
                        </a:solidFill>
                      </a:rPr>
                      <a:t>+</a:t>
                    </a:r>
                    <a:endParaRPr lang="zh-TW" altLang="en-US" sz="1400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36" name="文字方塊 135"/>
                  <p:cNvSpPr txBox="1"/>
                  <p:nvPr/>
                </p:nvSpPr>
                <p:spPr>
                  <a:xfrm>
                    <a:off x="8199816" y="3848978"/>
                    <a:ext cx="389850" cy="2154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TW" altLang="en-US" sz="800" b="1" dirty="0">
                        <a:latin typeface="標楷體" pitchFamily="65" charset="-120"/>
                        <a:ea typeface="標楷體" pitchFamily="65" charset="-120"/>
                      </a:rPr>
                      <a:t>來電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22614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272480" y="187945"/>
            <a:ext cx="318548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altLang="zh-TW" b="1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TA500 TW (</a:t>
            </a:r>
            <a:r>
              <a:rPr lang="zh-TW" altLang="en-US" b="1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子機</a:t>
            </a:r>
            <a:r>
              <a:rPr lang="en-US" altLang="zh-TW" b="1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b="1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簡易操作</a:t>
            </a:r>
            <a:r>
              <a:rPr lang="en-US" altLang="zh-TW" b="1" dirty="0" smtClean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rPr>
              <a:t>-4</a:t>
            </a:r>
            <a:endParaRPr lang="zh-TW" altLang="en-US" b="1" dirty="0">
              <a:solidFill>
                <a:prstClr val="black"/>
              </a:solidFill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192485" y="1749987"/>
            <a:ext cx="8284486" cy="729019"/>
            <a:chOff x="210100" y="2110182"/>
            <a:chExt cx="8284486" cy="729019"/>
          </a:xfrm>
        </p:grpSpPr>
        <p:grpSp>
          <p:nvGrpSpPr>
            <p:cNvPr id="9" name="群組 8"/>
            <p:cNvGrpSpPr/>
            <p:nvPr/>
          </p:nvGrpSpPr>
          <p:grpSpPr>
            <a:xfrm>
              <a:off x="1718264" y="2110182"/>
              <a:ext cx="6776322" cy="729019"/>
              <a:chOff x="1718264" y="2110182"/>
              <a:chExt cx="6776322" cy="729019"/>
            </a:xfrm>
          </p:grpSpPr>
          <p:sp>
            <p:nvSpPr>
              <p:cNvPr id="24" name="文字方塊 23"/>
              <p:cNvSpPr txBox="1"/>
              <p:nvPr/>
            </p:nvSpPr>
            <p:spPr>
              <a:xfrm>
                <a:off x="1718264" y="2153059"/>
                <a:ext cx="65471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200" b="1" dirty="0" smtClean="0">
                    <a:latin typeface="標楷體" pitchFamily="65" charset="-120"/>
                    <a:ea typeface="標楷體" pitchFamily="65" charset="-120"/>
                  </a:rPr>
                  <a:t> 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</a:rPr>
                  <a:t>子</a:t>
                </a:r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</a:rPr>
                  <a:t>機操作：      </a:t>
                </a:r>
                <a:r>
                  <a:rPr lang="en-US" altLang="zh-TW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</a:t>
                </a:r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      </a:t>
                </a:r>
                <a:r>
                  <a:rPr lang="en-US" altLang="zh-TW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 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答</a:t>
                </a:r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錄機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 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語音提示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            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</a:t>
                </a:r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錄製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語音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</a:t>
                </a:r>
              </a:p>
              <a:p>
                <a:r>
                  <a:rPr lang="en-US" altLang="zh-TW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                             </a:t>
                </a:r>
              </a:p>
              <a:p>
                <a:r>
                  <a:rPr lang="en-US" altLang="zh-TW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             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開始錄製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(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可錄音時間長度為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2 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分鐘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)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             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結束錄音。</a:t>
                </a:r>
                <a:endParaRPr lang="en-US" altLang="zh-TW" sz="1200" dirty="0" smtClean="0">
                  <a:latin typeface="標楷體" pitchFamily="65" charset="-120"/>
                  <a:ea typeface="標楷體" pitchFamily="65" charset="-120"/>
                </a:endParaRPr>
              </a:p>
            </p:txBody>
          </p:sp>
          <p:pic>
            <p:nvPicPr>
              <p:cNvPr id="45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7188" y="2110184"/>
                <a:ext cx="800100" cy="333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6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4486" y="2110182"/>
                <a:ext cx="800100" cy="333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120" y="2505826"/>
                <a:ext cx="800100" cy="333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" name="群組 7"/>
            <p:cNvGrpSpPr/>
            <p:nvPr/>
          </p:nvGrpSpPr>
          <p:grpSpPr>
            <a:xfrm>
              <a:off x="210100" y="2166755"/>
              <a:ext cx="1655123" cy="618937"/>
              <a:chOff x="135708" y="2138000"/>
              <a:chExt cx="1655123" cy="618937"/>
            </a:xfrm>
          </p:grpSpPr>
          <p:sp>
            <p:nvSpPr>
              <p:cNvPr id="49" name="左大括弧 48"/>
              <p:cNvSpPr/>
              <p:nvPr/>
            </p:nvSpPr>
            <p:spPr>
              <a:xfrm>
                <a:off x="1645697" y="2138000"/>
                <a:ext cx="145134" cy="618937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文字方塊 51"/>
              <p:cNvSpPr txBox="1"/>
              <p:nvPr/>
            </p:nvSpPr>
            <p:spPr>
              <a:xfrm>
                <a:off x="135708" y="2276872"/>
                <a:ext cx="15049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200" b="1" dirty="0" smtClean="0">
                    <a:latin typeface="標楷體" pitchFamily="65" charset="-120"/>
                    <a:ea typeface="標楷體" pitchFamily="65" charset="-120"/>
                  </a:rPr>
                  <a:t> 錄製個人語音提示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   </a:t>
                </a:r>
                <a:endParaRPr lang="en-US" altLang="zh-TW" sz="1200" dirty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</a:rPr>
                  <a:t> </a:t>
                </a:r>
                <a:endParaRPr lang="en-US" altLang="zh-TW" sz="1200" dirty="0" smtClean="0">
                  <a:latin typeface="標楷體" pitchFamily="65" charset="-120"/>
                  <a:ea typeface="標楷體" pitchFamily="65" charset="-120"/>
                </a:endParaRPr>
              </a:p>
            </p:txBody>
          </p:sp>
        </p:grpSp>
      </p:grpSp>
      <p:sp>
        <p:nvSpPr>
          <p:cNvPr id="59" name="文字方塊 58"/>
          <p:cNvSpPr txBox="1"/>
          <p:nvPr/>
        </p:nvSpPr>
        <p:spPr>
          <a:xfrm>
            <a:off x="255129" y="4456946"/>
            <a:ext cx="5493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電話簿：可儲存 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50 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組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電話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號碼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去電記錄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重播功能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):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 保留最後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撥出之 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10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 組號碼。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來電記錄：保留最後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來電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之 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20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組號碼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b="1" dirty="0">
                <a:latin typeface="標楷體" pitchFamily="65" charset="-120"/>
                <a:ea typeface="標楷體" pitchFamily="65" charset="-120"/>
              </a:rPr>
              <a:t>留言錄音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: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 總長度 </a:t>
            </a:r>
            <a:r>
              <a:rPr lang="en-US" altLang="zh-TW" b="1" dirty="0" smtClean="0">
                <a:latin typeface="標楷體" pitchFamily="65" charset="-120"/>
                <a:ea typeface="標楷體" pitchFamily="65" charset="-120"/>
              </a:rPr>
              <a:t>30 </a:t>
            </a:r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分鐘</a:t>
            </a:r>
            <a:endParaRPr lang="en-US" altLang="zh-TW" b="1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46347" y="1008533"/>
            <a:ext cx="1184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200" b="1" dirty="0">
                <a:latin typeface="標楷體" pitchFamily="65" charset="-120"/>
                <a:ea typeface="標楷體" pitchFamily="65" charset="-120"/>
              </a:rPr>
              <a:t>通話音量調整 </a:t>
            </a:r>
            <a:endParaRPr lang="zh-TW" altLang="en-US" sz="12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765869" y="790940"/>
            <a:ext cx="7340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latin typeface="標楷體" pitchFamily="65" charset="-120"/>
                <a:ea typeface="標楷體" pitchFamily="65" charset="-120"/>
              </a:rPr>
              <a:t>非免持通話中，按      鍵，可增加耳朵的音量。</a:t>
            </a: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按      鍵，</a:t>
            </a:r>
            <a:r>
              <a:rPr lang="zh-TW" altLang="en-US" sz="1200" dirty="0" smtClean="0">
                <a:latin typeface="標楷體" pitchFamily="65" charset="-120"/>
                <a:ea typeface="標楷體" pitchFamily="65" charset="-120"/>
              </a:rPr>
              <a:t>可降低耳朵</a:t>
            </a: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的音量</a:t>
            </a:r>
            <a:r>
              <a:rPr lang="zh-TW" altLang="en-US" sz="1200" dirty="0" smtClean="0">
                <a:latin typeface="標楷體" pitchFamily="65" charset="-120"/>
                <a:ea typeface="標楷體" pitchFamily="65" charset="-120"/>
              </a:rPr>
              <a:t>。共有 </a:t>
            </a:r>
            <a:r>
              <a:rPr lang="en-US" altLang="zh-TW" sz="1200" dirty="0" smtClean="0">
                <a:latin typeface="標楷體" pitchFamily="65" charset="-120"/>
                <a:ea typeface="標楷體" pitchFamily="65" charset="-120"/>
              </a:rPr>
              <a:t>3 </a:t>
            </a:r>
            <a:r>
              <a:rPr lang="zh-TW" altLang="en-US" sz="1200" dirty="0" smtClean="0">
                <a:latin typeface="標楷體" pitchFamily="65" charset="-120"/>
                <a:ea typeface="標楷體" pitchFamily="65" charset="-120"/>
              </a:rPr>
              <a:t>階可調整。</a:t>
            </a:r>
            <a:endParaRPr lang="en-US" altLang="zh-TW" sz="12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1200" dirty="0" smtClean="0">
                <a:latin typeface="標楷體" pitchFamily="65" charset="-120"/>
                <a:ea typeface="標楷體" pitchFamily="65" charset="-120"/>
              </a:rPr>
              <a:t> </a:t>
            </a:r>
            <a:endParaRPr lang="en-US" altLang="zh-TW" sz="12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1200" dirty="0" smtClean="0">
                <a:latin typeface="標楷體" pitchFamily="65" charset="-120"/>
                <a:ea typeface="標楷體" pitchFamily="65" charset="-120"/>
              </a:rPr>
              <a:t> 免持通話中，</a:t>
            </a: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按      鍵，可</a:t>
            </a:r>
            <a:r>
              <a:rPr lang="zh-TW" altLang="en-US" sz="1200" dirty="0" smtClean="0">
                <a:latin typeface="標楷體" pitchFamily="65" charset="-120"/>
                <a:ea typeface="標楷體" pitchFamily="65" charset="-120"/>
              </a:rPr>
              <a:t>增加</a:t>
            </a: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擴音</a:t>
            </a:r>
            <a:r>
              <a:rPr lang="zh-TW" altLang="en-US" sz="1200" dirty="0" smtClean="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音量。按      鍵，可降低耳朵的音量。共有 </a:t>
            </a:r>
            <a:r>
              <a:rPr lang="en-US" altLang="zh-TW" sz="1200" dirty="0" smtClean="0">
                <a:latin typeface="標楷體" pitchFamily="65" charset="-120"/>
                <a:ea typeface="標楷體" pitchFamily="65" charset="-120"/>
              </a:rPr>
              <a:t>5 </a:t>
            </a:r>
            <a:r>
              <a:rPr lang="zh-TW" altLang="en-US" sz="1200" dirty="0">
                <a:latin typeface="標楷體" pitchFamily="65" charset="-120"/>
                <a:ea typeface="標楷體" pitchFamily="65" charset="-120"/>
              </a:rPr>
              <a:t>階可調整。</a:t>
            </a:r>
            <a:endParaRPr lang="en-US" altLang="zh-TW" sz="1200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200" dirty="0" smtClean="0">
                <a:latin typeface="標楷體" pitchFamily="65" charset="-120"/>
                <a:ea typeface="標楷體" pitchFamily="65" charset="-120"/>
              </a:rPr>
              <a:t>                </a:t>
            </a:r>
            <a:endParaRPr lang="en-US" altLang="zh-TW" sz="12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6" name="左大括弧 55"/>
          <p:cNvSpPr/>
          <p:nvPr/>
        </p:nvSpPr>
        <p:spPr>
          <a:xfrm>
            <a:off x="1707763" y="860273"/>
            <a:ext cx="116212" cy="60432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736630" y="2487469"/>
            <a:ext cx="8754401" cy="1384996"/>
            <a:chOff x="463890" y="4739261"/>
            <a:chExt cx="8754401" cy="1384996"/>
          </a:xfrm>
        </p:grpSpPr>
        <p:sp>
          <p:nvSpPr>
            <p:cNvPr id="17" name="文字方塊 16"/>
            <p:cNvSpPr txBox="1"/>
            <p:nvPr/>
          </p:nvSpPr>
          <p:spPr>
            <a:xfrm>
              <a:off x="463890" y="5278825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b="1" dirty="0" smtClean="0">
                  <a:latin typeface="標楷體" pitchFamily="65" charset="-120"/>
                  <a:ea typeface="標楷體" pitchFamily="65" charset="-120"/>
                </a:rPr>
                <a:t> 遠端遙控</a:t>
              </a:r>
              <a:endParaRPr lang="en-US" altLang="zh-TW" sz="12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8" name="左大括弧 17"/>
            <p:cNvSpPr/>
            <p:nvPr/>
          </p:nvSpPr>
          <p:spPr>
            <a:xfrm>
              <a:off x="1431217" y="5323011"/>
              <a:ext cx="72567" cy="19364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81" name="群組 80"/>
            <p:cNvGrpSpPr/>
            <p:nvPr/>
          </p:nvGrpSpPr>
          <p:grpSpPr>
            <a:xfrm>
              <a:off x="7045038" y="4739261"/>
              <a:ext cx="2173253" cy="1384996"/>
              <a:chOff x="4048902" y="5010479"/>
              <a:chExt cx="2173253" cy="1384996"/>
            </a:xfrm>
          </p:grpSpPr>
          <p:sp>
            <p:nvSpPr>
              <p:cNvPr id="68" name="左大括弧 67"/>
              <p:cNvSpPr/>
              <p:nvPr/>
            </p:nvSpPr>
            <p:spPr>
              <a:xfrm>
                <a:off x="4048902" y="5010479"/>
                <a:ext cx="145134" cy="138499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9" name="文字方塊 78"/>
              <p:cNvSpPr txBox="1"/>
              <p:nvPr/>
            </p:nvSpPr>
            <p:spPr>
              <a:xfrm>
                <a:off x="4194036" y="5010480"/>
                <a:ext cx="202811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</a:rPr>
                  <a:t>按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</a:rPr>
                  <a:t>“1”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</a:rPr>
                  <a:t>重播</a:t>
                </a:r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</a:rPr>
                  <a:t>留言</a:t>
                </a:r>
                <a:endParaRPr lang="en-US" altLang="zh-TW" sz="12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</a:rPr>
                  <a:t>按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</a:rPr>
                  <a:t>“2”</a:t>
                </a:r>
                <a:r>
                  <a:rPr lang="en-US" altLang="zh-TW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</a:rPr>
                  <a:t>播放</a:t>
                </a:r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</a:rPr>
                  <a:t>留言</a:t>
                </a:r>
                <a:endParaRPr lang="en-US" altLang="zh-TW" sz="1200" dirty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</a:rPr>
                  <a:t>按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</a:rPr>
                  <a:t>“8”</a:t>
                </a:r>
                <a:r>
                  <a:rPr lang="en-US" altLang="zh-TW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</a:rPr>
                  <a:t>停止</a:t>
                </a:r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</a:rPr>
                  <a:t>留言撥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</a:rPr>
                  <a:t>放</a:t>
                </a:r>
                <a:endParaRPr lang="en-US" altLang="zh-TW" sz="12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</a:rPr>
                  <a:t>按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</a:rPr>
                  <a:t>“6”</a:t>
                </a:r>
                <a:r>
                  <a:rPr lang="en-US" altLang="zh-TW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</a:rPr>
                  <a:t>刪除留言</a:t>
                </a:r>
                <a:endParaRPr lang="en-US" altLang="zh-TW" sz="12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</a:rPr>
                  <a:t>按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</a:rPr>
                  <a:t>“3”</a:t>
                </a:r>
                <a:r>
                  <a:rPr lang="en-US" altLang="zh-TW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</a:rPr>
                  <a:t>播放下</a:t>
                </a:r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</a:rPr>
                  <a:t>一段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</a:rPr>
                  <a:t>留言</a:t>
                </a:r>
                <a:endParaRPr lang="en-US" altLang="zh-TW" sz="12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</a:rPr>
                  <a:t>按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</a:rPr>
                  <a:t>“7”</a:t>
                </a:r>
                <a:r>
                  <a:rPr lang="en-US" altLang="zh-TW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</a:rPr>
                  <a:t>開啟</a:t>
                </a:r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</a:rPr>
                  <a:t>答錄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</a:rPr>
                  <a:t>機</a:t>
                </a:r>
                <a:endParaRPr lang="en-US" altLang="zh-TW" sz="1200" dirty="0" smtClean="0">
                  <a:latin typeface="標楷體" pitchFamily="65" charset="-120"/>
                  <a:ea typeface="標楷體" pitchFamily="65" charset="-120"/>
                </a:endParaRPr>
              </a:p>
              <a:p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</a:rPr>
                  <a:t>按 </a:t>
                </a:r>
                <a:r>
                  <a:rPr lang="en-US" altLang="zh-TW" sz="1200" dirty="0" smtClean="0">
                    <a:latin typeface="標楷體" pitchFamily="65" charset="-120"/>
                    <a:ea typeface="標楷體" pitchFamily="65" charset="-120"/>
                  </a:rPr>
                  <a:t>“9”</a:t>
                </a:r>
                <a:r>
                  <a:rPr lang="en-US" altLang="zh-TW" sz="1200" dirty="0">
                    <a:latin typeface="標楷體" pitchFamily="65" charset="-120"/>
                    <a:ea typeface="標楷體" pitchFamily="65" charset="-120"/>
                    <a:sym typeface="Wingdings" pitchFamily="2" charset="2"/>
                  </a:rPr>
                  <a:t></a:t>
                </a:r>
                <a:r>
                  <a:rPr lang="zh-TW" altLang="en-US" sz="1200" dirty="0" smtClean="0">
                    <a:latin typeface="標楷體" pitchFamily="65" charset="-120"/>
                    <a:ea typeface="標楷體" pitchFamily="65" charset="-120"/>
                  </a:rPr>
                  <a:t>關閉</a:t>
                </a:r>
                <a:r>
                  <a:rPr lang="zh-TW" altLang="en-US" sz="1200" dirty="0">
                    <a:latin typeface="標楷體" pitchFamily="65" charset="-120"/>
                    <a:ea typeface="標楷體" pitchFamily="65" charset="-120"/>
                  </a:rPr>
                  <a:t>答錄機</a:t>
                </a:r>
                <a:endParaRPr lang="en-US" altLang="zh-TW" sz="1200" dirty="0" smtClean="0">
                  <a:latin typeface="標楷體" pitchFamily="65" charset="-120"/>
                  <a:ea typeface="標楷體" pitchFamily="65" charset="-120"/>
                </a:endParaRPr>
              </a:p>
            </p:txBody>
          </p:sp>
        </p:grpSp>
        <p:sp>
          <p:nvSpPr>
            <p:cNvPr id="80" name="文字方塊 79"/>
            <p:cNvSpPr txBox="1"/>
            <p:nvPr/>
          </p:nvSpPr>
          <p:spPr>
            <a:xfrm>
              <a:off x="1510134" y="5286910"/>
              <a:ext cx="5718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latin typeface="標楷體" pitchFamily="65" charset="-120"/>
                  <a:ea typeface="標楷體" pitchFamily="65" charset="-120"/>
                </a:rPr>
                <a:t>外線撥打本</a:t>
              </a:r>
              <a:r>
                <a:rPr lang="zh-TW" altLang="en-US" sz="1200" dirty="0" smtClean="0">
                  <a:latin typeface="標楷體" pitchFamily="65" charset="-120"/>
                  <a:ea typeface="標楷體" pitchFamily="65" charset="-120"/>
                </a:rPr>
                <a:t>機 </a:t>
              </a:r>
              <a:r>
                <a:rPr lang="en-US" altLang="zh-TW" sz="12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</a:t>
              </a:r>
              <a:r>
                <a:rPr lang="zh-TW" altLang="en-US" sz="12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 聽到語音提示 </a:t>
              </a:r>
              <a:r>
                <a:rPr lang="en-US" altLang="zh-TW" sz="12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 </a:t>
              </a:r>
              <a:r>
                <a:rPr lang="zh-TW" altLang="en-US" sz="12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按下密碼 </a:t>
              </a:r>
              <a:r>
                <a:rPr lang="en-US" altLang="zh-TW" sz="12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(</a:t>
              </a:r>
              <a:r>
                <a:rPr lang="zh-TW" altLang="en-US" sz="12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出廠設置為 </a:t>
              </a:r>
              <a:r>
                <a:rPr lang="en-US" altLang="zh-TW" sz="12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”0000 ”4 </a:t>
              </a:r>
              <a:r>
                <a:rPr lang="zh-TW" altLang="en-US" sz="12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個 </a:t>
              </a:r>
              <a:r>
                <a:rPr lang="en-US" altLang="zh-TW" sz="1200" dirty="0" smtClean="0">
                  <a:latin typeface="標楷體" pitchFamily="65" charset="-120"/>
                  <a:ea typeface="標楷體" pitchFamily="65" charset="-120"/>
                  <a:sym typeface="Wingdings" pitchFamily="2" charset="2"/>
                </a:rPr>
                <a:t>0 )  </a:t>
              </a:r>
              <a:endParaRPr lang="en-US" altLang="zh-TW" sz="1200" dirty="0" smtClean="0">
                <a:latin typeface="標楷體" pitchFamily="65" charset="-120"/>
                <a:ea typeface="標楷體" pitchFamily="65" charset="-120"/>
              </a:endParaRPr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5559348" y="1697062"/>
            <a:ext cx="890949" cy="461665"/>
            <a:chOff x="2699792" y="4166140"/>
            <a:chExt cx="822413" cy="781558"/>
          </a:xfrm>
        </p:grpSpPr>
        <p:sp>
          <p:nvSpPr>
            <p:cNvPr id="43" name="文字方塊 42"/>
            <p:cNvSpPr txBox="1"/>
            <p:nvPr/>
          </p:nvSpPr>
          <p:spPr>
            <a:xfrm>
              <a:off x="2783543" y="4166140"/>
              <a:ext cx="738662" cy="781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latin typeface="標楷體" pitchFamily="65" charset="-120"/>
                  <a:ea typeface="標楷體" pitchFamily="65" charset="-120"/>
                </a:rPr>
                <a:t>可答可錄</a:t>
              </a:r>
              <a:endParaRPr lang="en-US" altLang="zh-TW" sz="1200" dirty="0" smtClean="0">
                <a:latin typeface="標楷體" pitchFamily="65" charset="-120"/>
                <a:ea typeface="標楷體" pitchFamily="65" charset="-120"/>
              </a:endParaRPr>
            </a:p>
            <a:p>
              <a:r>
                <a:rPr lang="zh-TW" altLang="en-US" sz="1200" dirty="0">
                  <a:latin typeface="標楷體" pitchFamily="65" charset="-120"/>
                  <a:ea typeface="標楷體" pitchFamily="65" charset="-120"/>
                </a:rPr>
                <a:t>只答不錄</a:t>
              </a:r>
              <a:endParaRPr lang="en-US" altLang="zh-TW" sz="1200" dirty="0" smtClean="0"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44" name="左大括弧 43"/>
            <p:cNvSpPr/>
            <p:nvPr/>
          </p:nvSpPr>
          <p:spPr>
            <a:xfrm>
              <a:off x="2699792" y="4203315"/>
              <a:ext cx="133970" cy="744382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5320131" y="608306"/>
            <a:ext cx="492443" cy="584775"/>
            <a:chOff x="8641300" y="3542972"/>
            <a:chExt cx="492443" cy="584775"/>
          </a:xfrm>
        </p:grpSpPr>
        <p:grpSp>
          <p:nvGrpSpPr>
            <p:cNvPr id="58" name="群組 57"/>
            <p:cNvGrpSpPr/>
            <p:nvPr/>
          </p:nvGrpSpPr>
          <p:grpSpPr>
            <a:xfrm>
              <a:off x="8735471" y="3542972"/>
              <a:ext cx="278664" cy="584775"/>
              <a:chOff x="2434780" y="4333772"/>
              <a:chExt cx="278664" cy="584775"/>
            </a:xfrm>
          </p:grpSpPr>
          <p:sp>
            <p:nvSpPr>
              <p:cNvPr id="61" name="等腰三角形 60"/>
              <p:cNvSpPr/>
              <p:nvPr/>
            </p:nvSpPr>
            <p:spPr>
              <a:xfrm flipV="1">
                <a:off x="2490743" y="4640043"/>
                <a:ext cx="192178" cy="14158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200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2434780" y="4333772"/>
                <a:ext cx="278664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 smtClean="0">
                    <a:solidFill>
                      <a:schemeClr val="bg1"/>
                    </a:solidFill>
                    <a:latin typeface="+mn-ea"/>
                  </a:rPr>
                  <a:t>-</a:t>
                </a:r>
                <a:endParaRPr lang="zh-TW" altLang="en-US" sz="32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60" name="文字方塊 59"/>
            <p:cNvSpPr txBox="1"/>
            <p:nvPr/>
          </p:nvSpPr>
          <p:spPr>
            <a:xfrm>
              <a:off x="8641300" y="3651273"/>
              <a:ext cx="49244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800" b="1" dirty="0" smtClean="0">
                  <a:latin typeface="標楷體" pitchFamily="65" charset="-120"/>
                  <a:ea typeface="標楷體" pitchFamily="65" charset="-120"/>
                </a:rPr>
                <a:t>電話簿</a:t>
              </a:r>
              <a:endParaRPr lang="zh-TW" altLang="en-US" sz="800" b="1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grpSp>
        <p:nvGrpSpPr>
          <p:cNvPr id="53" name="群組 52"/>
          <p:cNvGrpSpPr/>
          <p:nvPr/>
        </p:nvGrpSpPr>
        <p:grpSpPr>
          <a:xfrm>
            <a:off x="3078678" y="733912"/>
            <a:ext cx="389850" cy="409360"/>
            <a:chOff x="8199816" y="3655062"/>
            <a:chExt cx="389850" cy="409360"/>
          </a:xfrm>
        </p:grpSpPr>
        <p:sp>
          <p:nvSpPr>
            <p:cNvPr id="54" name="等腰三角形 53"/>
            <p:cNvSpPr/>
            <p:nvPr/>
          </p:nvSpPr>
          <p:spPr>
            <a:xfrm>
              <a:off x="8299520" y="3723010"/>
              <a:ext cx="192178" cy="14158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2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8259562" y="3655062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chemeClr val="bg1"/>
                  </a:solidFill>
                </a:rPr>
                <a:t>+</a:t>
              </a:r>
              <a:endParaRPr lang="zh-TW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8199816" y="3848978"/>
              <a:ext cx="38985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800" b="1" dirty="0">
                  <a:latin typeface="標楷體" pitchFamily="65" charset="-120"/>
                  <a:ea typeface="標楷體" pitchFamily="65" charset="-120"/>
                </a:rPr>
                <a:t>來電</a:t>
              </a:r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5328356" y="1037162"/>
            <a:ext cx="492443" cy="584775"/>
            <a:chOff x="8641300" y="3542972"/>
            <a:chExt cx="492443" cy="584775"/>
          </a:xfrm>
        </p:grpSpPr>
        <p:grpSp>
          <p:nvGrpSpPr>
            <p:cNvPr id="82" name="群組 81"/>
            <p:cNvGrpSpPr/>
            <p:nvPr/>
          </p:nvGrpSpPr>
          <p:grpSpPr>
            <a:xfrm>
              <a:off x="8735471" y="3542972"/>
              <a:ext cx="278664" cy="584775"/>
              <a:chOff x="2434780" y="4333772"/>
              <a:chExt cx="278664" cy="584775"/>
            </a:xfrm>
          </p:grpSpPr>
          <p:sp>
            <p:nvSpPr>
              <p:cNvPr id="87" name="等腰三角形 86"/>
              <p:cNvSpPr/>
              <p:nvPr/>
            </p:nvSpPr>
            <p:spPr>
              <a:xfrm flipV="1">
                <a:off x="2490743" y="4640043"/>
                <a:ext cx="192178" cy="141583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sz="2000" dirty="0" smtClean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8" name="文字方塊 87"/>
              <p:cNvSpPr txBox="1"/>
              <p:nvPr/>
            </p:nvSpPr>
            <p:spPr>
              <a:xfrm>
                <a:off x="2434780" y="4333772"/>
                <a:ext cx="278664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 smtClean="0">
                    <a:solidFill>
                      <a:schemeClr val="bg1"/>
                    </a:solidFill>
                    <a:latin typeface="+mn-ea"/>
                  </a:rPr>
                  <a:t>-</a:t>
                </a:r>
                <a:endParaRPr lang="zh-TW" altLang="en-US" sz="32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83" name="文字方塊 82"/>
            <p:cNvSpPr txBox="1"/>
            <p:nvPr/>
          </p:nvSpPr>
          <p:spPr>
            <a:xfrm>
              <a:off x="8641300" y="3651273"/>
              <a:ext cx="49244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800" b="1" dirty="0" smtClean="0">
                  <a:latin typeface="標楷體" pitchFamily="65" charset="-120"/>
                  <a:ea typeface="標楷體" pitchFamily="65" charset="-120"/>
                </a:rPr>
                <a:t>電話簿</a:t>
              </a:r>
              <a:endParaRPr lang="zh-TW" altLang="en-US" sz="800" b="1" dirty="0">
                <a:latin typeface="標楷體" pitchFamily="65" charset="-120"/>
                <a:ea typeface="標楷體" pitchFamily="65" charset="-120"/>
              </a:endParaRPr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3062414" y="1094330"/>
            <a:ext cx="389850" cy="409360"/>
            <a:chOff x="8199816" y="3655062"/>
            <a:chExt cx="389850" cy="409360"/>
          </a:xfrm>
        </p:grpSpPr>
        <p:sp>
          <p:nvSpPr>
            <p:cNvPr id="66" name="等腰三角形 65"/>
            <p:cNvSpPr/>
            <p:nvPr/>
          </p:nvSpPr>
          <p:spPr>
            <a:xfrm>
              <a:off x="8299520" y="3723010"/>
              <a:ext cx="192178" cy="14158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2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8259562" y="3655062"/>
              <a:ext cx="2744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chemeClr val="bg1"/>
                  </a:solidFill>
                </a:rPr>
                <a:t>+</a:t>
              </a:r>
              <a:endParaRPr lang="zh-TW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8199816" y="3848978"/>
              <a:ext cx="389850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800" b="1" dirty="0">
                  <a:latin typeface="標楷體" pitchFamily="65" charset="-120"/>
                  <a:ea typeface="標楷體" pitchFamily="65" charset="-120"/>
                </a:rPr>
                <a:t>來電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749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951</Words>
  <Application>Microsoft Office PowerPoint</Application>
  <PresentationFormat>A4 紙張 (210x297 公釐)</PresentationFormat>
  <Paragraphs>248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stony0808</dc:creator>
  <cp:lastModifiedBy>stony0808</cp:lastModifiedBy>
  <cp:revision>190</cp:revision>
  <cp:lastPrinted>2018-04-09T02:06:19Z</cp:lastPrinted>
  <dcterms:created xsi:type="dcterms:W3CDTF">2018-01-17T00:57:41Z</dcterms:created>
  <dcterms:modified xsi:type="dcterms:W3CDTF">2018-04-11T01:57:23Z</dcterms:modified>
</cp:coreProperties>
</file>