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8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4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BFC7-DC6D-4D40-9FCC-DE35F4B3301E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79B6-CB0C-4425-BD1D-07A9B6AE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3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122340" y="116632"/>
            <a:ext cx="899317" cy="449658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93190" y="1268760"/>
            <a:ext cx="1008112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关于我们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96336" y="1268760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家庭户外集结号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5536" y="1288094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72996" y="1268760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科技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60032" y="1271111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奥运赞助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1555" y="1271111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招商加盟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32523" y="2075362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品牌故事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232522" y="2747437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品牌理念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32522" y="3419512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发展历史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32523" y="4091586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测试程序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3088" y="2094696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男装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3088" y="2766771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女装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13088" y="3435188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童装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13088" y="4107262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配件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27602" y="4758992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鞋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730177" y="2075362"/>
            <a:ext cx="1100845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SPIDER PTX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30177" y="2747437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PTX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SKI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30177" y="3415854"/>
            <a:ext cx="1273871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SOFT SHELL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730177" y="4087928"/>
            <a:ext cx="1100845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NANOMAX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71355" y="2737948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奥运产品开发团队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71355" y="3410023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奥运参与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26328" y="1684094"/>
            <a:ext cx="193251" cy="3864512"/>
            <a:chOff x="2087331" y="1660923"/>
            <a:chExt cx="145192" cy="3864512"/>
          </a:xfrm>
        </p:grpSpPr>
        <p:cxnSp>
          <p:nvCxnSpPr>
            <p:cNvPr id="37" name="肘形连接符 36"/>
            <p:cNvCxnSpPr>
              <a:endCxn id="13" idx="1"/>
            </p:cNvCxnSpPr>
            <p:nvPr/>
          </p:nvCxnSpPr>
          <p:spPr>
            <a:xfrm rot="16200000" flipH="1">
              <a:off x="1842636" y="1906794"/>
              <a:ext cx="635758" cy="144016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14" idx="1"/>
            </p:cNvCxnSpPr>
            <p:nvPr/>
          </p:nvCxnSpPr>
          <p:spPr>
            <a:xfrm rot="16200000" flipH="1">
              <a:off x="1826231" y="2562465"/>
              <a:ext cx="668566" cy="144016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endCxn id="15" idx="1"/>
            </p:cNvCxnSpPr>
            <p:nvPr/>
          </p:nvCxnSpPr>
          <p:spPr>
            <a:xfrm rot="16200000" flipH="1">
              <a:off x="1826231" y="3234540"/>
              <a:ext cx="668566" cy="144016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endCxn id="16" idx="1"/>
            </p:cNvCxnSpPr>
            <p:nvPr/>
          </p:nvCxnSpPr>
          <p:spPr>
            <a:xfrm rot="16200000" flipH="1">
              <a:off x="1826232" y="3906614"/>
              <a:ext cx="668564" cy="144018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/>
            <p:nvPr/>
          </p:nvCxnSpPr>
          <p:spPr>
            <a:xfrm rot="16200000" flipH="1">
              <a:off x="1826232" y="4544364"/>
              <a:ext cx="668564" cy="144018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/>
            <p:nvPr/>
          </p:nvCxnSpPr>
          <p:spPr>
            <a:xfrm rot="16200000" flipH="1">
              <a:off x="1825058" y="5119144"/>
              <a:ext cx="668564" cy="144018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119017" y="1657828"/>
            <a:ext cx="152338" cy="1968264"/>
            <a:chOff x="1979712" y="2132856"/>
            <a:chExt cx="152338" cy="1968264"/>
          </a:xfrm>
        </p:grpSpPr>
        <p:cxnSp>
          <p:nvCxnSpPr>
            <p:cNvPr id="48" name="肘形连接符 47"/>
            <p:cNvCxnSpPr/>
            <p:nvPr/>
          </p:nvCxnSpPr>
          <p:spPr>
            <a:xfrm rot="16200000" flipH="1">
              <a:off x="1732087" y="2380482"/>
              <a:ext cx="639267" cy="144016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/>
            <p:nvPr/>
          </p:nvCxnSpPr>
          <p:spPr>
            <a:xfrm rot="16200000" flipH="1">
              <a:off x="1715682" y="3036153"/>
              <a:ext cx="672075" cy="144015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/>
            <p:nvPr/>
          </p:nvCxnSpPr>
          <p:spPr>
            <a:xfrm rot="16200000" flipH="1">
              <a:off x="1724005" y="3693075"/>
              <a:ext cx="672075" cy="144015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578399" y="1657828"/>
            <a:ext cx="155169" cy="3303833"/>
            <a:chOff x="467542" y="2150465"/>
            <a:chExt cx="155169" cy="3303833"/>
          </a:xfrm>
        </p:grpSpPr>
        <p:cxnSp>
          <p:nvCxnSpPr>
            <p:cNvPr id="55" name="肘形连接符 54"/>
            <p:cNvCxnSpPr/>
            <p:nvPr/>
          </p:nvCxnSpPr>
          <p:spPr>
            <a:xfrm rot="16200000" flipH="1">
              <a:off x="219919" y="2398091"/>
              <a:ext cx="639267" cy="144016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6200000" flipH="1">
              <a:off x="203514" y="3053762"/>
              <a:ext cx="672075" cy="144015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 rot="16200000" flipH="1">
              <a:off x="203513" y="3725837"/>
              <a:ext cx="672076" cy="144015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/>
            <p:nvPr/>
          </p:nvCxnSpPr>
          <p:spPr>
            <a:xfrm rot="16200000" flipH="1">
              <a:off x="203514" y="4397911"/>
              <a:ext cx="672074" cy="144017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/>
            <p:nvPr/>
          </p:nvCxnSpPr>
          <p:spPr>
            <a:xfrm rot="16200000" flipH="1">
              <a:off x="214666" y="5046252"/>
              <a:ext cx="672074" cy="144017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813069" y="571284"/>
            <a:ext cx="7200801" cy="708778"/>
            <a:chOff x="813069" y="1003332"/>
            <a:chExt cx="7344000" cy="7087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813069" y="1340768"/>
              <a:ext cx="7344000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27584" y="1340768"/>
              <a:ext cx="0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235141" y="1352070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18207" y="1352070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178900" y="1352070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628504" y="1352070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8145876" y="1352070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572000" y="1003332"/>
              <a:ext cx="1" cy="36004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60258" y="1677162"/>
            <a:ext cx="166289" cy="3279830"/>
            <a:chOff x="3433330" y="2132856"/>
            <a:chExt cx="166289" cy="3279830"/>
          </a:xfrm>
        </p:grpSpPr>
        <p:grpSp>
          <p:nvGrpSpPr>
            <p:cNvPr id="59" name="组合 58"/>
            <p:cNvGrpSpPr/>
            <p:nvPr/>
          </p:nvGrpSpPr>
          <p:grpSpPr>
            <a:xfrm>
              <a:off x="3434383" y="2132856"/>
              <a:ext cx="144019" cy="2655492"/>
              <a:chOff x="467542" y="2150465"/>
              <a:chExt cx="144019" cy="2655492"/>
            </a:xfrm>
          </p:grpSpPr>
          <p:cxnSp>
            <p:nvCxnSpPr>
              <p:cNvPr id="60" name="肘形连接符 59"/>
              <p:cNvCxnSpPr/>
              <p:nvPr/>
            </p:nvCxnSpPr>
            <p:spPr>
              <a:xfrm rot="16200000" flipH="1">
                <a:off x="219919" y="2398091"/>
                <a:ext cx="639267" cy="144016"/>
              </a:xfrm>
              <a:prstGeom prst="bentConnector2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/>
              <p:nvPr/>
            </p:nvCxnSpPr>
            <p:spPr>
              <a:xfrm rot="16200000" flipH="1">
                <a:off x="203514" y="3053762"/>
                <a:ext cx="672075" cy="144015"/>
              </a:xfrm>
              <a:prstGeom prst="bentConnector2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/>
              <p:nvPr/>
            </p:nvCxnSpPr>
            <p:spPr>
              <a:xfrm rot="16200000" flipH="1">
                <a:off x="203513" y="3725837"/>
                <a:ext cx="672076" cy="144015"/>
              </a:xfrm>
              <a:prstGeom prst="bentConnector2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肘形连接符 62"/>
              <p:cNvCxnSpPr/>
              <p:nvPr/>
            </p:nvCxnSpPr>
            <p:spPr>
              <a:xfrm rot="16200000" flipH="1">
                <a:off x="203514" y="4397911"/>
                <a:ext cx="672074" cy="144017"/>
              </a:xfrm>
              <a:prstGeom prst="bentConnector2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肘形连接符 64"/>
            <p:cNvCxnSpPr/>
            <p:nvPr/>
          </p:nvCxnSpPr>
          <p:spPr>
            <a:xfrm rot="16200000" flipH="1">
              <a:off x="3175558" y="4988624"/>
              <a:ext cx="681834" cy="166289"/>
            </a:xfrm>
            <a:prstGeom prst="bentConnector2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圆角矩形 82"/>
          <p:cNvSpPr/>
          <p:nvPr/>
        </p:nvSpPr>
        <p:spPr>
          <a:xfrm>
            <a:off x="2232523" y="4739658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779912" y="4735056"/>
            <a:ext cx="1529778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FUNCTION ICON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271355" y="2075362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奥运会赞助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232523" y="5342985"/>
            <a:ext cx="899317" cy="396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新闻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697" y="6196662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格式：栏目名称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阿尔派妮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8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53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Nancy</dc:creator>
  <cp:lastModifiedBy>Nancy</cp:lastModifiedBy>
  <cp:revision>40</cp:revision>
  <dcterms:created xsi:type="dcterms:W3CDTF">2013-03-13T02:48:19Z</dcterms:created>
  <dcterms:modified xsi:type="dcterms:W3CDTF">2013-03-21T10:06:38Z</dcterms:modified>
</cp:coreProperties>
</file>