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E3A4-4302-6D64-A2E1-FFB047A09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7CC6E-FCF4-22DC-54E4-A53DB533A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F3DAC-827F-103E-4408-09714854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C74C-0AC1-4AC2-A9CE-6C969865B4C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9E67-4124-AD80-624F-06D5233F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AAD88-A23D-1964-ED3D-1367EB9C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F333-C732-4880-B737-32C708FB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521B-D70F-0BF7-DAD0-04E65102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0B59F-7A0C-8053-A6CA-98785AD65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BB111-2356-4850-21BA-AC0753DB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C74C-0AC1-4AC2-A9CE-6C969865B4C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F14C8-A1C6-5A5F-8320-91A15F12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701F4-508A-F9AC-242F-7CE228AD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F333-C732-4880-B737-32C708FB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C9A95-FF97-3BF1-9A47-7894E2D7A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987B4-0C3F-4487-F33B-0D5DBB5EE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72059-142E-5744-59E7-2BCBEB55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C74C-0AC1-4AC2-A9CE-6C969865B4C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88F4D-625E-39DE-8F97-EEDE34AD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49ECD-5F09-23CB-3BA1-65DD6EAE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F333-C732-4880-B737-32C708FB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1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E276-A5E2-3216-84F7-ED37E5D1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1A35-1EDF-CBDC-A179-1C2EF22A1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1DD1-BFF9-8B6B-419A-6716A525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C74C-0AC1-4AC2-A9CE-6C969865B4C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64E8-DF23-9330-52C2-88D9DD06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80EB-BBA0-B616-6954-916A4411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F333-C732-4880-B737-32C708FB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3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8C2E-EE93-6254-BC11-1D384D9B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17811-E9FD-FF9D-8197-FE4F8D5C0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E3A4B-BBDC-265E-8458-F42F5B29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C74C-0AC1-4AC2-A9CE-6C969865B4C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872C4-66C9-9F05-DAE6-9CE9E32E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7FE5-27D1-2981-D889-D665790E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F333-C732-4880-B737-32C708FB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2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60B3-E700-14BF-BFA8-D99723E8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E567-4B32-913F-3C6D-CD3D10292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3D6AC-4289-7FBA-8611-399A1199E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51A31-3226-8F13-56B2-2D4A9B3C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C74C-0AC1-4AC2-A9CE-6C969865B4C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016FC-EBB1-4D93-2E48-86C9D15D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3CB60-6FFB-0ECF-77FB-38C15036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F333-C732-4880-B737-32C708FB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3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4977-54E6-CD8E-EFAF-96CDB375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A5024-4E25-D3C6-D8FF-DFC00074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2BB19-43AA-AD34-676D-4E8E447E6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E3FB1-3C0E-5200-E455-C5AA07EC6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EEFC9-F73F-B982-A7EF-FFCBCA41A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4BBAD-A248-3D9F-3158-0580F806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C74C-0AC1-4AC2-A9CE-6C969865B4C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F5428-B1F4-FF10-3818-0A709636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3AF37-0F2B-B545-7A31-0C5693B8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F333-C732-4880-B737-32C708FB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DF40-8B80-7DEE-BD00-DE55CF54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96D15-45C2-D034-548B-CD59DFBF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C74C-0AC1-4AC2-A9CE-6C969865B4C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03766-6CE9-4751-2F6A-572CA571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4E209-A54E-4222-F3C5-0A7D6DDE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F333-C732-4880-B737-32C708FB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5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61412-0313-8577-DBE4-606B653B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C74C-0AC1-4AC2-A9CE-6C969865B4C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77C75-F077-11EC-D950-8BC00588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A86B6-96F3-2159-BC1D-E622AA30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F333-C732-4880-B737-32C708FB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8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49B2-9221-0201-668B-98D67D64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D57C-9B15-9D01-0DC4-57DBE4233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7E725-9CFA-63BC-87A2-23EAC7646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2B7E6-F14B-65D3-3419-6F7B5016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C74C-0AC1-4AC2-A9CE-6C969865B4C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B8AD-BAF4-A670-958C-FCF4C78A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3F739-E1C8-B20E-6B7C-268016F7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F333-C732-4880-B737-32C708FB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0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DEE1-CA13-FD08-3326-BF8164FB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F8469C-57D8-7640-D8EC-2795BEDB9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E976F-80D3-98AE-1A89-480BFFA1B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E3C3C-0C89-90C8-440C-4114A438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C74C-0AC1-4AC2-A9CE-6C969865B4C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354D4-D0C0-33E5-693A-1E6E4D49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8EB64-C398-CD14-5763-31B5520E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1F333-C732-4880-B737-32C708FB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8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5CFC5-5393-B5F9-EFD8-2EF039DC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760A-BD9A-5E22-7A53-AD288B797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E362-02A6-83C3-3F85-1EF626FD5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BC74C-0AC1-4AC2-A9CE-6C969865B4C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6572D-D49C-B5B4-47E1-63CF3527F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3B9A3-2658-8FD3-BE2C-83E889DFB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1F333-C732-4880-B737-32C708FB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7745D-9DC2-6535-3F1C-8D988A933A7C}"/>
              </a:ext>
            </a:extLst>
          </p:cNvPr>
          <p:cNvSpPr txBox="1"/>
          <p:nvPr/>
        </p:nvSpPr>
        <p:spPr>
          <a:xfrm>
            <a:off x="9144" y="80387"/>
            <a:ext cx="12192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</a:t>
            </a:r>
          </a:p>
          <a:p>
            <a:r>
              <a:rPr lang="en-US" i="1" dirty="0"/>
              <a:t>                                               </a:t>
            </a:r>
            <a:r>
              <a:rPr lang="en-US" sz="4800" i="1" dirty="0"/>
              <a:t>                 </a:t>
            </a:r>
            <a:r>
              <a:rPr lang="en-US" sz="4800" i="1" dirty="0">
                <a:solidFill>
                  <a:srgbClr val="FF0000"/>
                </a:solidFill>
              </a:rPr>
              <a:t>REPORT</a:t>
            </a:r>
          </a:p>
          <a:p>
            <a:pPr>
              <a:buNone/>
            </a:pPr>
            <a:r>
              <a:rPr lang="en-US" b="1" i="1" dirty="0"/>
              <a:t>                                                                1. Project Overview:</a:t>
            </a:r>
          </a:p>
          <a:p>
            <a:pPr>
              <a:buNone/>
            </a:pPr>
            <a:br>
              <a:rPr lang="en-US" i="1" dirty="0"/>
            </a:br>
            <a:r>
              <a:rPr lang="en-US" i="1" dirty="0"/>
              <a:t>                                  This website is designed to offer users an easy and efficient way </a:t>
            </a:r>
          </a:p>
          <a:p>
            <a:pPr>
              <a:buNone/>
            </a:pPr>
            <a:r>
              <a:rPr lang="en-US" i="1" dirty="0"/>
              <a:t>                                  to book tickets for events, transportation (e.g., buses,                          </a:t>
            </a:r>
          </a:p>
          <a:p>
            <a:pPr>
              <a:buNone/>
            </a:pPr>
            <a:r>
              <a:rPr lang="en-US" i="1" dirty="0"/>
              <a:t>                                  trains), movies, and other activities. It allows users to </a:t>
            </a:r>
          </a:p>
          <a:p>
            <a:pPr>
              <a:buNone/>
            </a:pPr>
            <a:r>
              <a:rPr lang="en-US" i="1" dirty="0"/>
              <a:t>                                  view available options, make reservations, and complete payments online.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b="1" i="1" dirty="0"/>
              <a:t>                                                             2. Objectives:</a:t>
            </a:r>
          </a:p>
          <a:p>
            <a:pPr>
              <a:buNone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/>
              <a:t>                                  Provide a user-friendly platform for online ticket reservations.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/>
              <a:t>                                  Reduce physical queues and manual booking errors.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/>
              <a:t>                                  Improve customer convenience and accessibility.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/>
              <a:t>                                   Enable event/transport organizers to manage bookings efficiently.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12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E67587-C82D-635B-2B3C-7B69ABD5C304}"/>
              </a:ext>
            </a:extLst>
          </p:cNvPr>
          <p:cNvSpPr txBox="1"/>
          <p:nvPr/>
        </p:nvSpPr>
        <p:spPr>
          <a:xfrm>
            <a:off x="0" y="192024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                                                                                   3. Key Features: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3943350" lvl="8" indent="-285750">
              <a:buFont typeface="Wingdings" panose="05000000000000000000" pitchFamily="2" charset="2"/>
              <a:buChar char="v"/>
            </a:pPr>
            <a:r>
              <a:rPr lang="en-US" dirty="0"/>
              <a:t>User registration and login</a:t>
            </a:r>
          </a:p>
          <a:p>
            <a:pPr marL="3943350" lvl="8" indent="-285750">
              <a:buFont typeface="Wingdings" panose="05000000000000000000" pitchFamily="2" charset="2"/>
              <a:buChar char="v"/>
            </a:pPr>
            <a:r>
              <a:rPr lang="en-US" dirty="0"/>
              <a:t>Event/transport/movie listing with details</a:t>
            </a:r>
          </a:p>
          <a:p>
            <a:pPr marL="3943350" lvl="8" indent="-285750">
              <a:buFont typeface="Wingdings" panose="05000000000000000000" pitchFamily="2" charset="2"/>
              <a:buChar char="v"/>
            </a:pPr>
            <a:r>
              <a:rPr lang="en-US" dirty="0"/>
              <a:t>Real-time seat availability tracking</a:t>
            </a:r>
          </a:p>
          <a:p>
            <a:pPr marL="3943350" lvl="8" indent="-285750">
              <a:buFont typeface="Wingdings" panose="05000000000000000000" pitchFamily="2" charset="2"/>
              <a:buChar char="v"/>
            </a:pPr>
            <a:r>
              <a:rPr lang="en-US" dirty="0"/>
              <a:t>Online payment integration (e.g., mobile money, cards)</a:t>
            </a:r>
          </a:p>
          <a:p>
            <a:pPr marL="3943350" lvl="8" indent="-285750">
              <a:buFont typeface="Wingdings" panose="05000000000000000000" pitchFamily="2" charset="2"/>
              <a:buChar char="v"/>
            </a:pPr>
            <a:r>
              <a:rPr lang="en-US" dirty="0"/>
              <a:t>E-ticket generation and confirmation via email/SMS</a:t>
            </a:r>
          </a:p>
          <a:p>
            <a:pPr marL="3943350" lvl="8" indent="-285750">
              <a:buFont typeface="Wingdings" panose="05000000000000000000" pitchFamily="2" charset="2"/>
              <a:buChar char="v"/>
            </a:pPr>
            <a:r>
              <a:rPr lang="en-US" dirty="0"/>
              <a:t>Admin panel for managing listings, bookings, and users</a:t>
            </a:r>
          </a:p>
          <a:p>
            <a:pPr lvl="8"/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                                                                                   4. Target Users: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General public (event-goers, travelers)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Event organizers and transport companies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                                                                                   5. Benefits:</a:t>
            </a:r>
            <a:endParaRPr lang="en-US" dirty="0">
              <a:solidFill>
                <a:srgbClr val="0070C0"/>
              </a:solidFill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Saves time and reduces the need for physical travel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Increases customer satisfaction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Enables easy access to booking history</a:t>
            </a:r>
          </a:p>
          <a:p>
            <a:endParaRPr lang="en-US" dirty="0"/>
          </a:p>
          <a:p>
            <a:pPr lvl="8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8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E46F2-05B9-B9CA-D6DC-612EE856F07F}"/>
              </a:ext>
            </a:extLst>
          </p:cNvPr>
          <p:cNvSpPr txBox="1"/>
          <p:nvPr/>
        </p:nvSpPr>
        <p:spPr>
          <a:xfrm>
            <a:off x="0" y="10058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                                                          6. Technologies Used: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Frontend: HTML, CSS, JavaScript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Backend: PHP/Python/Node.js (depending on implementation)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Database: MySQL or MongoDB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Payment Integration: Mobile Money, PayPal, Visa/MasterCard</a:t>
            </a: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                                                                         7. Future </a:t>
            </a:r>
            <a:r>
              <a:rPr lang="en-US" b="1">
                <a:solidFill>
                  <a:srgbClr val="0070C0"/>
                </a:solidFill>
              </a:rPr>
              <a:t>Enhancements:</a:t>
            </a:r>
          </a:p>
          <a:p>
            <a:pPr>
              <a:buNone/>
            </a:pPr>
            <a:endParaRPr lang="en-US" b="1">
              <a:solidFill>
                <a:srgbClr val="0070C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Mobile app version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Loyalty points or discounts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Multilingual support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US" dirty="0"/>
              <a:t>Advanced analytics dashboard for partners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9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263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2025-05-06T16:19:26Z</dcterms:created>
  <dcterms:modified xsi:type="dcterms:W3CDTF">2025-05-06T16:53:34Z</dcterms:modified>
</cp:coreProperties>
</file>