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7228-8639-4741-A679-8652E7DBB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81E7AC-8ED1-4ADE-8F66-4B3552DC7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85651-6E40-4DE7-B8FE-EA074B4B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134-2DC3-4A0A-A7FF-6754EA7C836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BA126-DCE4-4090-AEDA-FEFDC832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3D69E-E15F-4878-B815-8A6C9E56B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4D96-FD8B-4D92-B7AD-596A84925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92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B8A10-82E9-48AA-81D7-03F96183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EFC5FF-A6E5-4F47-B8C6-2F865C79E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E563B9-4756-48A1-A797-45ED972E0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134-2DC3-4A0A-A7FF-6754EA7C836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D5F66-DCDD-41F3-8A63-2C1A500E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0EE14-3178-4918-BC5A-FBD7F7D4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4D96-FD8B-4D92-B7AD-596A84925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94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9240C2-A629-40AF-A086-C2195842E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E603BA-CDB4-407F-8241-D034DAEE7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E0CD1-B310-4539-A9E3-99A0B54B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134-2DC3-4A0A-A7FF-6754EA7C836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A45FB-FBD1-4FB6-BE31-AE3635AD2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6A4D3A-D9EB-4858-A609-084346CC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4D96-FD8B-4D92-B7AD-596A84925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12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F3FAC-91BC-4F47-AB3D-381599C4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48DC1-BE7E-4796-8DDF-91790468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63F855-5575-42A2-9100-2F5A2D33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134-2DC3-4A0A-A7FF-6754EA7C836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1B5F93-95CC-4F7A-8BB4-B9B279EE0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98F2DE-F5A5-42D4-B900-D80B9F99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4D96-FD8B-4D92-B7AD-596A84925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16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67DB1-663F-45D7-BE83-26AEF041A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53BEA3-2B7E-4A71-974A-4E5E83F96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39EBC-B8F1-4874-96CE-A362E803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134-2DC3-4A0A-A7FF-6754EA7C836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B5A863-3F89-4556-B025-981C4749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2C732-751A-4940-827B-93346424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4D96-FD8B-4D92-B7AD-596A84925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84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99C5C-B675-4036-93CC-16383966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04E4D-C629-4117-A1C6-C48D9B867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182557-8C2C-4531-B247-4C34ADDDA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94834-89C8-4046-A4EC-4107A73B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134-2DC3-4A0A-A7FF-6754EA7C836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4920C-0614-441C-9F25-E6CED247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B7B386-3031-4829-B2CE-8940BDAE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4D96-FD8B-4D92-B7AD-596A84925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57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114E7-67C8-4729-879D-C469F0F5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287FD-A8F1-4DAC-AA6A-C0B853909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1AFB0D-8646-4325-A274-15563DBC7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D533C3-6606-4515-AC2C-F517FDA9F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7D93E5-BA4C-4776-A279-77B731BE3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4F10E2-F809-4231-984E-31FBB12B5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134-2DC3-4A0A-A7FF-6754EA7C836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6D6DF1-EB08-486D-A5F6-A8F8C5235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5A3F00-A8FF-40A2-AC78-0DC32F19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4D96-FD8B-4D92-B7AD-596A84925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198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E2AE1-959F-4A3A-A436-3F0E4CAD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A91CA1-3B9C-49CE-9C9A-B5173395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134-2DC3-4A0A-A7FF-6754EA7C836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9AD576-DDAC-448F-9603-C59069B3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2DDF3B-88E2-4DE9-85E8-92117BC0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4D96-FD8B-4D92-B7AD-596A84925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48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B33C31-45F5-48EC-91C7-AF25442D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134-2DC3-4A0A-A7FF-6754EA7C836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472CE7-3D7D-4C8A-A2D8-94CDC71C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41D7D-0EE0-4E62-AFC5-5649C8A3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4D96-FD8B-4D92-B7AD-596A84925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5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1F455-2BC8-4AD2-8B0B-AACEE1C16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1F33B2-3EE1-4818-8A54-474A6233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622E3D-4B4E-40C4-BD86-4A0669EAC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9E7D75-4BCC-4DE2-B256-B6D74260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134-2DC3-4A0A-A7FF-6754EA7C836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2DD34B-9B36-4B81-922F-AB78FE86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B31875-602F-4876-8490-0248C9DD8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4D96-FD8B-4D92-B7AD-596A84925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08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D17F8-ED5C-47AB-916D-EE01F919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A429C6-9ED8-4FAC-B05E-D200E2FFF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2B3E52-2602-418B-989E-C3A661923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226A6-89F8-4B2A-97A1-1D2FD568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E5134-2DC3-4A0A-A7FF-6754EA7C836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2D6DA-E253-4210-9A4F-65873FFC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281E12-B8DF-487E-8BB4-C8FC55135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84D96-FD8B-4D92-B7AD-596A84925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2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27962FA-8404-4A49-8549-42FEED91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C19DD7-432D-4C55-9081-6EF0C5DE4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20D97-9B77-4EF6-A679-052D9DAEC1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E5134-2DC3-4A0A-A7FF-6754EA7C8369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DC5F3E-095F-4BF7-9DA2-1356488881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17945B-48BA-4DC1-8DE5-F9065D958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84D96-FD8B-4D92-B7AD-596A849253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30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BB8F80B-5350-43E1-AC4C-715AF8128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957419"/>
              </p:ext>
            </p:extLst>
          </p:nvPr>
        </p:nvGraphicFramePr>
        <p:xfrm>
          <a:off x="0" y="-2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313868986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9922271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9804481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6376355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20589595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Model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Number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0095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SSH, FTP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Telnet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SMTP</a:t>
                      </a:r>
                    </a:p>
                    <a:p>
                      <a:pPr algn="ctr" latinLnBrk="1"/>
                      <a:r>
                        <a:rPr lang="en-US" altLang="ko-KR" sz="2400" dirty="0"/>
                        <a:t>POP3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67333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43964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Steve’s 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98084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2679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4038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/>
                        <a:t>DHLC, Frame </a:t>
                      </a:r>
                      <a:endParaRPr lang="ko-KR" altLang="en-US" sz="2400" dirty="0"/>
                    </a:p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24284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036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52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38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 시은</dc:creator>
  <cp:lastModifiedBy>노 시은</cp:lastModifiedBy>
  <cp:revision>5</cp:revision>
  <dcterms:created xsi:type="dcterms:W3CDTF">2020-07-12T11:03:06Z</dcterms:created>
  <dcterms:modified xsi:type="dcterms:W3CDTF">2020-07-12T13:49:41Z</dcterms:modified>
</cp:coreProperties>
</file>