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5" r:id="rId6"/>
    <p:sldId id="266" r:id="rId7"/>
    <p:sldId id="267" r:id="rId8"/>
    <p:sldId id="261" r:id="rId9"/>
    <p:sldId id="260" r:id="rId10"/>
    <p:sldId id="268" r:id="rId11"/>
    <p:sldId id="262" r:id="rId12"/>
    <p:sldId id="273" r:id="rId13"/>
    <p:sldId id="274" r:id="rId14"/>
    <p:sldId id="275" r:id="rId15"/>
    <p:sldId id="263" r:id="rId16"/>
    <p:sldId id="276" r:id="rId17"/>
    <p:sldId id="277" r:id="rId18"/>
    <p:sldId id="264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8597EA2-9DCB-4D68-8B49-4E3A33620707}">
          <p14:sldIdLst>
            <p14:sldId id="259"/>
            <p14:sldId id="265"/>
          </p14:sldIdLst>
        </p14:section>
        <p14:section name="Real World" id="{BA85AD98-3481-4F4B-BAA4-C0BA04E19C85}">
          <p14:sldIdLst>
            <p14:sldId id="266"/>
            <p14:sldId id="267"/>
          </p14:sldIdLst>
        </p14:section>
        <p14:section name="Java and Kotlin" id="{8A4687AC-1652-4883-9854-76C774E50609}">
          <p14:sldIdLst>
            <p14:sldId id="261"/>
            <p14:sldId id="260"/>
            <p14:sldId id="268"/>
          </p14:sldIdLst>
        </p14:section>
        <p14:section name="Gradle" id="{6F12F35E-F3A9-4130-93FA-5EDD59A8F1FE}">
          <p14:sldIdLst>
            <p14:sldId id="262"/>
            <p14:sldId id="273"/>
            <p14:sldId id="274"/>
            <p14:sldId id="275"/>
          </p14:sldIdLst>
        </p14:section>
        <p14:section name="Android &amp; Android Studio" id="{95E9CFB5-EBCA-4E0E-A532-B4C350612F60}">
          <p14:sldIdLst>
            <p14:sldId id="263"/>
            <p14:sldId id="276"/>
            <p14:sldId id="277"/>
          </p14:sldIdLst>
        </p14:section>
        <p14:section name="MVC Ideals" id="{A614D822-9FA0-4C4F-9C34-17816EA79ED4}">
          <p14:sldIdLst>
            <p14:sldId id="26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DC83"/>
    <a:srgbClr val="052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347B-09F4-4D08-B97B-0C170F3FC96F}" v="103" dt="2022-03-30T04:23:04.530"/>
    <p1510:client id="{5C3A3D72-13DB-4550-970C-A7D493BC85B7}" v="47" dt="2022-03-30T14:25:24.430"/>
    <p1510:client id="{841D638F-CEB1-4E58-BE7A-C950DC51DD72}" v="13" dt="2022-03-30T01:59:59.646"/>
    <p1510:client id="{8660F907-9E71-7AE0-6E86-25BB51C5F7E5}" v="548" dt="2022-03-30T15:08:26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125" d="100"/>
          <a:sy n="125" d="100"/>
        </p:scale>
        <p:origin x="166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oczki, Zoltan F" userId="S::nahoczki@uwp.edu::4cdb9be2-4e85-444b-9b16-8ff0d9d60402" providerId="AD" clId="Web-{2AA8347B-09F4-4D08-B97B-0C170F3FC96F}"/>
    <pc:docChg chg="addSld modSld modSection">
      <pc:chgData name="Nahoczki, Zoltan F" userId="S::nahoczki@uwp.edu::4cdb9be2-4e85-444b-9b16-8ff0d9d60402" providerId="AD" clId="Web-{2AA8347B-09F4-4D08-B97B-0C170F3FC96F}" dt="2022-03-30T04:23:00.890" v="95" actId="20577"/>
      <pc:docMkLst>
        <pc:docMk/>
      </pc:docMkLst>
      <pc:sldChg chg="modSp new">
        <pc:chgData name="Nahoczki, Zoltan F" userId="S::nahoczki@uwp.edu::4cdb9be2-4e85-444b-9b16-8ff0d9d60402" providerId="AD" clId="Web-{2AA8347B-09F4-4D08-B97B-0C170F3FC96F}" dt="2022-03-30T04:19:01.031" v="43" actId="20577"/>
        <pc:sldMkLst>
          <pc:docMk/>
          <pc:sldMk cId="417392448" sldId="269"/>
        </pc:sldMkLst>
        <pc:spChg chg="mod">
          <ac:chgData name="Nahoczki, Zoltan F" userId="S::nahoczki@uwp.edu::4cdb9be2-4e85-444b-9b16-8ff0d9d60402" providerId="AD" clId="Web-{2AA8347B-09F4-4D08-B97B-0C170F3FC96F}" dt="2022-03-30T04:16:35.969" v="9" actId="20577"/>
          <ac:spMkLst>
            <pc:docMk/>
            <pc:sldMk cId="417392448" sldId="269"/>
            <ac:spMk id="2" creationId="{9A23379D-FCE3-439B-99D2-DB7C073D98E2}"/>
          </ac:spMkLst>
        </pc:spChg>
        <pc:spChg chg="mod">
          <ac:chgData name="Nahoczki, Zoltan F" userId="S::nahoczki@uwp.edu::4cdb9be2-4e85-444b-9b16-8ff0d9d60402" providerId="AD" clId="Web-{2AA8347B-09F4-4D08-B97B-0C170F3FC96F}" dt="2022-03-30T04:19:01.031" v="43" actId="20577"/>
          <ac:spMkLst>
            <pc:docMk/>
            <pc:sldMk cId="417392448" sldId="269"/>
            <ac:spMk id="3" creationId="{897BA9C6-B244-C45C-D803-DFDFF6D204CF}"/>
          </ac:spMkLst>
        </pc:spChg>
      </pc:sldChg>
      <pc:sldChg chg="addSp modSp new">
        <pc:chgData name="Nahoczki, Zoltan F" userId="S::nahoczki@uwp.edu::4cdb9be2-4e85-444b-9b16-8ff0d9d60402" providerId="AD" clId="Web-{2AA8347B-09F4-4D08-B97B-0C170F3FC96F}" dt="2022-03-30T04:23:00.890" v="95" actId="20577"/>
        <pc:sldMkLst>
          <pc:docMk/>
          <pc:sldMk cId="3696382324" sldId="270"/>
        </pc:sldMkLst>
        <pc:spChg chg="mod">
          <ac:chgData name="Nahoczki, Zoltan F" userId="S::nahoczki@uwp.edu::4cdb9be2-4e85-444b-9b16-8ff0d9d60402" providerId="AD" clId="Web-{2AA8347B-09F4-4D08-B97B-0C170F3FC96F}" dt="2022-03-30T04:19:28.484" v="50" actId="20577"/>
          <ac:spMkLst>
            <pc:docMk/>
            <pc:sldMk cId="3696382324" sldId="270"/>
            <ac:spMk id="2" creationId="{3D6929A3-C87E-4360-6FFD-944899288369}"/>
          </ac:spMkLst>
        </pc:spChg>
        <pc:spChg chg="mod">
          <ac:chgData name="Nahoczki, Zoltan F" userId="S::nahoczki@uwp.edu::4cdb9be2-4e85-444b-9b16-8ff0d9d60402" providerId="AD" clId="Web-{2AA8347B-09F4-4D08-B97B-0C170F3FC96F}" dt="2022-03-30T04:21:59.265" v="76" actId="20577"/>
          <ac:spMkLst>
            <pc:docMk/>
            <pc:sldMk cId="3696382324" sldId="270"/>
            <ac:spMk id="3" creationId="{4A31ABA7-92F6-6022-5C54-696822B00163}"/>
          </ac:spMkLst>
        </pc:spChg>
        <pc:spChg chg="add mod">
          <ac:chgData name="Nahoczki, Zoltan F" userId="S::nahoczki@uwp.edu::4cdb9be2-4e85-444b-9b16-8ff0d9d60402" providerId="AD" clId="Web-{2AA8347B-09F4-4D08-B97B-0C170F3FC96F}" dt="2022-03-30T04:22:06.640" v="81" actId="20577"/>
          <ac:spMkLst>
            <pc:docMk/>
            <pc:sldMk cId="3696382324" sldId="270"/>
            <ac:spMk id="5" creationId="{1D41B4A2-5E5F-76F4-B52E-8E565359A2CC}"/>
          </ac:spMkLst>
        </pc:spChg>
        <pc:spChg chg="add mod">
          <ac:chgData name="Nahoczki, Zoltan F" userId="S::nahoczki@uwp.edu::4cdb9be2-4e85-444b-9b16-8ff0d9d60402" providerId="AD" clId="Web-{2AA8347B-09F4-4D08-B97B-0C170F3FC96F}" dt="2022-03-30T04:23:00.890" v="95" actId="20577"/>
          <ac:spMkLst>
            <pc:docMk/>
            <pc:sldMk cId="3696382324" sldId="270"/>
            <ac:spMk id="6" creationId="{1D53F522-C1C2-6B53-512E-CB939BEAC429}"/>
          </ac:spMkLst>
        </pc:spChg>
      </pc:sldChg>
    </pc:docChg>
  </pc:docChgLst>
  <pc:docChgLst>
    <pc:chgData name="Fallon, Matthew B" userId="S::fallon@uwp.edu::9e864072-259f-48c9-a73e-f71e72f34659" providerId="AD" clId="Web-{8660F907-9E71-7AE0-6E86-25BB51C5F7E5}"/>
    <pc:docChg chg="addSld delSld modSld sldOrd modSection">
      <pc:chgData name="Fallon, Matthew B" userId="S::fallon@uwp.edu::9e864072-259f-48c9-a73e-f71e72f34659" providerId="AD" clId="Web-{8660F907-9E71-7AE0-6E86-25BB51C5F7E5}" dt="2022-03-30T15:08:26.555" v="539" actId="20577"/>
      <pc:docMkLst>
        <pc:docMk/>
      </pc:docMkLst>
      <pc:sldChg chg="del">
        <pc:chgData name="Fallon, Matthew B" userId="S::fallon@uwp.edu::9e864072-259f-48c9-a73e-f71e72f34659" providerId="AD" clId="Web-{8660F907-9E71-7AE0-6E86-25BB51C5F7E5}" dt="2022-03-30T14:28:55.181" v="2"/>
        <pc:sldMkLst>
          <pc:docMk/>
          <pc:sldMk cId="4041812255" sldId="272"/>
        </pc:sldMkLst>
      </pc:sldChg>
      <pc:sldChg chg="modSp add ord replId">
        <pc:chgData name="Fallon, Matthew B" userId="S::fallon@uwp.edu::9e864072-259f-48c9-a73e-f71e72f34659" providerId="AD" clId="Web-{8660F907-9E71-7AE0-6E86-25BB51C5F7E5}" dt="2022-03-30T14:42:30.389" v="165" actId="20577"/>
        <pc:sldMkLst>
          <pc:docMk/>
          <pc:sldMk cId="1386627268" sldId="273"/>
        </pc:sldMkLst>
        <pc:spChg chg="mod">
          <ac:chgData name="Fallon, Matthew B" userId="S::fallon@uwp.edu::9e864072-259f-48c9-a73e-f71e72f34659" providerId="AD" clId="Web-{8660F907-9E71-7AE0-6E86-25BB51C5F7E5}" dt="2022-03-30T14:29:05.665" v="13" actId="20577"/>
          <ac:spMkLst>
            <pc:docMk/>
            <pc:sldMk cId="1386627268" sldId="273"/>
            <ac:spMk id="2" creationId="{0E1071EB-8E47-4978-9266-DE7B9F397703}"/>
          </ac:spMkLst>
        </pc:spChg>
        <pc:spChg chg="mod">
          <ac:chgData name="Fallon, Matthew B" userId="S::fallon@uwp.edu::9e864072-259f-48c9-a73e-f71e72f34659" providerId="AD" clId="Web-{8660F907-9E71-7AE0-6E86-25BB51C5F7E5}" dt="2022-03-30T14:42:30.389" v="165" actId="20577"/>
          <ac:spMkLst>
            <pc:docMk/>
            <pc:sldMk cId="1386627268" sldId="273"/>
            <ac:spMk id="3" creationId="{19B2D2CF-1EF3-487C-AA12-B094F8EF694C}"/>
          </ac:spMkLst>
        </pc:spChg>
      </pc:sldChg>
      <pc:sldChg chg="modSp new">
        <pc:chgData name="Fallon, Matthew B" userId="S::fallon@uwp.edu::9e864072-259f-48c9-a73e-f71e72f34659" providerId="AD" clId="Web-{8660F907-9E71-7AE0-6E86-25BB51C5F7E5}" dt="2022-03-30T14:47:43.578" v="284" actId="20577"/>
        <pc:sldMkLst>
          <pc:docMk/>
          <pc:sldMk cId="1950873739" sldId="274"/>
        </pc:sldMkLst>
        <pc:spChg chg="mod">
          <ac:chgData name="Fallon, Matthew B" userId="S::fallon@uwp.edu::9e864072-259f-48c9-a73e-f71e72f34659" providerId="AD" clId="Web-{8660F907-9E71-7AE0-6E86-25BB51C5F7E5}" dt="2022-03-30T14:42:46.280" v="177" actId="20577"/>
          <ac:spMkLst>
            <pc:docMk/>
            <pc:sldMk cId="1950873739" sldId="274"/>
            <ac:spMk id="2" creationId="{2EE54A8F-C68B-A357-89EA-3E8A636F2E4D}"/>
          </ac:spMkLst>
        </pc:spChg>
        <pc:spChg chg="mod">
          <ac:chgData name="Fallon, Matthew B" userId="S::fallon@uwp.edu::9e864072-259f-48c9-a73e-f71e72f34659" providerId="AD" clId="Web-{8660F907-9E71-7AE0-6E86-25BB51C5F7E5}" dt="2022-03-30T14:47:43.578" v="284" actId="20577"/>
          <ac:spMkLst>
            <pc:docMk/>
            <pc:sldMk cId="1950873739" sldId="274"/>
            <ac:spMk id="3" creationId="{2BA714D7-22E1-6621-6038-340F9FBF85BD}"/>
          </ac:spMkLst>
        </pc:spChg>
      </pc:sldChg>
      <pc:sldChg chg="modSp new">
        <pc:chgData name="Fallon, Matthew B" userId="S::fallon@uwp.edu::9e864072-259f-48c9-a73e-f71e72f34659" providerId="AD" clId="Web-{8660F907-9E71-7AE0-6E86-25BB51C5F7E5}" dt="2022-03-30T14:51:22.267" v="365" actId="20577"/>
        <pc:sldMkLst>
          <pc:docMk/>
          <pc:sldMk cId="2301832319" sldId="275"/>
        </pc:sldMkLst>
        <pc:spChg chg="mod">
          <ac:chgData name="Fallon, Matthew B" userId="S::fallon@uwp.edu::9e864072-259f-48c9-a73e-f71e72f34659" providerId="AD" clId="Web-{8660F907-9E71-7AE0-6E86-25BB51C5F7E5}" dt="2022-03-30T14:48:20.469" v="287" actId="20577"/>
          <ac:spMkLst>
            <pc:docMk/>
            <pc:sldMk cId="2301832319" sldId="275"/>
            <ac:spMk id="2" creationId="{13B968EE-7316-8EFD-4035-E0BFB61AACC0}"/>
          </ac:spMkLst>
        </pc:spChg>
        <pc:spChg chg="mod">
          <ac:chgData name="Fallon, Matthew B" userId="S::fallon@uwp.edu::9e864072-259f-48c9-a73e-f71e72f34659" providerId="AD" clId="Web-{8660F907-9E71-7AE0-6E86-25BB51C5F7E5}" dt="2022-03-30T14:51:22.267" v="365" actId="20577"/>
          <ac:spMkLst>
            <pc:docMk/>
            <pc:sldMk cId="2301832319" sldId="275"/>
            <ac:spMk id="3" creationId="{527A4D6F-2EDB-1C29-B293-1F19C2EF6494}"/>
          </ac:spMkLst>
        </pc:spChg>
      </pc:sldChg>
      <pc:sldChg chg="modSp new mod modClrScheme chgLayout">
        <pc:chgData name="Fallon, Matthew B" userId="S::fallon@uwp.edu::9e864072-259f-48c9-a73e-f71e72f34659" providerId="AD" clId="Web-{8660F907-9E71-7AE0-6E86-25BB51C5F7E5}" dt="2022-03-30T14:53:06.862" v="451" actId="20577"/>
        <pc:sldMkLst>
          <pc:docMk/>
          <pc:sldMk cId="914415105" sldId="276"/>
        </pc:sldMkLst>
        <pc:spChg chg="mod ord">
          <ac:chgData name="Fallon, Matthew B" userId="S::fallon@uwp.edu::9e864072-259f-48c9-a73e-f71e72f34659" providerId="AD" clId="Web-{8660F907-9E71-7AE0-6E86-25BB51C5F7E5}" dt="2022-03-30T14:51:34.986" v="369" actId="20577"/>
          <ac:spMkLst>
            <pc:docMk/>
            <pc:sldMk cId="914415105" sldId="276"/>
            <ac:spMk id="2" creationId="{1EAB9778-1535-5F14-1494-50EC424F37CF}"/>
          </ac:spMkLst>
        </pc:spChg>
        <pc:spChg chg="mod ord">
          <ac:chgData name="Fallon, Matthew B" userId="S::fallon@uwp.edu::9e864072-259f-48c9-a73e-f71e72f34659" providerId="AD" clId="Web-{8660F907-9E71-7AE0-6E86-25BB51C5F7E5}" dt="2022-03-30T14:53:06.862" v="451" actId="20577"/>
          <ac:spMkLst>
            <pc:docMk/>
            <pc:sldMk cId="914415105" sldId="276"/>
            <ac:spMk id="3" creationId="{76D87F82-5B5B-68C0-5806-892EADD187BF}"/>
          </ac:spMkLst>
        </pc:spChg>
      </pc:sldChg>
      <pc:sldChg chg="modSp new">
        <pc:chgData name="Fallon, Matthew B" userId="S::fallon@uwp.edu::9e864072-259f-48c9-a73e-f71e72f34659" providerId="AD" clId="Web-{8660F907-9E71-7AE0-6E86-25BB51C5F7E5}" dt="2022-03-30T15:08:26.555" v="539" actId="20577"/>
        <pc:sldMkLst>
          <pc:docMk/>
          <pc:sldMk cId="2910154132" sldId="277"/>
        </pc:sldMkLst>
        <pc:spChg chg="mod">
          <ac:chgData name="Fallon, Matthew B" userId="S::fallon@uwp.edu::9e864072-259f-48c9-a73e-f71e72f34659" providerId="AD" clId="Web-{8660F907-9E71-7AE0-6E86-25BB51C5F7E5}" dt="2022-03-30T14:53:13.393" v="454" actId="20577"/>
          <ac:spMkLst>
            <pc:docMk/>
            <pc:sldMk cId="2910154132" sldId="277"/>
            <ac:spMk id="2" creationId="{84294DAB-3501-82E4-47DF-E1A49802F415}"/>
          </ac:spMkLst>
        </pc:spChg>
        <pc:spChg chg="mod">
          <ac:chgData name="Fallon, Matthew B" userId="S::fallon@uwp.edu::9e864072-259f-48c9-a73e-f71e72f34659" providerId="AD" clId="Web-{8660F907-9E71-7AE0-6E86-25BB51C5F7E5}" dt="2022-03-30T15:08:26.555" v="539" actId="20577"/>
          <ac:spMkLst>
            <pc:docMk/>
            <pc:sldMk cId="2910154132" sldId="277"/>
            <ac:spMk id="3" creationId="{326DD884-04C5-BDB0-F96D-E1F1F0133D42}"/>
          </ac:spMkLst>
        </pc:spChg>
      </pc:sldChg>
    </pc:docChg>
  </pc:docChgLst>
  <pc:docChgLst>
    <pc:chgData name="Fallon, Matthew B" userId="S::fallon@uwp.edu::9e864072-259f-48c9-a73e-f71e72f34659" providerId="AD" clId="Web-{5C3A3D72-13DB-4550-970C-A7D493BC85B7}"/>
    <pc:docChg chg="addSld delSld modSld sldOrd modSection">
      <pc:chgData name="Fallon, Matthew B" userId="S::fallon@uwp.edu::9e864072-259f-48c9-a73e-f71e72f34659" providerId="AD" clId="Web-{5C3A3D72-13DB-4550-970C-A7D493BC85B7}" dt="2022-03-30T14:25:24.430" v="45" actId="20577"/>
      <pc:docMkLst>
        <pc:docMk/>
      </pc:docMkLst>
      <pc:sldChg chg="modSp new del mod modClrScheme chgLayout">
        <pc:chgData name="Fallon, Matthew B" userId="S::fallon@uwp.edu::9e864072-259f-48c9-a73e-f71e72f34659" providerId="AD" clId="Web-{5C3A3D72-13DB-4550-970C-A7D493BC85B7}" dt="2022-03-30T14:24:35.195" v="16"/>
        <pc:sldMkLst>
          <pc:docMk/>
          <pc:sldMk cId="497428505" sldId="271"/>
        </pc:sldMkLst>
        <pc:spChg chg="mod ord">
          <ac:chgData name="Fallon, Matthew B" userId="S::fallon@uwp.edu::9e864072-259f-48c9-a73e-f71e72f34659" providerId="AD" clId="Web-{5C3A3D72-13DB-4550-970C-A7D493BC85B7}" dt="2022-03-30T14:22:47.257" v="11" actId="20577"/>
          <ac:spMkLst>
            <pc:docMk/>
            <pc:sldMk cId="497428505" sldId="271"/>
            <ac:spMk id="2" creationId="{CA6763BD-3A3B-32C5-98D3-D5E257BD5C8B}"/>
          </ac:spMkLst>
        </pc:spChg>
        <pc:spChg chg="mod ord">
          <ac:chgData name="Fallon, Matthew B" userId="S::fallon@uwp.edu::9e864072-259f-48c9-a73e-f71e72f34659" providerId="AD" clId="Web-{5C3A3D72-13DB-4550-970C-A7D493BC85B7}" dt="2022-03-30T14:24:26.649" v="13" actId="20577"/>
          <ac:spMkLst>
            <pc:docMk/>
            <pc:sldMk cId="497428505" sldId="271"/>
            <ac:spMk id="3" creationId="{9E0079A0-9B83-23A1-3BEA-63F697F7BB93}"/>
          </ac:spMkLst>
        </pc:spChg>
      </pc:sldChg>
      <pc:sldChg chg="modSp add ord replId">
        <pc:chgData name="Fallon, Matthew B" userId="S::fallon@uwp.edu::9e864072-259f-48c9-a73e-f71e72f34659" providerId="AD" clId="Web-{5C3A3D72-13DB-4550-970C-A7D493BC85B7}" dt="2022-03-30T14:25:24.430" v="45" actId="20577"/>
        <pc:sldMkLst>
          <pc:docMk/>
          <pc:sldMk cId="4041812255" sldId="272"/>
        </pc:sldMkLst>
        <pc:spChg chg="mod">
          <ac:chgData name="Fallon, Matthew B" userId="S::fallon@uwp.edu::9e864072-259f-48c9-a73e-f71e72f34659" providerId="AD" clId="Web-{5C3A3D72-13DB-4550-970C-A7D493BC85B7}" dt="2022-03-30T14:25:11.180" v="37" actId="20577"/>
          <ac:spMkLst>
            <pc:docMk/>
            <pc:sldMk cId="4041812255" sldId="272"/>
            <ac:spMk id="2" creationId="{0E1071EB-8E47-4978-9266-DE7B9F397703}"/>
          </ac:spMkLst>
        </pc:spChg>
        <pc:spChg chg="mod">
          <ac:chgData name="Fallon, Matthew B" userId="S::fallon@uwp.edu::9e864072-259f-48c9-a73e-f71e72f34659" providerId="AD" clId="Web-{5C3A3D72-13DB-4550-970C-A7D493BC85B7}" dt="2022-03-30T14:25:24.430" v="45" actId="20577"/>
          <ac:spMkLst>
            <pc:docMk/>
            <pc:sldMk cId="4041812255" sldId="272"/>
            <ac:spMk id="3" creationId="{19B2D2CF-1EF3-487C-AA12-B094F8EF694C}"/>
          </ac:spMkLst>
        </pc:spChg>
      </pc:sldChg>
    </pc:docChg>
  </pc:docChgLst>
  <pc:docChgLst>
    <pc:chgData name="Fallon, Matthew B" userId="S::fallon@uwp.edu::9e864072-259f-48c9-a73e-f71e72f34659" providerId="AD" clId="Web-{841D638F-CEB1-4E58-BE7A-C950DC51DD72}"/>
    <pc:docChg chg="addSld delSld modSld modSection">
      <pc:chgData name="Fallon, Matthew B" userId="S::fallon@uwp.edu::9e864072-259f-48c9-a73e-f71e72f34659" providerId="AD" clId="Web-{841D638F-CEB1-4E58-BE7A-C950DC51DD72}" dt="2022-03-30T01:59:59.646" v="12" actId="20577"/>
      <pc:docMkLst>
        <pc:docMk/>
      </pc:docMkLst>
      <pc:sldChg chg="modSp">
        <pc:chgData name="Fallon, Matthew B" userId="S::fallon@uwp.edu::9e864072-259f-48c9-a73e-f71e72f34659" providerId="AD" clId="Web-{841D638F-CEB1-4E58-BE7A-C950DC51DD72}" dt="2022-03-30T01:59:59.646" v="12" actId="20577"/>
        <pc:sldMkLst>
          <pc:docMk/>
          <pc:sldMk cId="533866255" sldId="264"/>
        </pc:sldMkLst>
        <pc:spChg chg="mod">
          <ac:chgData name="Fallon, Matthew B" userId="S::fallon@uwp.edu::9e864072-259f-48c9-a73e-f71e72f34659" providerId="AD" clId="Web-{841D638F-CEB1-4E58-BE7A-C950DC51DD72}" dt="2022-03-30T01:59:59.646" v="12" actId="20577"/>
          <ac:spMkLst>
            <pc:docMk/>
            <pc:sldMk cId="533866255" sldId="264"/>
            <ac:spMk id="2" creationId="{2DDD1669-7F8D-4702-8375-B7C7C8255A58}"/>
          </ac:spMkLst>
        </pc:spChg>
      </pc:sldChg>
      <pc:sldChg chg="new del">
        <pc:chgData name="Fallon, Matthew B" userId="S::fallon@uwp.edu::9e864072-259f-48c9-a73e-f71e72f34659" providerId="AD" clId="Web-{841D638F-CEB1-4E58-BE7A-C950DC51DD72}" dt="2022-03-30T01:57:57.816" v="1"/>
        <pc:sldMkLst>
          <pc:docMk/>
          <pc:sldMk cId="198836383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1994" y="1122363"/>
            <a:ext cx="6654018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5889" y="3602038"/>
            <a:ext cx="589436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32" y="3291840"/>
            <a:ext cx="6863177" cy="1833343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1DC8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632" y="5152172"/>
            <a:ext cx="6863177" cy="939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26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ontserra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1pPr>
          </a:lstStyle>
          <a:p>
            <a:fld id="{276D79ED-3FA7-4EF8-964B-EB8BCFAB02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846" y="6356350"/>
            <a:ext cx="45579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6726" y="6356350"/>
            <a:ext cx="13786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2D43"/>
          </a:solidFill>
          <a:latin typeface="Montserrat" pitchFamily="2" charset="77"/>
          <a:ea typeface="Droid Sans" panose="020B0606030804020204" pitchFamily="34" charset="0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rgbClr val="052D43"/>
          </a:solidFill>
          <a:latin typeface="Montserrat Light" pitchFamily="2" charset="77"/>
          <a:ea typeface="Droid Sans" panose="020B0606030804020204" pitchFamily="34" charset="0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rgbClr val="052D43"/>
          </a:solidFill>
          <a:latin typeface="Montserrat Light" pitchFamily="2" charset="77"/>
          <a:ea typeface="Droid Sans" panose="020B0606030804020204" pitchFamily="34" charset="0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rgbClr val="052D43"/>
          </a:solidFill>
          <a:latin typeface="Montserrat Light" pitchFamily="2" charset="77"/>
          <a:ea typeface="Droid Sans" panose="020B0606030804020204" pitchFamily="34" charset="0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rgbClr val="052D43"/>
          </a:solidFill>
          <a:latin typeface="Montserrat Light" pitchFamily="2" charset="77"/>
          <a:ea typeface="Droid Sans" panose="020B0606030804020204" pitchFamily="34" charset="0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rgbClr val="052D43"/>
          </a:solidFill>
          <a:latin typeface="Montserrat Light" pitchFamily="2" charset="77"/>
          <a:ea typeface="Droid Sans" panose="020B0606030804020204" pitchFamily="34" charset="0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First Android Application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Matthew Fallon </a:t>
            </a:r>
          </a:p>
          <a:p>
            <a:r>
              <a:rPr lang="en-US" sz="2000" dirty="0"/>
              <a:t>&amp;</a:t>
            </a:r>
          </a:p>
          <a:p>
            <a:r>
              <a:rPr lang="en-US" sz="2000" dirty="0"/>
              <a:t>Zoltan </a:t>
            </a:r>
            <a:r>
              <a:rPr lang="en-US" sz="2000" dirty="0" err="1"/>
              <a:t>Nahoczki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96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4A8F-C68B-A357-89EA-3E8A636F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Package Managers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14D7-22E1-6621-6038-340F9FBF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ontserrat Light"/>
                <a:cs typeface="Futura Medium"/>
              </a:rPr>
              <a:t>pip (Python)</a:t>
            </a:r>
            <a:endParaRPr lang="en-US" dirty="0"/>
          </a:p>
          <a:p>
            <a:r>
              <a:rPr lang="en-US" dirty="0" err="1">
                <a:latin typeface="Montserrat Light"/>
                <a:cs typeface="Futura Medium"/>
              </a:rPr>
              <a:t>npm</a:t>
            </a:r>
            <a:r>
              <a:rPr lang="en-US" dirty="0">
                <a:latin typeface="Montserrat Light"/>
                <a:cs typeface="Futura Medium"/>
              </a:rPr>
              <a:t> (NodeJS)</a:t>
            </a:r>
          </a:p>
          <a:p>
            <a:r>
              <a:rPr lang="en-US" dirty="0">
                <a:latin typeface="Montserrat Light"/>
                <a:cs typeface="Futura Medium"/>
              </a:rPr>
              <a:t>brew (mac) </a:t>
            </a:r>
          </a:p>
          <a:p>
            <a:r>
              <a:rPr lang="en-US" dirty="0">
                <a:latin typeface="Montserrat Light"/>
                <a:cs typeface="Futura Medium"/>
              </a:rPr>
              <a:t>chocolatey, windows store (windows)</a:t>
            </a:r>
            <a:endParaRPr lang="en-US" dirty="0"/>
          </a:p>
          <a:p>
            <a:r>
              <a:rPr lang="en-US" dirty="0">
                <a:latin typeface="Montserrat Light"/>
                <a:cs typeface="Futura Medium"/>
              </a:rPr>
              <a:t>apt, </a:t>
            </a:r>
            <a:r>
              <a:rPr lang="en-US" dirty="0" err="1">
                <a:latin typeface="Montserrat Light"/>
                <a:cs typeface="Futura Medium"/>
              </a:rPr>
              <a:t>dnf</a:t>
            </a:r>
            <a:r>
              <a:rPr lang="en-US" dirty="0">
                <a:latin typeface="Montserrat Light"/>
                <a:cs typeface="Futura Medium"/>
              </a:rPr>
              <a:t>, </a:t>
            </a:r>
            <a:r>
              <a:rPr lang="en-US" dirty="0" err="1">
                <a:latin typeface="Montserrat Light"/>
                <a:cs typeface="Futura Medium"/>
              </a:rPr>
              <a:t>pacman</a:t>
            </a:r>
            <a:r>
              <a:rPr lang="en-US" dirty="0">
                <a:latin typeface="Montserrat Light"/>
                <a:cs typeface="Futura Medium"/>
              </a:rPr>
              <a:t>, yum (</a:t>
            </a:r>
            <a:r>
              <a:rPr lang="en-US" dirty="0" err="1">
                <a:latin typeface="Montserrat Light"/>
                <a:cs typeface="Futura Medium"/>
              </a:rPr>
              <a:t>linux</a:t>
            </a:r>
            <a:r>
              <a:rPr lang="en-US" dirty="0">
                <a:latin typeface="Montserrat Light"/>
                <a:cs typeface="Futura Medium"/>
              </a:rPr>
              <a:t>-flavors)</a:t>
            </a:r>
          </a:p>
          <a:p>
            <a:r>
              <a:rPr lang="en-US" dirty="0">
                <a:latin typeface="Montserrat Light"/>
                <a:cs typeface="Futura Medium"/>
              </a:rPr>
              <a:t>Gradle, maven (java)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7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68EE-7316-8EFD-4035-E0BFB61A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Gradle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D6F-2EDB-1C29-B293-1F19C2EF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dirty="0">
                <a:latin typeface="Montserrat Light"/>
                <a:cs typeface="Futura Medium"/>
              </a:rPr>
              <a:t>Build tool</a:t>
            </a:r>
            <a:endParaRPr lang="en-US" dirty="0"/>
          </a:p>
          <a:p>
            <a:pPr lvl="1">
              <a:buChar char="•"/>
            </a:pPr>
            <a:r>
              <a:rPr lang="en-US" dirty="0">
                <a:latin typeface="Montserrat Light"/>
                <a:cs typeface="Futura Medium"/>
              </a:rPr>
              <a:t>Helps build Java faster</a:t>
            </a:r>
          </a:p>
          <a:p>
            <a:pPr lvl="1">
              <a:buChar char="•"/>
            </a:pPr>
            <a:r>
              <a:rPr lang="en-US" dirty="0">
                <a:latin typeface="Montserrat Light"/>
                <a:cs typeface="Futura Medium"/>
              </a:rPr>
              <a:t>Helps coordinate libraries</a:t>
            </a:r>
            <a:endParaRPr lang="en-US" dirty="0"/>
          </a:p>
          <a:p>
            <a:pPr lvl="1">
              <a:buChar char="•"/>
            </a:pPr>
            <a:r>
              <a:rPr lang="en-US" dirty="0">
                <a:latin typeface="Montserrat Light"/>
                <a:cs typeface="Futura Medium"/>
              </a:rPr>
              <a:t>Helps preprocess your code</a:t>
            </a:r>
          </a:p>
          <a:p>
            <a:pPr>
              <a:buChar char="•"/>
            </a:pPr>
            <a:r>
              <a:rPr lang="en-US" dirty="0">
                <a:latin typeface="Montserrat Light"/>
                <a:cs typeface="Futura Medium"/>
              </a:rPr>
              <a:t>Can import packages from maven or other sources</a:t>
            </a:r>
          </a:p>
        </p:txBody>
      </p:sp>
    </p:spTree>
    <p:extLst>
      <p:ext uri="{BB962C8B-B14F-4D97-AF65-F5344CB8AC3E}">
        <p14:creationId xmlns:p14="http://schemas.microsoft.com/office/powerpoint/2010/main" val="230183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0AC-4B9B-4CD7-82C7-D20F65FB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C54C-629E-4F93-B43A-09D4B48EE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and how to edit it</a:t>
            </a:r>
          </a:p>
        </p:txBody>
      </p:sp>
    </p:spTree>
    <p:extLst>
      <p:ext uri="{BB962C8B-B14F-4D97-AF65-F5344CB8AC3E}">
        <p14:creationId xmlns:p14="http://schemas.microsoft.com/office/powerpoint/2010/main" val="40071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9778-1535-5F14-1494-50EC424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Android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7F82-5B5B-68C0-5806-892EADD1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ontserrat Light"/>
                <a:cs typeface="Futura Medium"/>
              </a:rPr>
              <a:t>Specific libraries to interact with a phone as an "app"</a:t>
            </a:r>
          </a:p>
          <a:p>
            <a:pPr lvl="1"/>
            <a:r>
              <a:rPr lang="en-US" dirty="0">
                <a:latin typeface="Montserrat Light"/>
                <a:cs typeface="Futura Medium"/>
              </a:rPr>
              <a:t>Have to be aware of app lifecycle</a:t>
            </a:r>
          </a:p>
          <a:p>
            <a:pPr lvl="1"/>
            <a:r>
              <a:rPr lang="en-US" dirty="0">
                <a:latin typeface="Montserrat Light"/>
                <a:cs typeface="Futura Medium"/>
              </a:rPr>
              <a:t>Have to keep up to date with those phone libraries as they update</a:t>
            </a:r>
          </a:p>
          <a:p>
            <a:r>
              <a:rPr lang="en-US" dirty="0">
                <a:latin typeface="Montserrat Light"/>
                <a:cs typeface="Futura Medium"/>
              </a:rPr>
              <a:t>Part open source, part Google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DAB-3501-82E4-47DF-E1A49802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D884-04C5-BDB0-F96D-E1F1F013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ontserrat Light"/>
                <a:cs typeface="Futura Medium"/>
              </a:rPr>
              <a:t>Jetbrains</a:t>
            </a:r>
            <a:r>
              <a:rPr lang="en-US" dirty="0">
                <a:latin typeface="Montserrat Light"/>
                <a:cs typeface="Futura Medium"/>
              </a:rPr>
              <a:t> tool</a:t>
            </a:r>
          </a:p>
          <a:p>
            <a:pPr lvl="1"/>
            <a:r>
              <a:rPr lang="en-US" dirty="0">
                <a:latin typeface="Montserrat Light"/>
                <a:cs typeface="Futura Medium"/>
              </a:rPr>
              <a:t>Supported by google</a:t>
            </a:r>
          </a:p>
          <a:p>
            <a:pPr>
              <a:buChar char="•"/>
            </a:pPr>
            <a:r>
              <a:rPr lang="en-US" dirty="0">
                <a:latin typeface="Montserrat Light"/>
                <a:cs typeface="Futura Medium"/>
              </a:rPr>
              <a:t>Adds easy access to </a:t>
            </a:r>
            <a:r>
              <a:rPr lang="en-US" dirty="0" err="1">
                <a:latin typeface="Montserrat Light"/>
                <a:cs typeface="Futura Medium"/>
              </a:rPr>
              <a:t>sdks</a:t>
            </a:r>
            <a:r>
              <a:rPr lang="en-US" dirty="0">
                <a:latin typeface="Montserrat Light"/>
                <a:cs typeface="Futura Medium"/>
              </a:rPr>
              <a:t> (standard dev kits) for google and android</a:t>
            </a:r>
          </a:p>
          <a:p>
            <a:pPr>
              <a:buChar char="•"/>
            </a:pPr>
            <a:r>
              <a:rPr lang="en-US" dirty="0">
                <a:latin typeface="Montserrat Light"/>
                <a:cs typeface="Futura Medium"/>
              </a:rPr>
              <a:t>Adds an emulator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1669-7F8D-4702-8375-B7C7C825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MVC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7659-D654-46A9-B74B-B8FD2B249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conceptualize GUI’s</a:t>
            </a:r>
          </a:p>
        </p:txBody>
      </p:sp>
    </p:spTree>
    <p:extLst>
      <p:ext uri="{BB962C8B-B14F-4D97-AF65-F5344CB8AC3E}">
        <p14:creationId xmlns:p14="http://schemas.microsoft.com/office/powerpoint/2010/main" val="53386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79D-FCE3-439B-99D2-DB7C073D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The Model, the View, and the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A9C6-B244-C45C-D803-DFDFF6D2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ontserrat Light"/>
                <a:cs typeface="Futura Medium"/>
              </a:rPr>
              <a:t>Used to develop User Interfaces (UIs)</a:t>
            </a:r>
          </a:p>
          <a:p>
            <a:r>
              <a:rPr lang="en-US" dirty="0">
                <a:latin typeface="Montserrat Light"/>
                <a:cs typeface="Futura Medium"/>
              </a:rPr>
              <a:t>Most everything digital uses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9A3-C87E-4360-6FFD-94489928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What?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ABA7-92F6-6022-5C54-696822B0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3225539" cy="4387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Montserrat Light"/>
                <a:cs typeface="Futura Medium"/>
              </a:rPr>
              <a:t>Model</a:t>
            </a:r>
          </a:p>
          <a:p>
            <a:pPr marL="0" indent="0">
              <a:buNone/>
            </a:pPr>
            <a:r>
              <a:rPr lang="en-US" b="1" dirty="0">
                <a:latin typeface="Montserrat Light"/>
                <a:cs typeface="Futura Medium"/>
              </a:rPr>
              <a:t>The data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1B4A2-5E5F-76F4-B52E-8E565359A2CC}"/>
              </a:ext>
            </a:extLst>
          </p:cNvPr>
          <p:cNvSpPr txBox="1">
            <a:spLocks/>
          </p:cNvSpPr>
          <p:nvPr/>
        </p:nvSpPr>
        <p:spPr>
          <a:xfrm>
            <a:off x="4478518" y="1784898"/>
            <a:ext cx="3225539" cy="438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u="sng" dirty="0">
                <a:latin typeface="Montserrat Light"/>
                <a:cs typeface="Futura Medium"/>
              </a:rPr>
              <a:t>View</a:t>
            </a:r>
          </a:p>
          <a:p>
            <a:pPr marL="0" indent="0">
              <a:buNone/>
            </a:pPr>
            <a:r>
              <a:rPr lang="en-US" b="1" dirty="0">
                <a:latin typeface="Montserrat Light"/>
                <a:cs typeface="Futura Medium"/>
              </a:rPr>
              <a:t>The display</a:t>
            </a:r>
            <a:endParaRPr lang="en-US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53F522-C1C2-6B53-512E-CB939BEAC429}"/>
              </a:ext>
            </a:extLst>
          </p:cNvPr>
          <p:cNvSpPr txBox="1">
            <a:spLocks/>
          </p:cNvSpPr>
          <p:nvPr/>
        </p:nvSpPr>
        <p:spPr>
          <a:xfrm>
            <a:off x="8123549" y="1784898"/>
            <a:ext cx="3225539" cy="438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052D43"/>
                </a:solidFill>
                <a:latin typeface="Montserrat Light" pitchFamily="2" charset="77"/>
                <a:ea typeface="Droid Sans" panose="020B0606030804020204" pitchFamily="34" charset="0"/>
                <a:cs typeface="Futura Medium" panose="020B06020202040203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Montserrat Light"/>
                <a:cs typeface="Futura Medium"/>
              </a:rPr>
              <a:t>Controller</a:t>
            </a:r>
          </a:p>
          <a:p>
            <a:pPr marL="0" indent="0">
              <a:buNone/>
            </a:pPr>
            <a:r>
              <a:rPr lang="en-US" b="1" dirty="0">
                <a:latin typeface="Montserrat Light"/>
                <a:cs typeface="Futura Medium"/>
              </a:rPr>
              <a:t>The engine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638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05D7-E4D9-440C-A94B-E4419E3C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1E33-9B76-4310-BEDE-17E2D04F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Gauge interest from the CS 2 class for more talks.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Talk about concepts used after college that aren’t always addressed during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very basic android app.</a:t>
            </a:r>
          </a:p>
        </p:txBody>
      </p:sp>
    </p:spTree>
    <p:extLst>
      <p:ext uri="{BB962C8B-B14F-4D97-AF65-F5344CB8AC3E}">
        <p14:creationId xmlns:p14="http://schemas.microsoft.com/office/powerpoint/2010/main" val="17321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8BF7E-778B-4A4B-BE4A-D187C59D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46188-537B-4F95-A8C6-7D185491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code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8280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1894E9-3CF6-449C-9D41-B9D28B09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Code Really does Run I Swear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6F6D33-C936-4099-B279-203C8110D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2C858-0C00-437F-A03C-E32446DAB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focuses on “What happens?”</a:t>
            </a:r>
          </a:p>
          <a:p>
            <a:r>
              <a:rPr lang="en-US" dirty="0"/>
              <a:t>You can see all the code you run (mostly)</a:t>
            </a:r>
          </a:p>
          <a:p>
            <a:r>
              <a:rPr lang="en-US" dirty="0"/>
              <a:t>You are trying to learn new things constantly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DC1C48-BBCD-4A0E-AC77-5660A01E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DC781F-EF58-42A1-B561-1F4D828FB1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Code focuses on “What does it happen to?”</a:t>
            </a:r>
          </a:p>
          <a:p>
            <a:r>
              <a:rPr lang="en-US" dirty="0"/>
              <a:t>You run code that you can’t edit or see</a:t>
            </a:r>
          </a:p>
          <a:p>
            <a:r>
              <a:rPr lang="en-US" dirty="0"/>
              <a:t>You are trying to learn new things constantly</a:t>
            </a:r>
          </a:p>
        </p:txBody>
      </p:sp>
    </p:spTree>
    <p:extLst>
      <p:ext uri="{BB962C8B-B14F-4D97-AF65-F5344CB8AC3E}">
        <p14:creationId xmlns:p14="http://schemas.microsoft.com/office/powerpoint/2010/main" val="211704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6EA5-9658-864F-9414-45B35977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Kotlin</a:t>
            </a:r>
            <a:endParaRPr lang="e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D29F-6306-CE4D-B6E6-74A6BC27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is Evolving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131541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was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Graphical Applications (still possible)</a:t>
            </a:r>
          </a:p>
          <a:p>
            <a:pPr lvl="1"/>
            <a:r>
              <a:rPr lang="en-US" dirty="0"/>
              <a:t>Swing</a:t>
            </a:r>
          </a:p>
          <a:p>
            <a:pPr lvl="2"/>
            <a:r>
              <a:rPr lang="en-US" dirty="0"/>
              <a:t>What </a:t>
            </a:r>
            <a:r>
              <a:rPr lang="en-US" dirty="0" err="1"/>
              <a:t>Intellij</a:t>
            </a:r>
            <a:r>
              <a:rPr lang="en-US" dirty="0"/>
              <a:t> IDEA is built with (along with </a:t>
            </a:r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clion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JavaFX</a:t>
            </a:r>
          </a:p>
          <a:p>
            <a:pPr lvl="1"/>
            <a:r>
              <a:rPr lang="en-US" dirty="0"/>
              <a:t>SWT</a:t>
            </a:r>
          </a:p>
          <a:p>
            <a:pPr lvl="2"/>
            <a:r>
              <a:rPr lang="en-US" dirty="0"/>
              <a:t>Created and used to build the Eclipse Java editor</a:t>
            </a:r>
          </a:p>
          <a:p>
            <a:r>
              <a:rPr lang="en-US" dirty="0"/>
              <a:t>Web Applications (not possible)</a:t>
            </a:r>
          </a:p>
        </p:txBody>
      </p:sp>
    </p:spTree>
    <p:extLst>
      <p:ext uri="{BB962C8B-B14F-4D97-AF65-F5344CB8AC3E}">
        <p14:creationId xmlns:p14="http://schemas.microsoft.com/office/powerpoint/2010/main" val="27979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71EB-8E47-4978-9266-DE7B9F39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D2CF-1EF3-487C-AA12-B094F8EF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 err="1"/>
              <a:t>Springboot</a:t>
            </a:r>
            <a:endParaRPr lang="en-US" dirty="0"/>
          </a:p>
          <a:p>
            <a:pPr lvl="1"/>
            <a:r>
              <a:rPr lang="en-US" dirty="0" err="1"/>
              <a:t>Springboot</a:t>
            </a:r>
            <a:endParaRPr lang="en-US" dirty="0"/>
          </a:p>
          <a:p>
            <a:pPr lvl="1"/>
            <a:r>
              <a:rPr lang="en-US" dirty="0" err="1"/>
              <a:t>Springboot</a:t>
            </a:r>
            <a:endParaRPr lang="en-US" dirty="0"/>
          </a:p>
          <a:p>
            <a:r>
              <a:rPr lang="en-US" dirty="0"/>
              <a:t>Android Apps</a:t>
            </a:r>
          </a:p>
        </p:txBody>
      </p:sp>
    </p:spTree>
    <p:extLst>
      <p:ext uri="{BB962C8B-B14F-4D97-AF65-F5344CB8AC3E}">
        <p14:creationId xmlns:p14="http://schemas.microsoft.com/office/powerpoint/2010/main" val="213251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EE386-DF3E-41F9-8221-26CEE0A2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4EEC1-5941-48E6-866B-417ED6770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Reuse, Reduce, Recycle, and Build</a:t>
            </a:r>
          </a:p>
        </p:txBody>
      </p:sp>
    </p:spTree>
    <p:extLst>
      <p:ext uri="{BB962C8B-B14F-4D97-AF65-F5344CB8AC3E}">
        <p14:creationId xmlns:p14="http://schemas.microsoft.com/office/powerpoint/2010/main" val="33986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71EB-8E47-4978-9266-DE7B9F39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  <a:cs typeface="FUTURA MEDIUM"/>
              </a:rPr>
              <a:t>Downloading Stuff is Boring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D2CF-1EF3-487C-AA12-B094F8EF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ontserrat Light"/>
                <a:cs typeface="Futura Medium"/>
              </a:rPr>
              <a:t>Locating Libraries</a:t>
            </a:r>
          </a:p>
          <a:p>
            <a:pPr lvl="1"/>
            <a:r>
              <a:rPr lang="en-US" dirty="0">
                <a:latin typeface="Montserrat Light"/>
                <a:cs typeface="Futura Medium"/>
              </a:rPr>
              <a:t>Don't share what you didn't write</a:t>
            </a:r>
          </a:p>
          <a:p>
            <a:pPr lvl="1"/>
            <a:r>
              <a:rPr lang="en-US" dirty="0">
                <a:latin typeface="Montserrat Light"/>
                <a:cs typeface="Futura Medium"/>
              </a:rPr>
              <a:t>Downloading the same "version" for each developer </a:t>
            </a:r>
          </a:p>
          <a:p>
            <a:r>
              <a:rPr lang="en-US" dirty="0">
                <a:latin typeface="Montserrat Light"/>
                <a:cs typeface="Futura Medium"/>
              </a:rPr>
              <a:t>Adding to your "build path"</a:t>
            </a:r>
          </a:p>
          <a:p>
            <a:pPr lvl="1"/>
            <a:r>
              <a:rPr lang="en-US" dirty="0">
                <a:latin typeface="Montserrat Light"/>
                <a:cs typeface="Futura Medium"/>
              </a:rPr>
              <a:t>Allows you to access code with import statements</a:t>
            </a:r>
          </a:p>
          <a:p>
            <a:r>
              <a:rPr lang="en-US" dirty="0">
                <a:latin typeface="Montserrat Light"/>
                <a:cs typeface="Futura Medium"/>
              </a:rPr>
              <a:t>This is not Java specific</a:t>
            </a:r>
          </a:p>
        </p:txBody>
      </p:sp>
    </p:spTree>
    <p:extLst>
      <p:ext uri="{BB962C8B-B14F-4D97-AF65-F5344CB8AC3E}">
        <p14:creationId xmlns:p14="http://schemas.microsoft.com/office/powerpoint/2010/main" val="138662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BCE82AB1-5DCD-6643-B78F-F7BCCD6927CF}" vid="{17F45087-64E2-6A4A-B4B2-FFDE0A3823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788150B3966458C74B9DA7550F5DF" ma:contentTypeVersion="13" ma:contentTypeDescription="Create a new document." ma:contentTypeScope="" ma:versionID="0b68a921a86d50db839b7696d6176157">
  <xsd:schema xmlns:xsd="http://www.w3.org/2001/XMLSchema" xmlns:xs="http://www.w3.org/2001/XMLSchema" xmlns:p="http://schemas.microsoft.com/office/2006/metadata/properties" xmlns:ns2="b6c925d9-54cc-49b3-b53a-c29103e6ca11" xmlns:ns3="3233a7e0-e36c-42d0-9f61-b22cde0e7e56" targetNamespace="http://schemas.microsoft.com/office/2006/metadata/properties" ma:root="true" ma:fieldsID="b2882a752a0397da4e74aa8d2682dbff" ns2:_="" ns3:_="">
    <xsd:import namespace="b6c925d9-54cc-49b3-b53a-c29103e6ca11"/>
    <xsd:import namespace="3233a7e0-e36c-42d0-9f61-b22cde0e7e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25d9-54cc-49b3-b53a-c29103e6c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3a7e0-e36c-42d0-9f61-b22cde0e7e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6209B1-98C6-43F4-8E81-933700E45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925d9-54cc-49b3-b53a-c29103e6ca11"/>
    <ds:schemaRef ds:uri="3233a7e0-e36c-42d0-9f61-b22cde0e7e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316511-832B-448A-A512-5A918B3031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E47B5-CB9B-47B2-A709-A07FD88791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Android-Updated-PowerPoint-Template</Template>
  <TotalTime>76</TotalTime>
  <Words>192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First Android Application Workshop</vt:lpstr>
      <vt:lpstr>Purpose</vt:lpstr>
      <vt:lpstr>Real World</vt:lpstr>
      <vt:lpstr>Your Code Really does Run I Swear </vt:lpstr>
      <vt:lpstr>Java and Kotlin</vt:lpstr>
      <vt:lpstr>Java was used</vt:lpstr>
      <vt:lpstr>Java is used</vt:lpstr>
      <vt:lpstr>Gradle</vt:lpstr>
      <vt:lpstr>Downloading Stuff is Boring</vt:lpstr>
      <vt:lpstr>Package Managers</vt:lpstr>
      <vt:lpstr>Gradle</vt:lpstr>
      <vt:lpstr>Android Studio</vt:lpstr>
      <vt:lpstr>Android</vt:lpstr>
      <vt:lpstr>Android Studio</vt:lpstr>
      <vt:lpstr>MVC Architecture</vt:lpstr>
      <vt:lpstr>The Model, the View, and the Controller</vt:lpstr>
      <vt:lpstr>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Android Application Workshop</dc:title>
  <dc:creator>Matthew Fallon</dc:creator>
  <cp:lastModifiedBy>Matthew Fallon</cp:lastModifiedBy>
  <cp:revision>152</cp:revision>
  <dcterms:created xsi:type="dcterms:W3CDTF">2022-03-30T00:35:10Z</dcterms:created>
  <dcterms:modified xsi:type="dcterms:W3CDTF">2022-03-30T15:08:30Z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0x010100ADA788150B3966458C74B9DA7550F5DF</vt:lpwstr>
  </property>
</Properties>
</file>