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51b21e3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51b21e3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51b21e3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51b21e3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51b21e3a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51b21e3a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1b21e3a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1b21e3a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1b21e3a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1b21e3a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1b21e3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1b21e3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1b21e3a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1b21e3a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1b21e3a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1b21e3a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son.org/exampl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Development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Zoli Nahoczki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Product Preview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 Server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NPM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 Architecture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163" y="1697386"/>
            <a:ext cx="5747676" cy="232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HyperText Transfer Protocol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transmitting documents or data between systems/servers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6" l="0" r="0" t="38166"/>
          <a:stretch/>
        </p:blipFill>
        <p:spPr>
          <a:xfrm>
            <a:off x="1286588" y="2571751"/>
            <a:ext cx="6570826" cy="21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(RESTful API)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Representational State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 Programming </a:t>
            </a:r>
            <a:r>
              <a:rPr b="1" lang="en"/>
              <a:t>Interface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“Grabbing the state of the server at that certain time”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day data is portrayed in JSON (JavaScript Object Notation)</a:t>
            </a:r>
            <a:br>
              <a:rPr lang="en"/>
            </a:br>
            <a:r>
              <a:rPr lang="en"/>
              <a:t>“Easy for humans to read and easy for machines to parse and generate”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Older method - XML (Extensible Markup Language)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Basics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Weakly Typed (Unlike Java :-)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Arrow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Anonymous functions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650" y="176572"/>
            <a:ext cx="1435100" cy="12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950" y="140300"/>
            <a:ext cx="3447450" cy="13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0000" y="1585650"/>
            <a:ext cx="2081450" cy="14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9995" y="3123725"/>
            <a:ext cx="2081450" cy="170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3913" y="3313738"/>
            <a:ext cx="2063366" cy="13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to build scalable network applications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Async and Event driven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Highly </a:t>
            </a:r>
            <a:r>
              <a:rPr lang="en"/>
              <a:t>Scalable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450" y="2180250"/>
            <a:ext cx="3673750" cy="275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Package Manager (NPM)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“Use other people’s stuff in our code”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ExpressJS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to create our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Mongoose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Object Data Modeling (ODM) library for 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Morgan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Logging requests coming to our server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75" y="3752938"/>
            <a:ext cx="2781575" cy="10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