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4" Type="http://schemas.openxmlformats.org/officeDocument/2006/relationships/slide" Target="slides/slide3.xml"/><Relationship Id="rId10" Type="http://schemas.openxmlformats.org/officeDocument/2006/relationships/tableStyles" Target="tableStyles.xml"/><Relationship Id="rId5" Type="http://schemas.openxmlformats.org/officeDocument/2006/relationships/slide" Target="slides/slide4.xml"/><Relationship Id="rId7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theme" Target="theme/theme1.xml"/><Relationship Id="rId3" Type="http://schemas.openxmlformats.org/officeDocument/2006/relationships/slide" Target="slides/slide2.xml"/><Relationship Id="rId6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23A5-E1EC-4E4A-A17B-09C57B7A2FC7}" type="datetimeFigureOut">
              <a:rPr lang="en-US" smtClean="0"/>
              <a:t>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EA9F9-7453-C54A-B303-278D976C8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3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23A5-E1EC-4E4A-A17B-09C57B7A2FC7}" type="datetimeFigureOut">
              <a:rPr lang="en-US" smtClean="0"/>
              <a:t>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EA9F9-7453-C54A-B303-278D976C8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8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23A5-E1EC-4E4A-A17B-09C57B7A2FC7}" type="datetimeFigureOut">
              <a:rPr lang="en-US" smtClean="0"/>
              <a:t>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EA9F9-7453-C54A-B303-278D976C8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12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Line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987552"/>
            <a:ext cx="9144000" cy="587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621792"/>
          </a:xfrm>
        </p:spPr>
        <p:txBody>
          <a:bodyPr lIns="0" tIns="0" rIns="0" bIns="0" anchor="t" anchorCtr="0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371598"/>
            <a:ext cx="8229600" cy="48006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fld id="{571B0C3B-3A7D-3848-B824-737E096AF391}" type="datetime4">
              <a:rPr lang="en-US" smtClean="0"/>
              <a:t>January 11,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8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23A5-E1EC-4E4A-A17B-09C57B7A2FC7}" type="datetimeFigureOut">
              <a:rPr lang="en-US" smtClean="0"/>
              <a:t>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EA9F9-7453-C54A-B303-278D976C8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8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23A5-E1EC-4E4A-A17B-09C57B7A2FC7}" type="datetimeFigureOut">
              <a:rPr lang="en-US" smtClean="0"/>
              <a:t>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EA9F9-7453-C54A-B303-278D976C8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7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23A5-E1EC-4E4A-A17B-09C57B7A2FC7}" type="datetimeFigureOut">
              <a:rPr lang="en-US" smtClean="0"/>
              <a:t>1/12/12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EA9F9-7453-C54A-B303-278D976C8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5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23A5-E1EC-4E4A-A17B-09C57B7A2FC7}" type="datetimeFigureOut">
              <a:rPr lang="en-US" smtClean="0"/>
              <a:t>1/12/12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EA9F9-7453-C54A-B303-278D976C8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4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23A5-E1EC-4E4A-A17B-09C57B7A2FC7}" type="datetimeFigureOut">
              <a:rPr lang="en-US" smtClean="0"/>
              <a:t>1/12/12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EA9F9-7453-C54A-B303-278D976C8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3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23A5-E1EC-4E4A-A17B-09C57B7A2FC7}" type="datetimeFigureOut">
              <a:rPr lang="en-US" smtClean="0"/>
              <a:t>1/12/12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EA9F9-7453-C54A-B303-278D976C8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23A5-E1EC-4E4A-A17B-09C57B7A2FC7}" type="datetimeFigureOut">
              <a:rPr lang="en-US" smtClean="0"/>
              <a:t>1/12/12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EA9F9-7453-C54A-B303-278D976C8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9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23A5-E1EC-4E4A-A17B-09C57B7A2FC7}" type="datetimeFigureOut">
              <a:rPr lang="en-US" smtClean="0"/>
              <a:t>1/12/12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EA9F9-7453-C54A-B303-278D976C8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6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823A5-E1EC-4E4A-A17B-09C57B7A2FC7}" type="datetimeFigureOut">
              <a:rPr lang="en-US" smtClean="0"/>
              <a:t>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EA9F9-7453-C54A-B303-278D976C8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7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387048" y="2370667"/>
            <a:ext cx="4039809" cy="37011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0C3B-3A7D-3848-B824-737E096AF391}" type="datetime4">
              <a:rPr lang="en-US" smtClean="0"/>
              <a:t>January 12,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DBE7-0ACF-E348-BBE2-A615BCE1D79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2669" y="3289904"/>
            <a:ext cx="1729618" cy="24432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Socket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3449" y="4829629"/>
            <a:ext cx="621695" cy="587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82953" y="3459239"/>
            <a:ext cx="1124857" cy="5442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HW Cache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26420" y="4824791"/>
            <a:ext cx="621695" cy="587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88611" y="4135362"/>
            <a:ext cx="621695" cy="587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521582" y="4130524"/>
            <a:ext cx="621695" cy="587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486783" y="3285066"/>
            <a:ext cx="1729618" cy="24432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Socket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687563" y="4824791"/>
            <a:ext cx="621695" cy="587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777067" y="3454401"/>
            <a:ext cx="1124857" cy="5442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HW Cache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420534" y="4819953"/>
            <a:ext cx="621695" cy="587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682725" y="4130524"/>
            <a:ext cx="621695" cy="587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415696" y="4125686"/>
            <a:ext cx="621695" cy="587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844634" y="2562625"/>
            <a:ext cx="1124637" cy="59266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Interface</a:t>
            </a:r>
            <a:endParaRPr lang="en-US" dirty="0"/>
          </a:p>
        </p:txBody>
      </p:sp>
      <p:sp>
        <p:nvSpPr>
          <p:cNvPr id="34" name="Cloud 33"/>
          <p:cNvSpPr/>
          <p:nvPr/>
        </p:nvSpPr>
        <p:spPr>
          <a:xfrm>
            <a:off x="3205238" y="1161143"/>
            <a:ext cx="2927048" cy="725714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173016" y="2369101"/>
            <a:ext cx="4039809" cy="37011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378637" y="3288338"/>
            <a:ext cx="1729618" cy="24432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Socket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579417" y="4828063"/>
            <a:ext cx="621695" cy="587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668921" y="3457673"/>
            <a:ext cx="1124857" cy="5442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HW Cache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312388" y="4823225"/>
            <a:ext cx="621695" cy="587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574579" y="4133796"/>
            <a:ext cx="621695" cy="587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7307550" y="4128958"/>
            <a:ext cx="621695" cy="587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272751" y="3283500"/>
            <a:ext cx="1729618" cy="24432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Socket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473531" y="4823225"/>
            <a:ext cx="621695" cy="587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563035" y="3452835"/>
            <a:ext cx="1124857" cy="5442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HW Cache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9206502" y="4818387"/>
            <a:ext cx="621695" cy="587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8468693" y="4128958"/>
            <a:ext cx="621695" cy="587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9201664" y="4124120"/>
            <a:ext cx="621695" cy="587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931873" y="4179527"/>
            <a:ext cx="570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. . .</a:t>
            </a:r>
            <a:endParaRPr lang="en-US" sz="2400" b="1" dirty="0"/>
          </a:p>
        </p:txBody>
      </p:sp>
      <p:cxnSp>
        <p:nvCxnSpPr>
          <p:cNvPr id="52" name="Curved Connector 51"/>
          <p:cNvCxnSpPr>
            <a:stCxn id="33" idx="0"/>
            <a:endCxn id="34" idx="1"/>
          </p:cNvCxnSpPr>
          <p:nvPr/>
        </p:nvCxnSpPr>
        <p:spPr>
          <a:xfrm rot="5400000" flipH="1" flipV="1">
            <a:off x="3295566" y="997472"/>
            <a:ext cx="484583" cy="2261809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34" idx="1"/>
            <a:endCxn id="35" idx="0"/>
          </p:cNvCxnSpPr>
          <p:nvPr/>
        </p:nvCxnSpPr>
        <p:spPr>
          <a:xfrm rot="16200000" flipH="1">
            <a:off x="6189333" y="365512"/>
            <a:ext cx="483017" cy="3524159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35001" y="2562625"/>
            <a:ext cx="1027544" cy="59266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3188857" y="2562625"/>
            <a:ext cx="1027544" cy="59266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630603" y="2562625"/>
            <a:ext cx="1124637" cy="59266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Interface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420970" y="2562625"/>
            <a:ext cx="1027544" cy="59266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974826" y="2562625"/>
            <a:ext cx="1027544" cy="59266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38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387048" y="2370667"/>
            <a:ext cx="4039809" cy="37011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384721"/>
          </a:xfrm>
        </p:spPr>
        <p:txBody>
          <a:bodyPr/>
          <a:lstStyle/>
          <a:p>
            <a:r>
              <a:rPr lang="en-US" dirty="0" smtClean="0"/>
              <a:t>Software structure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0C3B-3A7D-3848-B824-737E096AF391}" type="datetime4">
              <a:rPr lang="en-US" smtClean="0"/>
              <a:t>January 12,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DBE7-0ACF-E348-BBE2-A615BCE1D79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2669" y="3289904"/>
            <a:ext cx="1729618" cy="24432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Socket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3449" y="4829629"/>
            <a:ext cx="621695" cy="5878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82953" y="3459239"/>
            <a:ext cx="1124857" cy="5442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HW Cache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26420" y="4824791"/>
            <a:ext cx="621695" cy="5878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88611" y="4135362"/>
            <a:ext cx="621695" cy="5878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521582" y="4130524"/>
            <a:ext cx="621695" cy="5878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486783" y="3285066"/>
            <a:ext cx="1729618" cy="24432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Socket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687563" y="4824791"/>
            <a:ext cx="621695" cy="5878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777067" y="3454401"/>
            <a:ext cx="1124857" cy="5442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HW Cache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420534" y="4819953"/>
            <a:ext cx="621695" cy="5878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682725" y="4130524"/>
            <a:ext cx="621695" cy="5878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415696" y="4125686"/>
            <a:ext cx="621695" cy="587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34" name="Cloud 33"/>
          <p:cNvSpPr/>
          <p:nvPr/>
        </p:nvSpPr>
        <p:spPr>
          <a:xfrm>
            <a:off x="948906" y="1185801"/>
            <a:ext cx="2927048" cy="725714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cxnSp>
        <p:nvCxnSpPr>
          <p:cNvPr id="52" name="Curved Connector 51"/>
          <p:cNvCxnSpPr>
            <a:stCxn id="33" idx="0"/>
            <a:endCxn id="34" idx="1"/>
          </p:cNvCxnSpPr>
          <p:nvPr/>
        </p:nvCxnSpPr>
        <p:spPr>
          <a:xfrm rot="5400000" flipH="1" flipV="1">
            <a:off x="2179729" y="2137967"/>
            <a:ext cx="459925" cy="5477"/>
          </a:xfrm>
          <a:prstGeom prst="curvedConnector3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7" name="Rectangle 6"/>
          <p:cNvSpPr/>
          <p:nvPr/>
        </p:nvSpPr>
        <p:spPr>
          <a:xfrm>
            <a:off x="5474379" y="1208241"/>
            <a:ext cx="2564573" cy="6780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thread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478823" y="2032708"/>
            <a:ext cx="2564573" cy="6780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thread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491153" y="4506109"/>
            <a:ext cx="2564573" cy="67809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5491153" y="5330576"/>
            <a:ext cx="2564573" cy="6780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server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470937" y="2857175"/>
            <a:ext cx="2564573" cy="67809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aggregation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475381" y="3681642"/>
            <a:ext cx="2564573" cy="67809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Delegate operations</a:t>
            </a:r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>
            <a:off x="4093456" y="1541124"/>
            <a:ext cx="1294618" cy="4228843"/>
          </a:xfrm>
          <a:prstGeom prst="leftBrace">
            <a:avLst>
              <a:gd name="adj1" fmla="val 134040"/>
              <a:gd name="adj2" fmla="val 68950"/>
            </a:avLst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>
            <a:stCxn id="7" idx="2"/>
            <a:endCxn id="51" idx="0"/>
          </p:cNvCxnSpPr>
          <p:nvPr/>
        </p:nvCxnSpPr>
        <p:spPr>
          <a:xfrm>
            <a:off x="6756666" y="1886335"/>
            <a:ext cx="4444" cy="146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1" idx="2"/>
            <a:endCxn id="56" idx="0"/>
          </p:cNvCxnSpPr>
          <p:nvPr/>
        </p:nvCxnSpPr>
        <p:spPr>
          <a:xfrm flipH="1">
            <a:off x="6753224" y="2710802"/>
            <a:ext cx="7886" cy="146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6" idx="2"/>
            <a:endCxn id="57" idx="0"/>
          </p:cNvCxnSpPr>
          <p:nvPr/>
        </p:nvCxnSpPr>
        <p:spPr>
          <a:xfrm>
            <a:off x="6753224" y="3535269"/>
            <a:ext cx="4444" cy="146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7" idx="2"/>
            <a:endCxn id="53" idx="0"/>
          </p:cNvCxnSpPr>
          <p:nvPr/>
        </p:nvCxnSpPr>
        <p:spPr>
          <a:xfrm>
            <a:off x="6757668" y="4359736"/>
            <a:ext cx="15772" cy="146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3" idx="2"/>
            <a:endCxn id="55" idx="0"/>
          </p:cNvCxnSpPr>
          <p:nvPr/>
        </p:nvCxnSpPr>
        <p:spPr>
          <a:xfrm>
            <a:off x="6773440" y="5184203"/>
            <a:ext cx="0" cy="146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55" idx="2"/>
            <a:endCxn id="7" idx="0"/>
          </p:cNvCxnSpPr>
          <p:nvPr/>
        </p:nvCxnSpPr>
        <p:spPr>
          <a:xfrm rot="5400000" flipH="1">
            <a:off x="4364838" y="3600069"/>
            <a:ext cx="4800429" cy="16774"/>
          </a:xfrm>
          <a:prstGeom prst="curvedConnector5">
            <a:avLst>
              <a:gd name="adj1" fmla="val -4762"/>
              <a:gd name="adj2" fmla="val -12524818"/>
              <a:gd name="adj3" fmla="val 10476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003524" y="1136952"/>
            <a:ext cx="143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process per core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802302" y="2562625"/>
            <a:ext cx="1124637" cy="5926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Interface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92669" y="2562625"/>
            <a:ext cx="1027544" cy="5926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146525" y="2562625"/>
            <a:ext cx="1027544" cy="5926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76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387048" y="2370667"/>
            <a:ext cx="4039809" cy="37011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384721"/>
          </a:xfrm>
        </p:spPr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0C3B-3A7D-3848-B824-737E096AF391}" type="datetime4">
              <a:rPr lang="en-US" smtClean="0"/>
              <a:t>January 12,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DBE7-0ACF-E348-BBE2-A615BCE1D79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2669" y="3289904"/>
            <a:ext cx="1729618" cy="24432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Socket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3449" y="4829629"/>
            <a:ext cx="621695" cy="587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82953" y="3459239"/>
            <a:ext cx="1124857" cy="5442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HW Cache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26420" y="4824791"/>
            <a:ext cx="621695" cy="587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88611" y="4135362"/>
            <a:ext cx="621695" cy="587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521582" y="4130524"/>
            <a:ext cx="621695" cy="587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486783" y="3285066"/>
            <a:ext cx="1729618" cy="24432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Socket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687563" y="4824791"/>
            <a:ext cx="621695" cy="587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777067" y="3454401"/>
            <a:ext cx="1124857" cy="5442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HW Cache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420534" y="4819953"/>
            <a:ext cx="621695" cy="587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682725" y="4130524"/>
            <a:ext cx="621695" cy="587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415696" y="4125686"/>
            <a:ext cx="621695" cy="587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34" name="Cloud 33"/>
          <p:cNvSpPr/>
          <p:nvPr/>
        </p:nvSpPr>
        <p:spPr>
          <a:xfrm>
            <a:off x="948907" y="1185801"/>
            <a:ext cx="2927048" cy="725714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cxnSp>
        <p:nvCxnSpPr>
          <p:cNvPr id="52" name="Curved Connector 51"/>
          <p:cNvCxnSpPr>
            <a:stCxn id="33" idx="0"/>
            <a:endCxn id="34" idx="1"/>
          </p:cNvCxnSpPr>
          <p:nvPr/>
        </p:nvCxnSpPr>
        <p:spPr>
          <a:xfrm rot="5400000" flipH="1" flipV="1">
            <a:off x="2179730" y="2137966"/>
            <a:ext cx="459925" cy="5478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31" idx="3"/>
            <a:endCxn id="29" idx="3"/>
          </p:cNvCxnSpPr>
          <p:nvPr/>
        </p:nvCxnSpPr>
        <p:spPr>
          <a:xfrm>
            <a:off x="4037391" y="4419601"/>
            <a:ext cx="4838" cy="694267"/>
          </a:xfrm>
          <a:prstGeom prst="curvedConnector3">
            <a:avLst>
              <a:gd name="adj1" fmla="val 21135531"/>
            </a:avLst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72816" y="1898664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Active messages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071943" y="4430558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Queues through </a:t>
            </a:r>
            <a:br>
              <a:rPr lang="en-US" dirty="0" smtClean="0"/>
            </a:br>
            <a:r>
              <a:rPr lang="en-US" dirty="0" smtClean="0"/>
              <a:t>POSIX shared memory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931873" y="1085712"/>
            <a:ext cx="3760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Global Address-to-node translation:</a:t>
            </a:r>
            <a:br>
              <a:rPr lang="en-US" dirty="0" smtClean="0"/>
            </a:br>
            <a:r>
              <a:rPr lang="en-US" dirty="0" smtClean="0"/>
              <a:t>   simple computation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936316" y="1743368"/>
            <a:ext cx="3760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Operations to Global Addresses handled by active messages to allow for aggregation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930072" y="2757629"/>
            <a:ext cx="3760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Communication between cores:</a:t>
            </a:r>
            <a:br>
              <a:rPr lang="en-US" dirty="0" smtClean="0"/>
            </a:br>
            <a:r>
              <a:rPr lang="en-US" dirty="0" smtClean="0"/>
              <a:t>   active messages</a:t>
            </a:r>
            <a:br>
              <a:rPr lang="en-US" dirty="0" smtClean="0"/>
            </a:br>
            <a:r>
              <a:rPr lang="en-US" dirty="0" smtClean="0"/>
              <a:t>   (may short-circuit to memory in</a:t>
            </a:r>
            <a:br>
              <a:rPr lang="en-US" dirty="0" smtClean="0"/>
            </a:br>
            <a:r>
              <a:rPr lang="en-US" dirty="0" smtClean="0"/>
              <a:t>    some cases)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795320" y="2562625"/>
            <a:ext cx="1124637" cy="59266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Interface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85687" y="2562625"/>
            <a:ext cx="1027544" cy="59266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139543" y="2562625"/>
            <a:ext cx="1027544" cy="59266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51" name="Curved Connector 50"/>
          <p:cNvCxnSpPr>
            <a:endCxn id="24" idx="0"/>
          </p:cNvCxnSpPr>
          <p:nvPr/>
        </p:nvCxnSpPr>
        <p:spPr>
          <a:xfrm rot="5400000">
            <a:off x="830799" y="2253631"/>
            <a:ext cx="2150392" cy="1613071"/>
          </a:xfrm>
          <a:prstGeom prst="curvedConnector3">
            <a:avLst>
              <a:gd name="adj1" fmla="val 29360"/>
            </a:avLst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027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384721"/>
          </a:xfrm>
        </p:spPr>
        <p:txBody>
          <a:bodyPr/>
          <a:lstStyle/>
          <a:p>
            <a:r>
              <a:rPr lang="en-US" dirty="0" smtClean="0"/>
              <a:t>Programmer’s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8"/>
            <a:ext cx="8229600" cy="4184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0C3B-3A7D-3848-B824-737E096AF391}" type="datetime4">
              <a:rPr lang="en-US" smtClean="0"/>
              <a:t>January 12,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DBE7-0ACF-E348-BBE2-A615BCE1D79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7045" y="3084285"/>
            <a:ext cx="33503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</a:rPr>
              <a:t>Vertex vertices[ N ];</a:t>
            </a:r>
          </a:p>
          <a:p>
            <a:endParaRPr lang="en-US" sz="1600" dirty="0">
              <a:latin typeface="Courier"/>
            </a:endParaRPr>
          </a:p>
          <a:p>
            <a:r>
              <a:rPr lang="en-US" sz="1600" dirty="0">
                <a:latin typeface="Courier"/>
              </a:rPr>
              <a:t>Vertex * </a:t>
            </a:r>
            <a:r>
              <a:rPr lang="en-US" sz="1600" dirty="0" smtClean="0">
                <a:latin typeface="Courier"/>
              </a:rPr>
              <a:t>v;</a:t>
            </a:r>
          </a:p>
          <a:p>
            <a:endParaRPr lang="en-US" sz="1600" dirty="0" smtClean="0">
              <a:latin typeface="Courier"/>
            </a:endParaRPr>
          </a:p>
          <a:p>
            <a:r>
              <a:rPr lang="en-US" sz="1600" dirty="0" smtClean="0">
                <a:latin typeface="Courier"/>
              </a:rPr>
              <a:t>parallel for( 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 </a:t>
            </a:r>
            <a:r>
              <a:rPr lang="en-US" sz="1600" dirty="0">
                <a:latin typeface="Courier"/>
              </a:rPr>
              <a:t> </a:t>
            </a:r>
            <a:r>
              <a:rPr lang="en-US" sz="1600" dirty="0" smtClean="0">
                <a:latin typeface="Courier"/>
              </a:rPr>
              <a:t> v in Vertices ) {</a:t>
            </a:r>
          </a:p>
          <a:p>
            <a:endParaRPr lang="en-US" sz="1600" dirty="0" smtClean="0">
              <a:latin typeface="Courier"/>
            </a:endParaRPr>
          </a:p>
          <a:p>
            <a:r>
              <a:rPr lang="en-US" sz="1600" dirty="0" smtClean="0">
                <a:latin typeface="Courier"/>
              </a:rPr>
              <a:t>   process( v-&gt;data );</a:t>
            </a:r>
          </a:p>
          <a:p>
            <a:endParaRPr lang="en-US" sz="1600" dirty="0" smtClean="0">
              <a:latin typeface="Courier"/>
            </a:endParaRPr>
          </a:p>
          <a:p>
            <a:r>
              <a:rPr lang="en-US" sz="1600" dirty="0">
                <a:latin typeface="Courier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5523" y="3217334"/>
            <a:ext cx="1475619" cy="19594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13827" y="3224591"/>
            <a:ext cx="1475619" cy="19594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SoftXMT</a:t>
            </a:r>
            <a:r>
              <a:rPr lang="en-US" dirty="0"/>
              <a:t> </a:t>
            </a:r>
            <a:r>
              <a:rPr lang="en-US" dirty="0" smtClean="0"/>
              <a:t>Runtime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68417" y="3219753"/>
            <a:ext cx="1475619" cy="19594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854476" y="3930952"/>
            <a:ext cx="798286" cy="58057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809067" y="3950304"/>
            <a:ext cx="798286" cy="58057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732210" y="3938209"/>
            <a:ext cx="798286" cy="58057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5878286" y="1475619"/>
            <a:ext cx="1403048" cy="1270000"/>
          </a:xfrm>
          <a:prstGeom prst="wedgeRoundRectCallout">
            <a:avLst>
              <a:gd name="adj1" fmla="val -38074"/>
              <a:gd name="adj2" fmla="val 99643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are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176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160</Words>
  <Application>Microsoft Macintosh PowerPoint</Application>
  <PresentationFormat>On-screen Show (4:3)</PresentationFormat>
  <Paragraphs>105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System overview</vt:lpstr>
      <vt:lpstr>Software structure</vt:lpstr>
      <vt:lpstr>Communication</vt:lpstr>
      <vt:lpstr>Programmer’s view</vt:lpstr>
    </vt:vector>
  </TitlesOfParts>
  <Company>University of Washington, Department of Computer Science and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overview</dc:title>
  <dc:creator>Jacob Nelson</dc:creator>
  <cp:lastModifiedBy>Jacob Nelson</cp:lastModifiedBy>
  <cp:revision>2</cp:revision>
  <dcterms:created xsi:type="dcterms:W3CDTF">2012-01-12T15:29:32Z</dcterms:created>
  <dcterms:modified xsi:type="dcterms:W3CDTF">2012-01-12T15:34:36Z</dcterms:modified>
</cp:coreProperties>
</file>