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56" r:id="rId2"/>
    <p:sldId id="309" r:id="rId3"/>
    <p:sldId id="286" r:id="rId4"/>
    <p:sldId id="288" r:id="rId5"/>
    <p:sldId id="289" r:id="rId6"/>
    <p:sldId id="258" r:id="rId7"/>
    <p:sldId id="322" r:id="rId8"/>
    <p:sldId id="323" r:id="rId9"/>
    <p:sldId id="324" r:id="rId10"/>
    <p:sldId id="278" r:id="rId11"/>
    <p:sldId id="277" r:id="rId12"/>
    <p:sldId id="315" r:id="rId13"/>
    <p:sldId id="280" r:id="rId14"/>
    <p:sldId id="279" r:id="rId15"/>
    <p:sldId id="281" r:id="rId16"/>
    <p:sldId id="283" r:id="rId17"/>
    <p:sldId id="302" r:id="rId18"/>
    <p:sldId id="304" r:id="rId19"/>
    <p:sldId id="305" r:id="rId20"/>
    <p:sldId id="311" r:id="rId21"/>
    <p:sldId id="284" r:id="rId22"/>
    <p:sldId id="314" r:id="rId23"/>
    <p:sldId id="296" r:id="rId24"/>
    <p:sldId id="290" r:id="rId25"/>
    <p:sldId id="318" r:id="rId26"/>
    <p:sldId id="319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70A8"/>
    <a:srgbClr val="7030A0"/>
    <a:srgbClr val="FD8E2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92" autoAdjust="0"/>
  </p:normalViewPr>
  <p:slideViewPr>
    <p:cSldViewPr>
      <p:cViewPr>
        <p:scale>
          <a:sx n="64" d="100"/>
          <a:sy n="64" d="100"/>
        </p:scale>
        <p:origin x="-2200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Greenplum 8 nodes</c:v>
                </c:pt>
              </c:strCache>
            </c:strRef>
          </c:tx>
          <c:spPr>
            <a:pattFill prst="smGrid">
              <a:fgClr>
                <a:srgbClr val="92D050"/>
              </a:fgClr>
              <a:bgClr>
                <a:schemeClr val="bg1"/>
              </a:bgClr>
            </a:pattFill>
          </c:spPr>
          <c:invertIfNegative val="0"/>
          <c:cat>
            <c:strRef>
              <c:f>Sheet1!$A$10:$A$11</c:f>
              <c:strCache>
                <c:ptCount val="2"/>
                <c:pt idx="0">
                  <c:v>2H (live-journal)</c:v>
                </c:pt>
                <c:pt idx="1">
                  <c:v>tri (twitter)</c:v>
                </c:pt>
              </c:strCache>
            </c:strRef>
          </c:cat>
          <c:val>
            <c:numRef>
              <c:f>(Sheet1!$C$2,Sheet1!$C$5)</c:f>
              <c:numCache>
                <c:formatCode>General</c:formatCode>
                <c:ptCount val="2"/>
                <c:pt idx="0">
                  <c:v>84.3</c:v>
                </c:pt>
                <c:pt idx="1">
                  <c:v>265.5</c:v>
                </c:pt>
              </c:numCache>
            </c:numRef>
          </c:val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Grappa 8 nodes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Sheet1!$A$10:$A$11</c:f>
              <c:strCache>
                <c:ptCount val="2"/>
                <c:pt idx="0">
                  <c:v>2H (live-journal)</c:v>
                </c:pt>
                <c:pt idx="1">
                  <c:v>tri (twitter)</c:v>
                </c:pt>
              </c:strCache>
            </c:strRef>
          </c:cat>
          <c:val>
            <c:numRef>
              <c:f>(Sheet1!$C$3,Sheet1!$C$6)</c:f>
              <c:numCache>
                <c:formatCode>General</c:formatCode>
                <c:ptCount val="2"/>
                <c:pt idx="0">
                  <c:v>91.6</c:v>
                </c:pt>
                <c:pt idx="1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Sheet1!$B$4</c:f>
              <c:strCache>
                <c:ptCount val="1"/>
                <c:pt idx="0">
                  <c:v>OpenMP 1 node</c:v>
                </c:pt>
              </c:strCache>
            </c:strRef>
          </c:tx>
          <c:spPr>
            <a:pattFill prst="wdUpDiag">
              <a:fgClr>
                <a:srgbClr val="00B0F0"/>
              </a:fgClr>
              <a:bgClr>
                <a:schemeClr val="bg1"/>
              </a:bgClr>
            </a:pattFill>
          </c:spPr>
          <c:invertIfNegative val="0"/>
          <c:cat>
            <c:strRef>
              <c:f>Sheet1!$A$10:$A$11</c:f>
              <c:strCache>
                <c:ptCount val="2"/>
                <c:pt idx="0">
                  <c:v>2H (live-journal)</c:v>
                </c:pt>
                <c:pt idx="1">
                  <c:v>tri (twitter)</c:v>
                </c:pt>
              </c:strCache>
            </c:strRef>
          </c:cat>
          <c:val>
            <c:numRef>
              <c:f>Sheet1!$C$4</c:f>
              <c:numCache>
                <c:formatCode>General</c:formatCode>
                <c:ptCount val="1"/>
                <c:pt idx="0">
                  <c:v>110.8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9009624"/>
        <c:axId val="-2139012584"/>
      </c:barChart>
      <c:catAx>
        <c:axId val="-2139009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39012584"/>
        <c:crosses val="autoZero"/>
        <c:auto val="1"/>
        <c:lblAlgn val="ctr"/>
        <c:lblOffset val="100"/>
        <c:noMultiLvlLbl val="0"/>
      </c:catAx>
      <c:valAx>
        <c:axId val="-2139012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390096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10A1B-6AA0-44CB-AA35-81E65899FE82}" type="doc">
      <dgm:prSet loTypeId="urn:microsoft.com/office/officeart/2005/8/layout/hProcess9" loCatId="process" qsTypeId="urn:microsoft.com/office/officeart/2005/8/quickstyle/simple3" qsCatId="simple" csTypeId="urn:microsoft.com/office/officeart/2005/8/colors/accent3_2" csCatId="accent3" phldr="1"/>
      <dgm:spPr/>
    </dgm:pt>
    <dgm:pt modelId="{60BCDE22-F989-466C-B796-CBA335F34A30}">
      <dgm:prSet phldrT="[Text]" custT="1"/>
      <dgm:spPr/>
      <dgm:t>
        <a:bodyPr/>
        <a:lstStyle/>
        <a:p>
          <a:r>
            <a:rPr lang="en-US" sz="3200" dirty="0" err="1" smtClean="0"/>
            <a:t>Datalog</a:t>
          </a:r>
          <a:endParaRPr lang="en-US" sz="3200" dirty="0"/>
        </a:p>
      </dgm:t>
    </dgm:pt>
    <dgm:pt modelId="{5E915EE9-BF9D-427B-98FD-7B09960760B2}" type="parTrans" cxnId="{B20AAFF8-6AB0-42B2-85DC-72EE68FA1771}">
      <dgm:prSet/>
      <dgm:spPr/>
      <dgm:t>
        <a:bodyPr/>
        <a:lstStyle/>
        <a:p>
          <a:endParaRPr lang="en-US"/>
        </a:p>
      </dgm:t>
    </dgm:pt>
    <dgm:pt modelId="{DDB9C50B-C1F5-461A-9271-B96E0163EC3E}" type="sibTrans" cxnId="{B20AAFF8-6AB0-42B2-85DC-72EE68FA1771}">
      <dgm:prSet/>
      <dgm:spPr/>
      <dgm:t>
        <a:bodyPr/>
        <a:lstStyle/>
        <a:p>
          <a:endParaRPr lang="en-US"/>
        </a:p>
      </dgm:t>
    </dgm:pt>
    <dgm:pt modelId="{C5899B19-F709-4737-8E8B-D5A8CE770F08}">
      <dgm:prSet custT="1"/>
      <dgm:spPr/>
      <dgm:t>
        <a:bodyPr/>
        <a:lstStyle/>
        <a:p>
          <a:r>
            <a:rPr lang="en-US" sz="3200" dirty="0" smtClean="0"/>
            <a:t>Generated code (C++, Grappa)</a:t>
          </a:r>
        </a:p>
      </dgm:t>
    </dgm:pt>
    <dgm:pt modelId="{FACE8676-EF71-4BF0-8814-A14F577526D0}" type="parTrans" cxnId="{C0463305-6E6B-4D4F-9CC1-6E6E30F6C098}">
      <dgm:prSet/>
      <dgm:spPr/>
      <dgm:t>
        <a:bodyPr/>
        <a:lstStyle/>
        <a:p>
          <a:endParaRPr lang="en-US"/>
        </a:p>
      </dgm:t>
    </dgm:pt>
    <dgm:pt modelId="{7CBFFFE3-7441-457E-93DB-7C1143A2B1CA}" type="sibTrans" cxnId="{C0463305-6E6B-4D4F-9CC1-6E6E30F6C098}">
      <dgm:prSet/>
      <dgm:spPr/>
      <dgm:t>
        <a:bodyPr/>
        <a:lstStyle/>
        <a:p>
          <a:endParaRPr lang="en-US"/>
        </a:p>
      </dgm:t>
    </dgm:pt>
    <dgm:pt modelId="{E0B83B90-4727-46F4-908A-1D77A267958F}">
      <dgm:prSet custT="1"/>
      <dgm:spPr/>
      <dgm:t>
        <a:bodyPr/>
        <a:lstStyle/>
        <a:p>
          <a:r>
            <a:rPr lang="en-US" sz="3200" dirty="0" smtClean="0"/>
            <a:t>Compiler</a:t>
          </a:r>
          <a:endParaRPr lang="en-US" sz="3200" strike="sngStrike" dirty="0" smtClean="0"/>
        </a:p>
      </dgm:t>
    </dgm:pt>
    <dgm:pt modelId="{5EA99B25-4D2F-40A1-816B-7730309BD021}" type="parTrans" cxnId="{69D46C76-081F-446D-8D2B-55AB970F0EE2}">
      <dgm:prSet/>
      <dgm:spPr/>
      <dgm:t>
        <a:bodyPr/>
        <a:lstStyle/>
        <a:p>
          <a:endParaRPr lang="en-US"/>
        </a:p>
      </dgm:t>
    </dgm:pt>
    <dgm:pt modelId="{3C1D613C-686F-497E-9A9B-ECA86A2F9167}" type="sibTrans" cxnId="{69D46C76-081F-446D-8D2B-55AB970F0EE2}">
      <dgm:prSet/>
      <dgm:spPr/>
      <dgm:t>
        <a:bodyPr/>
        <a:lstStyle/>
        <a:p>
          <a:endParaRPr lang="en-US"/>
        </a:p>
      </dgm:t>
    </dgm:pt>
    <dgm:pt modelId="{2FE7D26A-39C1-478C-9618-8212BD455E16}" type="pres">
      <dgm:prSet presAssocID="{17E10A1B-6AA0-44CB-AA35-81E65899FE82}" presName="CompostProcess" presStyleCnt="0">
        <dgm:presLayoutVars>
          <dgm:dir/>
          <dgm:resizeHandles val="exact"/>
        </dgm:presLayoutVars>
      </dgm:prSet>
      <dgm:spPr/>
    </dgm:pt>
    <dgm:pt modelId="{D5638C32-ECC9-4C6D-9C06-215E9AB8B01F}" type="pres">
      <dgm:prSet presAssocID="{17E10A1B-6AA0-44CB-AA35-81E65899FE82}" presName="arrow" presStyleLbl="bgShp" presStyleIdx="0" presStyleCnt="1"/>
      <dgm:spPr/>
    </dgm:pt>
    <dgm:pt modelId="{15441845-6C25-4A12-8979-BAE27BA43B9D}" type="pres">
      <dgm:prSet presAssocID="{17E10A1B-6AA0-44CB-AA35-81E65899FE82}" presName="linearProcess" presStyleCnt="0"/>
      <dgm:spPr/>
    </dgm:pt>
    <dgm:pt modelId="{2D7E5D0B-1644-4D1B-9786-ADC5643F5FDE}" type="pres">
      <dgm:prSet presAssocID="{60BCDE22-F989-466C-B796-CBA335F34A3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4E1C0-262A-43E5-B2ED-5DC8282BBB68}" type="pres">
      <dgm:prSet presAssocID="{DDB9C50B-C1F5-461A-9271-B96E0163EC3E}" presName="sibTrans" presStyleCnt="0"/>
      <dgm:spPr/>
    </dgm:pt>
    <dgm:pt modelId="{4680A733-46A2-4931-ABEA-6244C21D18EA}" type="pres">
      <dgm:prSet presAssocID="{C5899B19-F709-4737-8E8B-D5A8CE770F0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6CDF4-E9B3-4DAC-8D63-F91DF0415190}" type="pres">
      <dgm:prSet presAssocID="{7CBFFFE3-7441-457E-93DB-7C1143A2B1CA}" presName="sibTrans" presStyleCnt="0"/>
      <dgm:spPr/>
    </dgm:pt>
    <dgm:pt modelId="{E545A744-4347-49F6-9BBD-4A5AD01BB63E}" type="pres">
      <dgm:prSet presAssocID="{E0B83B90-4727-46F4-908A-1D77A267958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04B52A-7442-4E69-BEDE-4895D2EE3015}" type="presOf" srcId="{E0B83B90-4727-46F4-908A-1D77A267958F}" destId="{E545A744-4347-49F6-9BBD-4A5AD01BB63E}" srcOrd="0" destOrd="0" presId="urn:microsoft.com/office/officeart/2005/8/layout/hProcess9"/>
    <dgm:cxn modelId="{DCC60324-958A-4AF4-9216-1CC16C15D2B1}" type="presOf" srcId="{60BCDE22-F989-466C-B796-CBA335F34A30}" destId="{2D7E5D0B-1644-4D1B-9786-ADC5643F5FDE}" srcOrd="0" destOrd="0" presId="urn:microsoft.com/office/officeart/2005/8/layout/hProcess9"/>
    <dgm:cxn modelId="{4A1C1265-93A7-4E3D-AA04-BC6BFCE1BA64}" type="presOf" srcId="{C5899B19-F709-4737-8E8B-D5A8CE770F08}" destId="{4680A733-46A2-4931-ABEA-6244C21D18EA}" srcOrd="0" destOrd="0" presId="urn:microsoft.com/office/officeart/2005/8/layout/hProcess9"/>
    <dgm:cxn modelId="{B20AAFF8-6AB0-42B2-85DC-72EE68FA1771}" srcId="{17E10A1B-6AA0-44CB-AA35-81E65899FE82}" destId="{60BCDE22-F989-466C-B796-CBA335F34A30}" srcOrd="0" destOrd="0" parTransId="{5E915EE9-BF9D-427B-98FD-7B09960760B2}" sibTransId="{DDB9C50B-C1F5-461A-9271-B96E0163EC3E}"/>
    <dgm:cxn modelId="{C0463305-6E6B-4D4F-9CC1-6E6E30F6C098}" srcId="{17E10A1B-6AA0-44CB-AA35-81E65899FE82}" destId="{C5899B19-F709-4737-8E8B-D5A8CE770F08}" srcOrd="1" destOrd="0" parTransId="{FACE8676-EF71-4BF0-8814-A14F577526D0}" sibTransId="{7CBFFFE3-7441-457E-93DB-7C1143A2B1CA}"/>
    <dgm:cxn modelId="{A4527600-1120-4EC2-9664-13436FEA61CD}" type="presOf" srcId="{17E10A1B-6AA0-44CB-AA35-81E65899FE82}" destId="{2FE7D26A-39C1-478C-9618-8212BD455E16}" srcOrd="0" destOrd="0" presId="urn:microsoft.com/office/officeart/2005/8/layout/hProcess9"/>
    <dgm:cxn modelId="{69D46C76-081F-446D-8D2B-55AB970F0EE2}" srcId="{17E10A1B-6AA0-44CB-AA35-81E65899FE82}" destId="{E0B83B90-4727-46F4-908A-1D77A267958F}" srcOrd="2" destOrd="0" parTransId="{5EA99B25-4D2F-40A1-816B-7730309BD021}" sibTransId="{3C1D613C-686F-497E-9A9B-ECA86A2F9167}"/>
    <dgm:cxn modelId="{B383CA67-93DA-4550-BBA3-763F2DD2AE33}" type="presParOf" srcId="{2FE7D26A-39C1-478C-9618-8212BD455E16}" destId="{D5638C32-ECC9-4C6D-9C06-215E9AB8B01F}" srcOrd="0" destOrd="0" presId="urn:microsoft.com/office/officeart/2005/8/layout/hProcess9"/>
    <dgm:cxn modelId="{9BD664B0-12CF-4E56-9D3F-E338C4D306AA}" type="presParOf" srcId="{2FE7D26A-39C1-478C-9618-8212BD455E16}" destId="{15441845-6C25-4A12-8979-BAE27BA43B9D}" srcOrd="1" destOrd="0" presId="urn:microsoft.com/office/officeart/2005/8/layout/hProcess9"/>
    <dgm:cxn modelId="{B4A2A892-3FBF-431F-BB12-E557E72DAB03}" type="presParOf" srcId="{15441845-6C25-4A12-8979-BAE27BA43B9D}" destId="{2D7E5D0B-1644-4D1B-9786-ADC5643F5FDE}" srcOrd="0" destOrd="0" presId="urn:microsoft.com/office/officeart/2005/8/layout/hProcess9"/>
    <dgm:cxn modelId="{3270C802-4DB3-4B34-A6EE-52A865DE1A66}" type="presParOf" srcId="{15441845-6C25-4A12-8979-BAE27BA43B9D}" destId="{F104E1C0-262A-43E5-B2ED-5DC8282BBB68}" srcOrd="1" destOrd="0" presId="urn:microsoft.com/office/officeart/2005/8/layout/hProcess9"/>
    <dgm:cxn modelId="{FEAD8B7E-BE29-4E66-BCBF-4F10232512D9}" type="presParOf" srcId="{15441845-6C25-4A12-8979-BAE27BA43B9D}" destId="{4680A733-46A2-4931-ABEA-6244C21D18EA}" srcOrd="2" destOrd="0" presId="urn:microsoft.com/office/officeart/2005/8/layout/hProcess9"/>
    <dgm:cxn modelId="{303C8AFD-2EC3-44E1-B07E-C0E78EF8E153}" type="presParOf" srcId="{15441845-6C25-4A12-8979-BAE27BA43B9D}" destId="{CA16CDF4-E9B3-4DAC-8D63-F91DF0415190}" srcOrd="3" destOrd="0" presId="urn:microsoft.com/office/officeart/2005/8/layout/hProcess9"/>
    <dgm:cxn modelId="{B0CB8AC6-C7B1-445A-A7E8-7A016DBCA92B}" type="presParOf" srcId="{15441845-6C25-4A12-8979-BAE27BA43B9D}" destId="{E545A744-4347-49F6-9BBD-4A5AD01BB6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51469-A948-4C80-8473-28DD0F3312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B9856-D02A-48ED-B15A-AB00FF4A1B91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Relational model should not be abandoned for for graph queries/data</a:t>
          </a:r>
          <a:endParaRPr lang="en-US" sz="2400" dirty="0"/>
        </a:p>
      </dgm:t>
    </dgm:pt>
    <dgm:pt modelId="{59B53038-48E0-4BA5-B121-272076F5924B}" type="parTrans" cxnId="{03E38A6F-BDFB-4847-8269-55ED58A47363}">
      <dgm:prSet/>
      <dgm:spPr/>
      <dgm:t>
        <a:bodyPr/>
        <a:lstStyle/>
        <a:p>
          <a:endParaRPr lang="en-US"/>
        </a:p>
      </dgm:t>
    </dgm:pt>
    <dgm:pt modelId="{A9FA74A5-4BA7-410A-9292-7C8B1A717B4D}" type="sibTrans" cxnId="{03E38A6F-BDFB-4847-8269-55ED58A47363}">
      <dgm:prSet/>
      <dgm:spPr/>
      <dgm:t>
        <a:bodyPr/>
        <a:lstStyle/>
        <a:p>
          <a:endParaRPr lang="en-US"/>
        </a:p>
      </dgm:t>
    </dgm:pt>
    <dgm:pt modelId="{308903D4-28E1-4E8E-BA00-57B7499F3C90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Demonstrated good performance for generated parallel code on distributed machine</a:t>
          </a:r>
          <a:endParaRPr lang="en-US" sz="2400" dirty="0"/>
        </a:p>
      </dgm:t>
    </dgm:pt>
    <dgm:pt modelId="{357586CE-6110-4EE8-931A-5F76DF667B41}" type="parTrans" cxnId="{4682B107-FD2B-4C9C-AE24-5BAC1A6ED06E}">
      <dgm:prSet/>
      <dgm:spPr/>
      <dgm:t>
        <a:bodyPr/>
        <a:lstStyle/>
        <a:p>
          <a:endParaRPr lang="en-US"/>
        </a:p>
      </dgm:t>
    </dgm:pt>
    <dgm:pt modelId="{76890248-ED51-4D6B-8E3F-68BF90AC1017}" type="sibTrans" cxnId="{4682B107-FD2B-4C9C-AE24-5BAC1A6ED06E}">
      <dgm:prSet/>
      <dgm:spPr/>
      <dgm:t>
        <a:bodyPr/>
        <a:lstStyle/>
        <a:p>
          <a:endParaRPr lang="en-US"/>
        </a:p>
      </dgm:t>
    </dgm:pt>
    <dgm:pt modelId="{904E10DF-5471-493C-8626-4FE9B472DA0A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Grappa is an attractive platform for a code generation-based database</a:t>
          </a:r>
          <a:endParaRPr lang="en-US" sz="2400" dirty="0"/>
        </a:p>
      </dgm:t>
    </dgm:pt>
    <dgm:pt modelId="{4DC663BB-A654-4810-B2E7-13CF16E5B82B}" type="parTrans" cxnId="{D408D6A2-8B73-4383-9DC3-6F42126E11E6}">
      <dgm:prSet/>
      <dgm:spPr/>
      <dgm:t>
        <a:bodyPr/>
        <a:lstStyle/>
        <a:p>
          <a:endParaRPr lang="en-US"/>
        </a:p>
      </dgm:t>
    </dgm:pt>
    <dgm:pt modelId="{6FE92F27-F99C-47E8-A0F6-D31B2A6621EF}" type="sibTrans" cxnId="{D408D6A2-8B73-4383-9DC3-6F42126E11E6}">
      <dgm:prSet/>
      <dgm:spPr/>
      <dgm:t>
        <a:bodyPr/>
        <a:lstStyle/>
        <a:p>
          <a:endParaRPr lang="en-US"/>
        </a:p>
      </dgm:t>
    </dgm:pt>
    <dgm:pt modelId="{2F029E8D-D179-44CC-A616-1EE4F15ECDF0}" type="pres">
      <dgm:prSet presAssocID="{DD151469-A948-4C80-8473-28DD0F3312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661D24-5125-45F1-BB4F-7A6AE5839372}" type="pres">
      <dgm:prSet presAssocID="{637B9856-D02A-48ED-B15A-AB00FF4A1B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2DCD6-9482-4F45-8558-07B40800E4B1}" type="pres">
      <dgm:prSet presAssocID="{A9FA74A5-4BA7-410A-9292-7C8B1A717B4D}" presName="spacer" presStyleCnt="0"/>
      <dgm:spPr/>
    </dgm:pt>
    <dgm:pt modelId="{2C51E39F-3CBF-49AC-B670-B795B31CEB53}" type="pres">
      <dgm:prSet presAssocID="{904E10DF-5471-493C-8626-4FE9B472DA0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22943-030C-4DA4-A9C4-45E835421B71}" type="pres">
      <dgm:prSet presAssocID="{6FE92F27-F99C-47E8-A0F6-D31B2A6621EF}" presName="spacer" presStyleCnt="0"/>
      <dgm:spPr/>
    </dgm:pt>
    <dgm:pt modelId="{4C8A3CA4-EFFD-4B40-B8D4-6ECFCCA029FB}" type="pres">
      <dgm:prSet presAssocID="{308903D4-28E1-4E8E-BA00-57B7499F3C9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E5F10-9208-42C3-BFA6-4316EF756AF6}" type="presOf" srcId="{308903D4-28E1-4E8E-BA00-57B7499F3C90}" destId="{4C8A3CA4-EFFD-4B40-B8D4-6ECFCCA029FB}" srcOrd="0" destOrd="0" presId="urn:microsoft.com/office/officeart/2005/8/layout/vList2"/>
    <dgm:cxn modelId="{4682B107-FD2B-4C9C-AE24-5BAC1A6ED06E}" srcId="{DD151469-A948-4C80-8473-28DD0F331271}" destId="{308903D4-28E1-4E8E-BA00-57B7499F3C90}" srcOrd="2" destOrd="0" parTransId="{357586CE-6110-4EE8-931A-5F76DF667B41}" sibTransId="{76890248-ED51-4D6B-8E3F-68BF90AC1017}"/>
    <dgm:cxn modelId="{03485741-605D-493C-8D46-0988562A9727}" type="presOf" srcId="{DD151469-A948-4C80-8473-28DD0F331271}" destId="{2F029E8D-D179-44CC-A616-1EE4F15ECDF0}" srcOrd="0" destOrd="0" presId="urn:microsoft.com/office/officeart/2005/8/layout/vList2"/>
    <dgm:cxn modelId="{D408D6A2-8B73-4383-9DC3-6F42126E11E6}" srcId="{DD151469-A948-4C80-8473-28DD0F331271}" destId="{904E10DF-5471-493C-8626-4FE9B472DA0A}" srcOrd="1" destOrd="0" parTransId="{4DC663BB-A654-4810-B2E7-13CF16E5B82B}" sibTransId="{6FE92F27-F99C-47E8-A0F6-D31B2A6621EF}"/>
    <dgm:cxn modelId="{03E38A6F-BDFB-4847-8269-55ED58A47363}" srcId="{DD151469-A948-4C80-8473-28DD0F331271}" destId="{637B9856-D02A-48ED-B15A-AB00FF4A1B91}" srcOrd="0" destOrd="0" parTransId="{59B53038-48E0-4BA5-B121-272076F5924B}" sibTransId="{A9FA74A5-4BA7-410A-9292-7C8B1A717B4D}"/>
    <dgm:cxn modelId="{1609ABBB-8A0C-4CB1-A835-1AB23C44E962}" type="presOf" srcId="{904E10DF-5471-493C-8626-4FE9B472DA0A}" destId="{2C51E39F-3CBF-49AC-B670-B795B31CEB53}" srcOrd="0" destOrd="0" presId="urn:microsoft.com/office/officeart/2005/8/layout/vList2"/>
    <dgm:cxn modelId="{61565154-9731-425E-B2E0-3586C9FB7EC5}" type="presOf" srcId="{637B9856-D02A-48ED-B15A-AB00FF4A1B91}" destId="{FE661D24-5125-45F1-BB4F-7A6AE5839372}" srcOrd="0" destOrd="0" presId="urn:microsoft.com/office/officeart/2005/8/layout/vList2"/>
    <dgm:cxn modelId="{84E4814E-4BF3-4A8B-978E-8890057E22D9}" type="presParOf" srcId="{2F029E8D-D179-44CC-A616-1EE4F15ECDF0}" destId="{FE661D24-5125-45F1-BB4F-7A6AE5839372}" srcOrd="0" destOrd="0" presId="urn:microsoft.com/office/officeart/2005/8/layout/vList2"/>
    <dgm:cxn modelId="{C3A13F8F-53AF-467B-8855-80F7915C470D}" type="presParOf" srcId="{2F029E8D-D179-44CC-A616-1EE4F15ECDF0}" destId="{6A42DCD6-9482-4F45-8558-07B40800E4B1}" srcOrd="1" destOrd="0" presId="urn:microsoft.com/office/officeart/2005/8/layout/vList2"/>
    <dgm:cxn modelId="{46BFED6A-00E1-42C5-B74A-76D0FA3A3A58}" type="presParOf" srcId="{2F029E8D-D179-44CC-A616-1EE4F15ECDF0}" destId="{2C51E39F-3CBF-49AC-B670-B795B31CEB53}" srcOrd="2" destOrd="0" presId="urn:microsoft.com/office/officeart/2005/8/layout/vList2"/>
    <dgm:cxn modelId="{80D964B9-6D40-41DF-BBB5-FF8989F9A215}" type="presParOf" srcId="{2F029E8D-D179-44CC-A616-1EE4F15ECDF0}" destId="{DCF22943-030C-4DA4-A9C4-45E835421B71}" srcOrd="3" destOrd="0" presId="urn:microsoft.com/office/officeart/2005/8/layout/vList2"/>
    <dgm:cxn modelId="{043613A7-BD71-4222-A88E-4A5465FC78E7}" type="presParOf" srcId="{2F029E8D-D179-44CC-A616-1EE4F15ECDF0}" destId="{4C8A3CA4-EFFD-4B40-B8D4-6ECFCCA029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57056-9390-4959-A1DE-A507FAC0B3E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0C7A5-EC63-4D61-A88C-E01E1C459061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 smtClean="0"/>
            <a:t>Supporting more of </a:t>
          </a:r>
          <a:r>
            <a:rPr lang="en-US" sz="3200" dirty="0" err="1" smtClean="0"/>
            <a:t>Datalog</a:t>
          </a:r>
          <a:r>
            <a:rPr lang="en-US" sz="3200" dirty="0" smtClean="0"/>
            <a:t> for graph queries</a:t>
          </a:r>
          <a:endParaRPr lang="en-US" sz="3200" dirty="0"/>
        </a:p>
      </dgm:t>
    </dgm:pt>
    <dgm:pt modelId="{D891630F-9368-4E2C-BEF8-77739AED9132}" type="parTrans" cxnId="{C9A69DC8-6FA4-4718-8DB8-868CD600419B}">
      <dgm:prSet/>
      <dgm:spPr/>
      <dgm:t>
        <a:bodyPr/>
        <a:lstStyle/>
        <a:p>
          <a:endParaRPr lang="en-US"/>
        </a:p>
      </dgm:t>
    </dgm:pt>
    <dgm:pt modelId="{A32703FC-D25F-41BB-B987-B958D53B2B7B}" type="sibTrans" cxnId="{C9A69DC8-6FA4-4718-8DB8-868CD600419B}">
      <dgm:prSet/>
      <dgm:spPr/>
      <dgm:t>
        <a:bodyPr/>
        <a:lstStyle/>
        <a:p>
          <a:endParaRPr lang="en-US"/>
        </a:p>
      </dgm:t>
    </dgm:pt>
    <dgm:pt modelId="{1CF427E3-DCD2-4F9A-8C6E-78755D0A57AD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 smtClean="0"/>
            <a:t>Exploring query optimizations</a:t>
          </a:r>
          <a:endParaRPr lang="en-US" sz="3200" dirty="0"/>
        </a:p>
      </dgm:t>
    </dgm:pt>
    <dgm:pt modelId="{D5BEB43F-D84D-45BA-96F8-FCD1BED4E788}" type="parTrans" cxnId="{1A6673D3-9543-4B8C-9DA0-44F51B9FFFAC}">
      <dgm:prSet/>
      <dgm:spPr/>
      <dgm:t>
        <a:bodyPr/>
        <a:lstStyle/>
        <a:p>
          <a:endParaRPr lang="en-US"/>
        </a:p>
      </dgm:t>
    </dgm:pt>
    <dgm:pt modelId="{B04DFCF3-3BC9-4D51-B136-1CBAF4DA2BF2}" type="sibTrans" cxnId="{1A6673D3-9543-4B8C-9DA0-44F51B9FFFAC}">
      <dgm:prSet/>
      <dgm:spPr/>
      <dgm:t>
        <a:bodyPr/>
        <a:lstStyle/>
        <a:p>
          <a:endParaRPr lang="en-US"/>
        </a:p>
      </dgm:t>
    </dgm:pt>
    <dgm:pt modelId="{08FC6065-8704-472D-924F-690C3E505F6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 smtClean="0"/>
            <a:t>Exploiting domain-specific knowledge in compilation</a:t>
          </a:r>
          <a:endParaRPr lang="en-US" sz="3200" dirty="0"/>
        </a:p>
      </dgm:t>
    </dgm:pt>
    <dgm:pt modelId="{4636B881-354E-4D02-9DFB-AA3C65D77D1C}" type="parTrans" cxnId="{39D86F0D-E49D-49F1-946A-6BF2F150EE85}">
      <dgm:prSet/>
      <dgm:spPr/>
      <dgm:t>
        <a:bodyPr/>
        <a:lstStyle/>
        <a:p>
          <a:endParaRPr lang="en-US"/>
        </a:p>
      </dgm:t>
    </dgm:pt>
    <dgm:pt modelId="{77DD8682-EBF4-4F10-B924-8BDE006A5D8E}" type="sibTrans" cxnId="{39D86F0D-E49D-49F1-946A-6BF2F150EE85}">
      <dgm:prSet/>
      <dgm:spPr/>
      <dgm:t>
        <a:bodyPr/>
        <a:lstStyle/>
        <a:p>
          <a:endParaRPr lang="en-US"/>
        </a:p>
      </dgm:t>
    </dgm:pt>
    <dgm:pt modelId="{37870F98-E848-4448-9ABF-3B35CF160FD2}" type="pres">
      <dgm:prSet presAssocID="{72857056-9390-4959-A1DE-A507FAC0B3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043B1F-0708-4166-9B15-2027530E9446}" type="pres">
      <dgm:prSet presAssocID="{43C0C7A5-EC63-4D61-A88C-E01E1C4590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F7293-7062-48EA-842A-7CF723A63768}" type="pres">
      <dgm:prSet presAssocID="{A32703FC-D25F-41BB-B987-B958D53B2B7B}" presName="spacer" presStyleCnt="0"/>
      <dgm:spPr/>
    </dgm:pt>
    <dgm:pt modelId="{F84D3C17-DFAA-4E96-80FB-FD9EB4514757}" type="pres">
      <dgm:prSet presAssocID="{1CF427E3-DCD2-4F9A-8C6E-78755D0A57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8AF7F-7862-402B-92D6-1DA781AA35F3}" type="pres">
      <dgm:prSet presAssocID="{B04DFCF3-3BC9-4D51-B136-1CBAF4DA2BF2}" presName="spacer" presStyleCnt="0"/>
      <dgm:spPr/>
    </dgm:pt>
    <dgm:pt modelId="{9F13879B-4490-4088-8E99-C7870E7D7CA8}" type="pres">
      <dgm:prSet presAssocID="{08FC6065-8704-472D-924F-690C3E505F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D7C1D7-546F-48BC-8410-83B4183A04FF}" type="presOf" srcId="{1CF427E3-DCD2-4F9A-8C6E-78755D0A57AD}" destId="{F84D3C17-DFAA-4E96-80FB-FD9EB4514757}" srcOrd="0" destOrd="0" presId="urn:microsoft.com/office/officeart/2005/8/layout/vList2"/>
    <dgm:cxn modelId="{1A6673D3-9543-4B8C-9DA0-44F51B9FFFAC}" srcId="{72857056-9390-4959-A1DE-A507FAC0B3E9}" destId="{1CF427E3-DCD2-4F9A-8C6E-78755D0A57AD}" srcOrd="1" destOrd="0" parTransId="{D5BEB43F-D84D-45BA-96F8-FCD1BED4E788}" sibTransId="{B04DFCF3-3BC9-4D51-B136-1CBAF4DA2BF2}"/>
    <dgm:cxn modelId="{EBCFC05A-EA97-4545-A7EE-021C485A6432}" type="presOf" srcId="{08FC6065-8704-472D-924F-690C3E505F66}" destId="{9F13879B-4490-4088-8E99-C7870E7D7CA8}" srcOrd="0" destOrd="0" presId="urn:microsoft.com/office/officeart/2005/8/layout/vList2"/>
    <dgm:cxn modelId="{C9A69DC8-6FA4-4718-8DB8-868CD600419B}" srcId="{72857056-9390-4959-A1DE-A507FAC0B3E9}" destId="{43C0C7A5-EC63-4D61-A88C-E01E1C459061}" srcOrd="0" destOrd="0" parTransId="{D891630F-9368-4E2C-BEF8-77739AED9132}" sibTransId="{A32703FC-D25F-41BB-B987-B958D53B2B7B}"/>
    <dgm:cxn modelId="{ABAF9CDF-1271-4899-970F-D8A3C014F6AC}" type="presOf" srcId="{72857056-9390-4959-A1DE-A507FAC0B3E9}" destId="{37870F98-E848-4448-9ABF-3B35CF160FD2}" srcOrd="0" destOrd="0" presId="urn:microsoft.com/office/officeart/2005/8/layout/vList2"/>
    <dgm:cxn modelId="{610826A2-3EAE-4C23-BB9B-24F2BBECDB18}" type="presOf" srcId="{43C0C7A5-EC63-4D61-A88C-E01E1C459061}" destId="{96043B1F-0708-4166-9B15-2027530E9446}" srcOrd="0" destOrd="0" presId="urn:microsoft.com/office/officeart/2005/8/layout/vList2"/>
    <dgm:cxn modelId="{39D86F0D-E49D-49F1-946A-6BF2F150EE85}" srcId="{72857056-9390-4959-A1DE-A507FAC0B3E9}" destId="{08FC6065-8704-472D-924F-690C3E505F66}" srcOrd="2" destOrd="0" parTransId="{4636B881-354E-4D02-9DFB-AA3C65D77D1C}" sibTransId="{77DD8682-EBF4-4F10-B924-8BDE006A5D8E}"/>
    <dgm:cxn modelId="{4D30598C-70EF-4594-813A-758A76CCA59A}" type="presParOf" srcId="{37870F98-E848-4448-9ABF-3B35CF160FD2}" destId="{96043B1F-0708-4166-9B15-2027530E9446}" srcOrd="0" destOrd="0" presId="urn:microsoft.com/office/officeart/2005/8/layout/vList2"/>
    <dgm:cxn modelId="{C22A40D3-E67E-40E5-A457-514BE1D418F4}" type="presParOf" srcId="{37870F98-E848-4448-9ABF-3B35CF160FD2}" destId="{80CF7293-7062-48EA-842A-7CF723A63768}" srcOrd="1" destOrd="0" presId="urn:microsoft.com/office/officeart/2005/8/layout/vList2"/>
    <dgm:cxn modelId="{3EFEB3DF-999A-42FF-A2AC-1BFB3078600A}" type="presParOf" srcId="{37870F98-E848-4448-9ABF-3B35CF160FD2}" destId="{F84D3C17-DFAA-4E96-80FB-FD9EB4514757}" srcOrd="2" destOrd="0" presId="urn:microsoft.com/office/officeart/2005/8/layout/vList2"/>
    <dgm:cxn modelId="{07B10A86-A423-430C-97B4-4006D4D323A9}" type="presParOf" srcId="{37870F98-E848-4448-9ABF-3B35CF160FD2}" destId="{4848AF7F-7862-402B-92D6-1DA781AA35F3}" srcOrd="3" destOrd="0" presId="urn:microsoft.com/office/officeart/2005/8/layout/vList2"/>
    <dgm:cxn modelId="{CA437F89-69D8-47BB-B9CB-D6A41CB0196E}" type="presParOf" srcId="{37870F98-E848-4448-9ABF-3B35CF160FD2}" destId="{9F13879B-4490-4088-8E99-C7870E7D7C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38C32-ECC9-4C6D-9C06-215E9AB8B01F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7E5D0B-1644-4D1B-9786-ADC5643F5FDE}">
      <dsp:nvSpPr>
        <dsp:cNvPr id="0" name=""/>
        <dsp:cNvSpPr/>
      </dsp:nvSpPr>
      <dsp:spPr>
        <a:xfrm>
          <a:off x="0" y="1357788"/>
          <a:ext cx="2468880" cy="18103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Datalog</a:t>
          </a:r>
          <a:endParaRPr lang="en-US" sz="3200" kern="1200" dirty="0"/>
        </a:p>
      </dsp:txBody>
      <dsp:txXfrm>
        <a:off x="88376" y="1446164"/>
        <a:ext cx="2292128" cy="1633633"/>
      </dsp:txXfrm>
    </dsp:sp>
    <dsp:sp modelId="{4680A733-46A2-4931-ABEA-6244C21D18EA}">
      <dsp:nvSpPr>
        <dsp:cNvPr id="0" name=""/>
        <dsp:cNvSpPr/>
      </dsp:nvSpPr>
      <dsp:spPr>
        <a:xfrm>
          <a:off x="2880359" y="1357788"/>
          <a:ext cx="2468880" cy="18103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Generated code (C++, Grappa)</a:t>
          </a:r>
        </a:p>
      </dsp:txBody>
      <dsp:txXfrm>
        <a:off x="2968735" y="1446164"/>
        <a:ext cx="2292128" cy="1633633"/>
      </dsp:txXfrm>
    </dsp:sp>
    <dsp:sp modelId="{E545A744-4347-49F6-9BBD-4A5AD01BB63E}">
      <dsp:nvSpPr>
        <dsp:cNvPr id="0" name=""/>
        <dsp:cNvSpPr/>
      </dsp:nvSpPr>
      <dsp:spPr>
        <a:xfrm>
          <a:off x="5760720" y="1357788"/>
          <a:ext cx="2468880" cy="18103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Compiler</a:t>
          </a:r>
          <a:endParaRPr lang="en-US" sz="3200" strike="sngStrike" kern="1200" dirty="0" smtClean="0"/>
        </a:p>
      </dsp:txBody>
      <dsp:txXfrm>
        <a:off x="5849096" y="1446164"/>
        <a:ext cx="2292128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61D24-5125-45F1-BB4F-7A6AE5839372}">
      <dsp:nvSpPr>
        <dsp:cNvPr id="0" name=""/>
        <dsp:cNvSpPr/>
      </dsp:nvSpPr>
      <dsp:spPr>
        <a:xfrm>
          <a:off x="0" y="250581"/>
          <a:ext cx="8229600" cy="1216800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Relational model should not be abandoned for for graph queries/data</a:t>
          </a:r>
          <a:endParaRPr lang="en-US" sz="2400" kern="1200" dirty="0"/>
        </a:p>
      </dsp:txBody>
      <dsp:txXfrm>
        <a:off x="59399" y="309980"/>
        <a:ext cx="8110802" cy="1098002"/>
      </dsp:txXfrm>
    </dsp:sp>
    <dsp:sp modelId="{2C51E39F-3CBF-49AC-B670-B795B31CEB53}">
      <dsp:nvSpPr>
        <dsp:cNvPr id="0" name=""/>
        <dsp:cNvSpPr/>
      </dsp:nvSpPr>
      <dsp:spPr>
        <a:xfrm>
          <a:off x="0" y="1654581"/>
          <a:ext cx="8229600" cy="1216800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Grappa is an attractive platform for a code generation-based database</a:t>
          </a:r>
          <a:endParaRPr lang="en-US" sz="2400" kern="1200" dirty="0"/>
        </a:p>
      </dsp:txBody>
      <dsp:txXfrm>
        <a:off x="59399" y="1713980"/>
        <a:ext cx="8110802" cy="1098002"/>
      </dsp:txXfrm>
    </dsp:sp>
    <dsp:sp modelId="{4C8A3CA4-EFFD-4B40-B8D4-6ECFCCA029FB}">
      <dsp:nvSpPr>
        <dsp:cNvPr id="0" name=""/>
        <dsp:cNvSpPr/>
      </dsp:nvSpPr>
      <dsp:spPr>
        <a:xfrm>
          <a:off x="0" y="3058581"/>
          <a:ext cx="8229600" cy="1216800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Demonstrated good performance for generated parallel code on distributed machine</a:t>
          </a:r>
          <a:endParaRPr lang="en-US" sz="2400" kern="1200" dirty="0"/>
        </a:p>
      </dsp:txBody>
      <dsp:txXfrm>
        <a:off x="59399" y="3117980"/>
        <a:ext cx="81108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43B1F-0708-4166-9B15-2027530E9446}">
      <dsp:nvSpPr>
        <dsp:cNvPr id="0" name=""/>
        <dsp:cNvSpPr/>
      </dsp:nvSpPr>
      <dsp:spPr>
        <a:xfrm>
          <a:off x="0" y="193543"/>
          <a:ext cx="8229600" cy="1254825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Supporting more of </a:t>
          </a:r>
          <a:r>
            <a:rPr lang="en-US" sz="3200" kern="1200" dirty="0" err="1" smtClean="0"/>
            <a:t>Datalog</a:t>
          </a:r>
          <a:r>
            <a:rPr lang="en-US" sz="3200" kern="1200" dirty="0" smtClean="0"/>
            <a:t> for graph queries</a:t>
          </a:r>
          <a:endParaRPr lang="en-US" sz="3200" kern="1200" dirty="0"/>
        </a:p>
      </dsp:txBody>
      <dsp:txXfrm>
        <a:off x="61256" y="254799"/>
        <a:ext cx="8107088" cy="1132313"/>
      </dsp:txXfrm>
    </dsp:sp>
    <dsp:sp modelId="{F84D3C17-DFAA-4E96-80FB-FD9EB4514757}">
      <dsp:nvSpPr>
        <dsp:cNvPr id="0" name=""/>
        <dsp:cNvSpPr/>
      </dsp:nvSpPr>
      <dsp:spPr>
        <a:xfrm>
          <a:off x="0" y="1635569"/>
          <a:ext cx="8229600" cy="1254825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Exploring query optimizations</a:t>
          </a:r>
          <a:endParaRPr lang="en-US" sz="3200" kern="1200" dirty="0"/>
        </a:p>
      </dsp:txBody>
      <dsp:txXfrm>
        <a:off x="61256" y="1696825"/>
        <a:ext cx="8107088" cy="1132313"/>
      </dsp:txXfrm>
    </dsp:sp>
    <dsp:sp modelId="{9F13879B-4490-4088-8E99-C7870E7D7CA8}">
      <dsp:nvSpPr>
        <dsp:cNvPr id="0" name=""/>
        <dsp:cNvSpPr/>
      </dsp:nvSpPr>
      <dsp:spPr>
        <a:xfrm>
          <a:off x="0" y="3077594"/>
          <a:ext cx="8229600" cy="1254825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Exploiting domain-specific knowledge in compilation</a:t>
          </a:r>
          <a:endParaRPr lang="en-US" sz="3200" kern="1200" dirty="0"/>
        </a:p>
      </dsp:txBody>
      <dsp:txXfrm>
        <a:off x="61256" y="3138850"/>
        <a:ext cx="8107088" cy="113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8-16T05:36:52.357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C73E3433-B379-440B-A186-681EE105B9BA}" emma:medium="tactile" emma:mode="ink">
          <msink:context xmlns:msink="http://schemas.microsoft.com/ink/2010/main" type="inkDrawing" rotatedBoundingBox="6047,12823 9927,16315 6894,19686 3014,16194" hotPoints="9108,15900 6743,18265 4379,15900 6743,13536" semanticType="enclosure" shapeName="Circle">
            <msink:destinationLink direction="with" ref="{08838C58-8C5D-4362-A35D-6043234F2588}"/>
          </msink:context>
        </emma:interpretation>
      </emma:emma>
    </inkml:annotationXML>
    <inkml:trace contextRef="#ctx0" brushRef="#br0">477 4342 12,'-32'5'24,"32"-5"-4,0 0-5,-22 0-3,22 0-4,0 0-4,0 0 1,24-5 0,-24 5 0,32 5 2,-32-5 1,35 12 3,-35-12-1,37 18 1,-37-18-1,42 14-1,-42-14-2,45 8-1,-23-6-2,5 1-1,-2-1-1,2 1 0,0 2 1,1 0 2,1 2 3,-2 8 1,1-5 1,-4 5 1,1-5 0,0-1-1,0 4 1,2-1-4,-27-12-1,47 15-3,-25-8 1,5 1-2,-27-8 1,47 17 0,-24-9 1,-1 4 1,0-2 1,-22-10-2,42 30 3,-20-13-2,3-7 2,2 5-3,1-8 0,-1 3-3,5-5 1,-2-3-1,4-2 1,-4 0-1,0 3 0,-1-1 1,-4 1 1,5 2 1,-6 2 0,1 1 1,0-1-1,2 3-1,3-3 1,-1 1-2,4-3-1,-4 2-1,3-4 1,3 1-1,-3-1 2,3-3-2,-3 2 0,3-4 1,-1 2-1,1 0 1,0-3-1,-1 1 0,6 0 0,-1-1 2,1 1-1,4-1 0,-2-2 0,3 3 0,4-3 0,1-3 0,-1 1 0,1-1-1,4-1 0,-2 1 1,3 1 0,-6 2 0,3-3 0,-5 6 1,0-1-1,-5 3 1,0 0 0,0-2-1,-5 2 1,0-5-1,-2 3 0,2-6 2,-7 1-3,2-3 3,-5 2-2,0-4 2,-4 2-3,1 0 3,-24 10-2,37-22 0,-37 22-2,38-25 2,-38 25-2,34-29 2,-34 29-2,42-35 1,-42 35-1,42-32 1,-19 14 1,-1 1 0,0 2 1,-22 15-1,42-27 1,-42 27-1,35-25 1,-35 25 0,34-22-1,-34 22 1,30-25-1,-30 25 1,30-27-2,-30 27 2,29-30-2,-29 30 0,23-32 1,-23 32-1,19-34 0,-19 34 1,20-37 0,-20 37-2,20-40 3,-10 15-2,2 3 0,-2 0 0,3-1 0,-13 23 0,24-42 0,-24 42 1,23-37 1,-23 37-1,19-27 2,-19 27-1,15-27 1,-15 27-1,13-27 1,-13 27 0,9-25-2,-9 25 1,13-27-1,-13 27 0,10-30 0,-10 30-1,10-27 1,-10 27-1,10-30 1,-10 30-1,9-29 1,-9 29-1,10-30 1,-10 30-1,13-27 1,-13 27-1,12-33 0,-12 33-1,15-32 1,-15 32 0,15-34 1,-15 34-1,17-30-1,-17 30 1,12-27 0,-12 27 0,10-25 0,-10 25 0,0 0-1,15-30 1,-15 30 1,10-24-1,-10 24 0,12-25 0,-12 25 0,10-25 0,-10 25 0,8-29-1,-8 29 1,7-30-1,-7 30 0,8-27 0,-8 27 1,14-37 0,-14 37-4,15-38 3,-15 38-3,13-39 4,-13 39-3,7-37 3,-7 37-3,2-30 3,-2 30 1,-4-27-1,4 27 0,2-27 0,-2 27 0,0-33-1,0 33 1,0-37-1,0 37 1,2-39-1,-2 39 1,-2-40 0,2 40-1,-7-34 0,7 34 1,-13-30-1,13 30 1,-12-25-1,12 25 1,-13-27-1,13 27 1,-12-30 0,12 30 0,-10-29-1,10 29 1,-7-30-1,7 30 1,-8-30-1,8 30 1,-9-27-1,9 27 1,-5-22-1,5 22 0,0 0 0,-3-30 2,3 30-2,0 0 1,5-30 0,-5 30 0,10-27-1,-10 27 1,12-29-1,-12 29 1,10-30-1,-10 30 1,8-27 0,-8 27 0,7-28-1,-7 28 1,2-24 0,-2 24 0,5-28-1,-5 28 1,3-29 0,-3 29 1,-3-27-2,3 27 2,-5-23 0,5 23-1,0 0 1,-9-27-1,9 27 0,0 0 0,-13-27 0,13 27 0,0 0 0,-12-27 0,12 27-1,-8-23 2,8 23-2,-7-27 1,7 27 0,-5-24 0,5 24 0,-2-28 0,2 28 0,-5-27 0,5 27 0,-8-22 0,8 22-1,0 0 1,-10-32 0,10 32 0,-5-23-1,5 23 1,-5-24-1,5 24 1,-2-30 0,2 30 0,-5-27-1,5 27 1,-5-27 0,5 27 0,-5-23 0,5 23 0,0 0 0,-12-32 0,12 32 2,-8-27-2,8 27 4,-5-27-4,5 27 3,-9-30-3,9 30 3,-10-25-6,10 25 5,-10-24-5,10 24 3,-13-23-2,13 23 2,-10-22-3,10 22 3,0 0 0,-22-32-1,22 32 2,-17-22-1,17 22 0,-22-20 0,22 20 0,-25-20 0,25 20 0,-27-17 0,27 17 0,-28-20 0,28 20 0,-27-20 1,27 20-2,-27-27 1,27 27 0,-30-27 0,30 27 0,-27-27-1,27 27 1,-30-28 0,30 28 0,-27-24-1,27 24 1,-27-28-1,27 28 1,-27-27-1,27 27 1,-27-27-1,27 27 1,-28-27-1,28 27 1,-24-22 0,24 22-1,-30-25 1,30 25-2,-27-27 2,27 27-1,-32-25 0,32 25 1,-30-25 0,30 25-1,-32-22 1,32 22 0,-30-17 0,30 17 0,-27-15 0,27 15 0,-30-15-1,30 15 1,-29-15 0,29 15 0,-30-17-1,30 17 1,-30-15 1,30 15-2,-29-17 1,29 17 0,-33-18-1,33 18 2,-34-15-1,34 15 1,-40-12-1,18 7 0,22 5 0,-40-15 0,40 15 0,-39-15 1,39 15-2,-35-17 1,35 17 0,-39-22 0,39 22 0,-38-25 0,38 25 0,-39-25 0,17 13 0,22 12 0,-45-25-1,45 25 1,-42-24 0,17 11 0,3 1 0,-3-1 1,1 1-1,1 0 0,1-1 1,-3 1-1,3 0 1,0-1-1,-3 1 1,0-3-1,1 3 0,-1-1 0,0-2 0,-2 6 0,-3-4 0,6 3 1,-1-2-1,0 4 1,3-4-2,22 12 1,-40-17 0,40 17-1,-27-30 4,27 30-4,-27-27 5,27 27-4,-22-27 5,22 27-6,-28-30 6,28 30-4,-27-22 1,27 22-1,-30-20 0,30 20 1,-29-17-3,29 17 3,-27-18-2,27 18 1,-30-17-1,30 17 0,-32-20 0,32 20 0,-32-17 0,32 17-1,-35-15 2,35 15 0,-35-12-1,35 12 1,-34-8 0,34 8 0,-37-5 0,37 5 0,-35-5-1,35 5 1,-32-5-1,32 5 1,-32-12-1,32 12 0,-35-12 0,35 12 1,-32-18-1,32 18 1,-32-17-1,32 17 0,-32-20 0,32 20 1,-28-15 0,28 15 0,-32-14-1,32 14 0,-32-13 0,32 13 1,-32-15-1,32 15 2,-37-12-2,37 12 2,-35-12-1,35 12 1,-37-13-2,37 13 1,-37-10 0,37 10 0,-37-7-1,37 7 0,-37-5 0,37 5 1,-37-2-1,37 2 0,-40 0 1,40 0-1,-40-3 0,40 3 0,-39 0 0,39 0 1,-37 3-1,37-3 0,-37 2 0,37-2 1,-37 3-1,14-1 0,23-2 1,-42 2-1,42-2 1,-42 3 0,42-3 0,-42 5 0,42-5 0,-39 7-1,39-7 1,-38 5-1,38-5 0,-37 8 0,37-8 1,-34 7-1,34-7-1,-30 12 1,30-12 1,-30 13-1,30-13 1,-29 15-1,29-15 0,-30 17 0,30-17 1,-30 17 0,30-17 0,-32 20-1,32-20 1,-32 22-1,32-22 1,-30 23 0,30-23 0,-24 22-1,24-22 1,-28 22 0,28-22 0,-22 27-1,22-27 1,-25 30-2,25-30 1,-27 32-1,27-32 0,-27 32-1,27-32 1,-22 37 0,22-37 0,-23 38 1,16-16-5,7-22 5,-10 42-3,5-20 3,3 3-3,-3 0 3,5-1-3,-3 1 3,-2 0 1,0 0-1,0-1 0,-2 1 0,2-3 0,0 1 0,-2-1 1,2 0-1,-3 0 1,3 3-1,0-3 0,1 3 1,-1-3-1,-3 3 0,3-3 1,-2 3-1,2 0 0,5-25 0,-10 39 1,10-39-1,-10 37 1,10-37-1,-7 40 0,7-40 1,-10 40-1,7-13 0,3-27 1,-10 44-1,8-19 0,-1-3 0,1 3 1,0-3-1,-1 1 1,-2-1 0,3 3 0,-3-3-1,0 0 2,0 3-2,0 0 1,-3-3-2,3 3 2,1-1-1,1-1 1,-2 1-2,3 1 0,-1-3 1,1 1-1,-3 6 1,2-2-5,-2-2 5,0 2-4,0 1 4,-2-1-3,0 0 3,-1 3-3,3-8 3,0 3 2,-2-3-2,2 3 1,2-3-1,-2 0 1,3 3-1,0-3 0,-1 3 0,3-3 1,-2 3-1,2-3 0,-3 3 0,1-3 1,2 0-1,0 1 1,-3-1-2,3 3 1,0-3 1,0 0-1,0 3 0,0 2 0,3-2 1,-3 2-1,2-2 1,1 2-1,-3-2 0,2 2 0,3 0 0,-3 0 1,1 1-1,-1-1 1,1 0-1,-1-2 0,1 2 1,-1-2-1,3 2 0,-5 0 1,3-2-1,-1 2 1,-2-2-1,-2 2 1,2-2 0,-3-1 0,-2 4-1,5-4 0,-2-1 3,2 1-2,0 4 1,2-4-3,1 1 4,-1 5-4,3-3 3,0 0-3,0 3 1,0 0 0,2-3 0,1 5 1,-1-2-1,-2-1 0,3 1 1,-1-3 1,1 3-2,-1-3 0,0-2 0,1 2 1,2-2-2,0-3 2,-1 0-2,1 1 2,0-1-1,-10-22 1,18 39-1,-18-39 1,17 37-1,-17-37 1,10 38-1,-10-38 0,15 32 0,-15-32 0,14 29 0,-14-29 0,18 23 0,-18-23 0,0 0 1,27 24-1,-27-24-1,22 18 1,-22-18 0,0 0 1,35 29-2,-35-29 2,25 18-2,-25-18 0,24 19 1,-24-19 0,23 15-1,-23-15 1,22 13 0,-22-13 0,0 0 0,30 5-1,-30-5 1,0 0 0,27 2 0,-27-2-1,0 0 1,24 0 1,-24 0-1,0 0 0,23 0 0,-23 0 1,0 0-1,0 0-1,22 3 1,-22-3-1,0 0 1,22-3 0,-22 3 0,0 0 0,25-7 0,-25 7 0,0 0 0,22-5 0,-22 5 1,0 0-1,0 0 0,0 0 0,23 5 0,-23-5 0,0 0 0,0 0 0,0 0 0,4 22 0,-4-22-1,0 0 1,5 22 0,-5-22 0,0 0 1,3 30-1,-3-30 0,0 0 1,2 27-1,-2-27 0,0 0 0,5 22 0,-5-22 0,0 0 0,0 0 0,10 25 0,-10-25 0,0 0 0,5 22 0,-5-22-1,0 0 2,0 0-2,5 25 1,-5-25-1,0 0 1,0 0 0,0 0 0,8 25 0,-8-25 0,0 0 1,0 0 0,0 0-1,0 22 0,0-22 0,0 0 0,0 0 0,0 0-1,7 22 1,-7-22 0,0 0 0,0 0 0,0 0 1,0 0-1,0 0 0,0 0 0,0 0 0,0 0 0,0 0-1,0 0 2,22 18-2,-22-18 0,0 0 1,0 0 0,0 0 0,0 0-2,0 0 1,0 0-2,0 0-2,25 27-3,-25-27-1,0 0-4,0 0-5,20 25-8,-20-25-13,0 0-23,19 24-48,-19-24 4,13 30-4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8-16T05:37:03.095"/>
    </inkml:context>
    <inkml:brush xml:id="br0">
      <inkml:brushProperty name="width" value="0.13333" units="cm"/>
      <inkml:brushProperty name="height" value="0.13333" units="cm"/>
      <inkml:brushProperty name="color" value="#9966CC"/>
      <inkml:brushProperty name="fitToCurve" value="1"/>
    </inkml:brush>
  </inkml:definitions>
  <inkml:traceGroup>
    <inkml:annotationXML>
      <emma:emma xmlns:emma="http://www.w3.org/2003/04/emma" version="1.0">
        <emma:interpretation id="{8FB639EA-E9E5-4AA0-8D0C-231B88BACE78}" emma:medium="tactile" emma:mode="ink">
          <msink:context xmlns:msink="http://schemas.microsoft.com/ink/2010/main" type="inkDrawing" rotatedBoundingBox="7874,10411 10345,13256 8084,15219 5614,12374" hotPoints="9542,12757 7850,14449 6157,12757 7850,11064" semanticType="enclosure" shapeName="Circle"/>
        </emma:interpretation>
      </emma:emma>
    </inkml:annotationXML>
    <inkml:trace contextRef="#ctx0" brushRef="#br0">2443 164 9,'0'0'29,"0"0"-7,0 0-1,0 0-7,23 15-4,-23-15-3,29 10-1,-29-10-1,42 12-2,-42-12 2,50 20-1,-25-10 1,2 2-1,2 1 0,-1-1 2,6 1-3,-2-1 2,6 0-4,-4-2 2,1 0-1,-3-2 1,0 1-1,0-1 1,-4 2 0,-1 0 0,-5 2 2,0 3-3,1 0 4,-23-15-1,39 37 4,-19-15-4,-20-22 5,30 42-2,-30-42 2,34 35-1,-34-35 1,32 29-3,-32-29 0,35 18-2,-35-18-1,42 10-1,-42-10-2,45 9 1,-23-6-1,5-1 0,0 3-1,0 0 1,1 0 1,1 0 0,-1 0 1,1-2 0,1-1 2,0 1 0,-1-3 1,-2 0-2,3 0 2,0 0 0,-3 0 0,3 0 0,-6 2-1,6 1 1,-3-3-1,3 4 1,0-4-1,-3 3 1,3-1-1,-1-2 1,1 0-1,0 0 0,-3-2 0,3-1-1,-1-1 0,1-1-1,0 0-1,-1 0-1,-4 0-1,0 0 2,-1 0-1,1 2 1,-25 3 0,40-2 1,-40 2 1,37-8-1,-37 8 2,39-7-2,-39 7 0,38-12-1,-38 12 0,37-15-1,-37 15 0,34-17 0,-34 17-2,32-18 2,-32 18-1,30-22 1,-30 22 0,32-25-2,-32 25 2,35-27-1,-35 27 1,32-27 2,-32 27-3,30-30 4,-30 30-4,24-25 4,-24 25-4,23-24 4,-23 24-3,0 0-1,27-30 2,-27 30-2,20-22 2,-20 22-1,20-27 0,-20 27-1,19-28 2,-19 28-2,18-29 1,-18 29-1,19-28 2,-19 28-2,18-27 1,-18 27-1,19-29 1,-19 29-1,20-25 1,-20 25 0,18-25-1,-18 25 0,0 0 1,22-32 0,-22 32 0,15-25 0,-15 25 0,12-34 0,-12 34 0,12-40-1,-4 18 2,-3-1-1,2 1 1,-7 22-1,13-39 2,-13 39-2,9-38 3,-9 38-3,13-34 1,-13 34-1,5-30 0,-5 30-1,7-29 0,-7 29 0,8-30 0,-8 30 0,7-35 0,-7 35 1,12-37-1,-12 37 1,10-39 0,-10 39 0,5-40 1,-5 40-2,0-32 2,0 32-2,-7-30 2,7 30-2,-5-30 0,5 30 0,-3-27 0,3 27 0,-2-29 0,2 29 0,-3-33 0,3 33 0,-4-32 1,4 32-1,-5-32 1,5 32-1,-5-30 0,5 30 0,-8-29 0,8 29 4,-15-28-4,15 28 4,-17-27-4,17 27 4,-20-24-4,20 24 4,-17-28-3,17 28 1,-17-29-2,17 29 2,-15-25-2,15 25 2,-13-32-2,13 32 2,-14-30-2,14 30 1,-15-30-1,15 30 0,-15-32 1,15 32-1,-17-29 2,17 29-2,-20-35 1,20 35-1,-18-35 0,18 35 0,-14-34-1,14 34 1,-15-37-1,15 37 1,-15-33-1,15 33 1,-15-32 0,15 32 0,-17-37 1,17 37-1,-20-39 0,20 39 0,-20-42 1,10 17-1,0 3 0,-2-3 0,-3 3 1,15 22-1,-29-42 1,29 42-1,-35-38 0,35 38 1,-42-37-1,20 20 1,-1 0-2,1-3 2,0 0-1,0-2 0,-3 0 1,3-1 0,-3-1 0,0 1 0,3 4 0,0-1-1,-1 0 1,23 20-1,-39-40 1,39 40-1,-37-32 2,37 32-2,-32-29 2,32 29-1,-30-25 0,30 25 1,-22-17-2,22 17 1,-23-20 0,23 20 0,0 0-1,-27-27 1,27 27 0,0 0-1,-27-30 0,27 30 0,0 0 1,-22-27-1,22 27 0,0 0 0,-20-25 1,20 25-1,0 0 1,-17-25-1,17 25-1,0 0 1,0 0 0,-23-25 0,23 25-1,0 0 1,0 0 0,0 0 0,-22-17 0,22 17 0,0 0 0,0 0 1,0 0 0,0 0-1,0 0 0,-22-25 0,22 25 1,0 0-1,0 0-1,-20-27 1,20 27-2,0 0 3,-22-22-3,22 22 2,-15-22-1,15 22 5,-20-25-2,20 25 2,0 0-3,-30-30 2,30 30-2,-22-20 3,22 20-4,-25-14 0,25 14 0,-29-13 0,29 13 0,-37-7-1,37 7 1,-40-5 0,40 5 0,-40-3 1,40 3-1,-32-5 0,32 5 0,-37-5 1,37 5-1,-29-9 0,29 9 0,-33-10-1,33 10 1,-34-13 1,34 13-1,-40-12-1,40 12 2,-42-15-1,42 15 0,-42-12 0,17 4 0,3 3-1,-3 0 1,3-2 0,-3 2 0,3 0 0,0 3-1,-3-1 2,3 1-2,-3-1 2,3 3-1,-3 0-1,25 0 1,-39 3 0,16-1 0,23-2 0,-39 5 0,39-5 0,-40 8 0,40-8 0,-39 9 0,39-9-1,-40 10 2,40-10-1,-40 8 0,40-8-1,-42 5 2,42-5-1,-39 10 0,16-8 1,23-2-1,-42 7 0,42-7 0,-39 10 0,39-10 0,-37 10 0,37-10 0,-40 8 1,40-8-1,-39 7 1,39-7-1,-40 8 1,40-8 0,-40 4 0,18-1 0,-3-1-1,1 1 1,-3-1 1,2 3-2,-2 0 0,4 0 1,-1 3-1,-1-3 0,25-5 0,-37 17 1,37-17-1,-37 20 0,37-20 1,-37 24 0,37-24-3,-38 33 3,38-33-4,-37 32 4,37-32-3,-37 37 3,37-37-4,-37 30 4,37-30-1,-35 24 0,35-24 1,-32 27-1,32-27 0,-27 28 0,27-28 0,-27 27 1,27-27-1,-27 27 0,27-27 0,-27 30 0,27-30 0,-25 32 0,25-32 1,-20 30-2,20-30 1,-20 32 1,20-32 0,-15 32-1,15-32 0,-10 37 0,10-37 0,-9 40 0,9-40 1,-13 44-2,8-19 2,-2 2-1,2 0 2,-3 0-2,4 1 1,-1-1-1,0-2 1,0-1-1,2-1 0,-2 1 0,5-24 1,-5 45 0,5-20 0,-2-1-1,2 4 1,0-1-1,2 0 1,1 0 0,2-2-1,-3 2 1,6-2 1,-3 2 0,0-2 0,2 0 0,-2 2-1,0 0 0,2 0 1,-2 0-2,-2 1 2,2-1-2,-3-2 1,3 2-3,0 2-2,0-4 3,0 2-4,0-2 3,0 2-3,0-2 2,0 2-2,-5-27 5,10 42 1,-5-19-2,-1-1 2,-4-22-1,13 42 1,-13-42-1,12 37 1,-12-37-1,15 37 1,-15-37-1,17 35 0,-17-35 0,15 37 0,-15-37 0,18 42 0,-11-20-1,0 0 1,3 1-1,0 1 1,0 1-1,0 0 1,-10-25 0,22 37 0,-22-37 1,25 42-2,-25-42 2,22 40-1,-22-40 0,22 39 1,-12-17-1,-2 1 0,2-1 0,0 0 0,-10-22 0,19 37 0,-19-37 0,23 37 0,-23-37-1,24 33 3,-24-33-2,23 29 1,-23-29-1,24 27 1,-24-27-1,25 28 1,-25-28-1,22 19-1,-22-19 1,25 15 1,-25-15-1,27 15 0,-27-15 0,25 15 0,-25-15 1,37 17-1,-37-17 1,35 23-1,-35-23 1,34 19-1,-34-19 1,33 20 0,-33-20-1,22 15 0,-22-15 0,0 0 1,29 20-1,-29-20 1,23 12-1,-23-12 1,22 10-2,-22-10 1,25 15-1,-25-15-2,24 12 2,-24-12-1,28 8 0,-28-8 0,27 5 2,-27-5-3,27 0 4,-27 0-2,30-3 1,-30 3 2,32-2-2,-32 2 2,32-5-3,-32 5 3,32-3-2,-32 3 2,30-2-1,-30 2-2,27-3 1,-27 3 0,30 0 0,-30 0 1,29 0-1,-29 0-3,28 3 3,-28-3 0,29 2 0,-29-2-2,23 8 2,-23-8-2,22 9 2,-22-9 0,0 0 0,30 15-2,-30-15 2,0 0 0,27 18 1,-27-18-1,25 10 0,-25-10 0,24 7 1,-24-7-1,30 5 0,-30-5 0,30 10-1,-30-10 1,27 12 1,-27-12-4,29 17 3,-29-17-2,30 20 1,-30-20 0,30 25 1,-30-25-2,30 17 2,-30-17 0,27 20 0,-27-20 1,24 15-1,-24-15 0,25 10 0,-25-10 1,22 10-1,-22-10 0,0 0 0,30 15 0,-30-15 0,0 0 0,27 19 0,-27-19-1,23 13 1,-23-13 0,27 7 0,-27-7 0,27 5 0,-27-5 0,25 3 0,-25-3 1,27 0-1,-27 0 1,30 0-1,-30 0 1,37 2 0,-37-2-1,39 0 1,-39 0-1,40 0 1,-40 0 0,35 0-1,-35 0 0,29 0 0,-29 0 0,27-2-1,-27 2 1,25 2-1,-25-2 0,22 7-1,-22-7 0,23 15-4,-23-15-3,27 23-13,-27-23-24,30 19-49,-30-19-31,22 10-2,-22-10-1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8-16T05:44:54.517"/>
    </inkml:context>
    <inkml:brush xml:id="br0">
      <inkml:brushProperty name="width" value="0.13333" units="cm"/>
      <inkml:brushProperty name="height" value="0.13333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2F7D0BC3-0541-438F-A23F-C0E1B4B7028E}" emma:medium="tactile" emma:mode="ink">
          <msink:context xmlns:msink="http://schemas.microsoft.com/ink/2010/main" type="inkDrawing" rotatedBoundingBox="-542,16885 5084,6115 8977,8149 3350,18919" hotPoints="7855,5190 6640,12573 1540,18047 2755,10664" semanticType="enclosure" shapeName="Ellipse">
            <msink:destinationLink direction="with" ref="{058BC9B7-B659-4C98-A3ED-7CF535C4C4DF}"/>
          </msink:context>
        </emma:interpretation>
      </emma:emma>
    </inkml:annotationXML>
    <inkml:trace contextRef="#ctx0" brushRef="#br0">291 10111 10,'0'0'14,"-25"10"-4,25-10-2,0 0-1,0 0 3,0 0 3,-22-12 3,22 12 2,0 0 2,0 0-1,0 0 1,0 0-3,0 0-3,-3 29-3,3-29-3,0 0-3,15 28-2,-15-28-2,0 0 1,30 27 0,-30-27 0,27 17 0,-27-17 1,32 20 0,-32-20 0,37 25 1,-37-25-1,30 29 1,-30-29 0,27 37 2,-27-37 0,23 38 1,-23-38 0,22 32 0,-22-32 0,20 24 0,-20-24-1,19 30 0,-19-30 1,18 32-1,-11-10 0,-7-22-1,15 43 0,-8-19 0,-2-1-1,-5-23-1,15 37-1,-15-37 0,18 32-1,-18-32 0,19 22 0,-19-22-1,28 17 0,-28-17 0,29 15 0,-29-15 0,35 13 0,-35-13 0,37 14 0,-37-14 1,44 13 0,-19-11 0,2 1 0,3-1 0,0 1-1,4-3 1,1-3-1,0 3 1,-1 3-2,3-3 1,-2 0 0,0 0 0,-1 0 1,-2 2-1,3-2 1,-3 0 0,3-2 2,-3 2-1,0 0 1,-2 0 0,-1 0 0,-1 2 0,-4 3-1,1 0 0,-3 2-1,-22-7 1,40 15-1,-40-15 1,35 13-1,-35-13 1,34 10-1,-34-10 1,32 5-1,-32-5 0,38 2 1,-38-2-1,39 0-1,-14 2 1,-3 3 0,0 0 0,3 0 0,0 0-1,0 0-1,2 0 1,-3 0 0,4 0 0,-4-2 1,4-3-1,-1 0 0,3 0 1,-3 2 1,0-4-2,3 4 2,-1 0-2,3 3 1,1-2 0,-4 2 0,3 2 0,1-2-1,-1 0 1,-5-2-1,5-3 1,-2 0-1,-3-3 0,3 1 0,-1-3 0,4 0 1,-4-3-1,3 1 0,3 0 1,0-1 0,-1 1-1,3-1 0,0 1 0,1-1 1,1 1-1,1-3 1,-3 0-1,2-2 1,1-1-1,0 1 1,-3-3-1,0 0 0,0-2 1,-5 2-1,0-2 0,-2 0 1,0-1-1,-6 1 0,1 0 1,-3-1 0,1 4-1,-23 14 1,37-33-1,-37 33 1,32-34 0,-32 34-1,25-40 1,-13 15 0,-2 1-1,0-1 1,0-2-1,-3 0 1,3-1-2,0-1 2,0 4-2,0 0 2,2 3 0,0 0 2,-2-1-1,5 1 1,-5 0-1,2-3 2,-4 3-2,4-5 0,-5-1 0,1-1-2,-3-3 1,2 2 0,1-5 0,-3 1-1,7-1 3,-7 0-5,7 3 5,-4-2-4,4 6 4,-2-6-4,0 7 4,0-3-4,0 3 2,0 2 1,-1-2-2,1 2 1,-2 3-1,-1 0 0,-7 22 0,10-35 1,-10 35 0,8-35 1,-8 35-1,2-29 1,-2 29-1,0-30 2,0 30-2,0-35 0,0 35-1,-2-37 1,-1 15-1,3 22 1,-2-45-1,-1 23 0,1 0 0,2-3 1,0 0-1,0-2 0,0 2 0,2-4 1,1 2-2,2-8 1,-3 0-1,3-2 1,0 0-1,0 0 2,-3 0 0,3 0 1,-2 2-1,-1 1 3,3 1-1,-5 4 1,5-3-1,-2-1-1,4-4 0,-2-2-1,2-1 4,1-2-6,-1 0 4,3 0-3,-2-3 4,1 6-4,-1 2 4,-3 5-4,2-3 1,-2 3 0,0 0-1,3 0 1,-4-1-1,4 1 0,-1 0 0,1 2 1,2-2-3,0 3 2,-1-1 0,4 3 0,-1 2-1,1 3 2,-13 22-2,22-40 1,-12 18 0,-10 22 0,22-42-1,-10 17 0,1-2 0,2-3 1,-3 1-1,5-1 1,0 0-1,1 3 1,-1 2-1,3 0 1,-5 3 0,2 0 0,-17 22 0,32-40-1,-32 40 1,35-39 0,-35 39-1,32-40 1,-32 40-1,37-39 1,-22 16 0,2 1 0,-2 0 3,-15 22-3,30-40 3,-18 18-3,-12 22 4,30-37-5,-30 37 5,27-35-3,-27 35-1,30-34 2,-30 34-2,32-37 2,-32 37-2,35-35 1,-35 35 0,37-37 0,-37 37-1,34-37 0,-34 37 1,30-35-1,-30 35-1,30-37 2,-30 37-1,27-37 0,-27 37-1,27-40 2,-27 40-2,30-42 1,-18 20 0,3-3 0,0 1 0,2-4 0,-2-1 0,5 1 0,2 1-1,-5 0 1,6-5-1,-4 2 1,1-4-1,0-1 1,0 0 0,-3-2-1,3-2 1,-3-3 0,3 2-2,0 0 2,-1 6 0,-1-3 0,-1 5-1,0-1 1,1 4 3,-3-1-3,-3-2 3,3 2 0,-3-2 2,1 2-4,1-4 4,-1 4-3,-1-5 0,0 3 0,3 3-1,0-4-2,0 4 0,0-3 0,0 2 0,-3 0 1,3 1-1,-3 1 1,1-1-1,-4 1 1,4 4 1,-1-1-1,1 0-1,-1 3 1,3-3-1,0 3 1,-1 0 0,1-3 1,0 3-2,2-5 2,-2 2-1,5 3-1,-5-1 1,2-1-1,-17 24 1,32-40 0,-14 18-1,-18 22 2,29-35-2,-29 35 2,30-40-1,-30 40 0,35-37 0,-35 37 0,37-39 0,-37 39-1,37-40 1,-37 40 1,39-37-2,-39 37 2,38-39-1,-38 39 0,34-38-1,-34 38 1,35-42 0,-35 42-1,32-42 2,-12 20-1,-3-3 0,3 3 0,-3-8-1,3 1 0,0-1 4,-3 0-4,3-2 3,5-2-4,-6-1 5,6-2-4,0 5 4,2-3-2,0 0-2,-2-4 1,2 2 0,-4 0 0,1 2 0,-2-2-1,-2 5 1,-2 0 0,1-1-1,-1 4 1,1-3 0,-1 2 0,-3 0-1,2-2 1,-2-3-1,2 1 1,0-3 0,1 0 0,-3 0-1,2 2 1,0 0-1,1 1 1,-1 4 0,-2 0 0,0 6-1,-1 1 2,-1 1-1,-13 22 0,27-40-1,-27 40 2,25-39-1,-25 39 0,27-40 0,-27 40 0,27-47 0,-27 47 1,27-47-2,-9 18 1,-4-1 0,1 0-1,0 1 0,0-1-1,0 5 2,2 0-2,-2 3 1,2 0 1,-17 22 0,27-40 0,-12 18-1,-15 22 2,30-42-1,-30 42 0,30-42 0,-30 42 0,27-42 0,-27 42 1,22-42-2,-22 42 1,20-42 0,-13 20 0,-7 22 0,15-42 0,-7 19-1,-3 1 1,-5 22 0,14-42-1,-14 42 1,13-40 0,-8 18 0,-5 22 1,10-35-1,-10 35 0,10-34 0,-10 34 1,7-32-1,-7 32 1,7-27-1,-7 27 0,5-33 0,-5 33 0,8-29 0,-8 29 0,5-28 0,-5 28 0,7-24 1,-7 24-1,8-27 0,-8 27-1,4-28 1,-4 28 0,3-27 0,-3 27 0,5-30 0,-5 30 1,0-24-1,0 24 1,0-25 0,0 25 0,0 0 0,-3-27 0,3 27-1,0 0 1,0-25 0,0 25-1,0 0 0,0-27 1,0 27-1,3-25 0,-3 25-1,0-25 1,0 25 1,2-29-1,-2 29 0,0-28 0,0 28 0,0-24 1,0 24 0,0-28-1,0 28-1,0-24 2,0 24-1,3-25 0,-3 25 0,5-27-1,-5 27 2,0-30-1,0 30 0,2-27 0,-2 27 2,-2-32-2,2 32 2,-3-30-6,3 30 5,-2-30-4,2 30 5,-3-29-5,3 29 3,-5-30-4,5 30 5,-7-27-1,7 27 0,-7-30 0,7 30-1,-10-27 1,10 27 0,-10-27 0,10 27-1,-13-25 2,13 25-3,0 0 2,-17-30 0,17 30 1,0 0-1,-17-24 0,17 24 0,0 0 0,-15-23 1,15 23-1,0 0 0,-15-24 0,15 24 0,0 0 0,-15-25 0,15 25 0,0 0 0,-15-30 1,15 30-1,-7-22 0,7 22 0,0 0 0,-7-32 0,7 32 0,0 0 0,-8-30 0,8 30 0,0 0 0,-7-32 0,7 32 0,-8-25 0,8 25 0,-5-29 0,5 29 1,-2-33-1,2 33 0,-3-29 0,3 29 0,-5-32 0,5 32 0,-7-25 0,7 25 0,-10-22 1,10 22-1,-17-25 0,17 25-1,-17-22 1,17 22 0,-23-23 0,23 23 0,-24-20 0,24 20 0,-30-22 0,30 22 2,-32-22-2,32 22 0,-35-25 0,35 25 1,-37-25-1,37 25 1,-37-24-2,37 24 2,-40-25-1,40 25 0,-39-22 0,39 22 1,-37-25-2,37 25 2,-37-25-1,37 25 0,-40-29 0,40 29 1,-37-30-1,37 30 0,-37-32 0,37 32 0,-37-32 0,37 32 1,-37-33 1,37 33-3,-38-39 3,38 39-2,-37-40 2,37 40-2,-37-39 1,37 39-2,-39-40 0,16 23 1,23 17-1,-42-32 1,18 17-1,-4 2 1,1 1 0,-2 0 0,1-1-1,1 3 1,0 3 0,-3 0 0,5 2-1,-2 0 0,3 2 1,-1 3 0,-2 0 0,2 3 0,-2-3 0,2 5 0,-2-3 0,2 3 0,-2 0 0,2-2 1,-2-3-1,0 2 0,-1 0 0,1-2 0,0 0 0,-3 3 0,1-3 0,-4 2 0,4 1 0,-3-1 0,-1 3 0,1-2 1,-2 2-1,2 0 0,-3 0 0,0 0 0,1 0 0,-3-1-1,2 1 1,-2 3 0,2-1 0,1-2 0,1 0 1,1 0-1,0 3 0,0-4 1,-3 4-2,1-3 1,2 2 0,-1 6 0,1-3 2,0 2-1,0 3 1,0 0-1,2-1 0,3 4 0,-3-3-1,3-3 1,-3 5-3,1-4 2,-1-1-2,3 3 2,-3 0 0,-2 0-1,2 2 1,1 0 0,-4 3-1,1 2 2,3 3-1,-4 0 0,1-1 0,3 4 0,1-1 0,-1-2 0,1 4 0,1 1-1,0 5 1,0-3-1,0 2 2,-1 6-2,-1-1 1,2 6-1,-1 0 1,-1-1-1,1-2 2,1 3-2,2-1 1,1-2 0,4-2 0,-2-6-1,4 1 2,1 0-3,2-3 2,0-3 3,3-1-3,2 4 3,0 0-4,5-2 4,-2-1-4,2-1 6,0 1-6,0-2 1,3 1-1,-3-6 0,2 0 1,-2 0 0,0 1 0,0 1-1,0 1 2,0 2-1,-2 1 0,0 1 0,-3 3 1,2 3-2,-7 0 3,5 2-3,-7 2 2,2 1 0,-2 0 0,0 2 0,-1 2 0,1-2-1,2 5 1,0 0 1,1-2-1,-1 4-1,0 6 2,-2-1-1,-3 0 0,0 3 2,-5-2 0,3 4-1,-5 0 1,0-2 0,-1-2-1,1-1 1,0 1 0,0-4-3,0 1 2,-3-5-1,3 0 0,-1 3-1,-1 2 1,-1 0 0,-2 2 0,0 6-1,5-1 1,-3 3 0,-2 0 1,2-3-1,-2 0 0,0 1 0,0-3 1,-3-3-1,0 0 2,1-2-3,-1-2 3,0 7-3,1 0-1,2-3 1,-1 5-3,1-4 3,0 4-2,0-2 2,-3 0-2,-4-8 4,2 3 1,-3-2-1,1 2 1,-1-5-2,0 2 2,-2 1-2,5-1 0,0 3-1,0-2 1,-3-1 0,3 3 0,-2-3 0,-3 3 0,2-2 0,-4-1 0,-1-2 0,1 0 0,2-2-1,-3-1 2,1-2-2,1 3-2,4-3-1,-3 3-3,5 2 3,-5-3-2,0 5 1,2 1-2,1 2 3,-4 0 1,1 5 3,3-3 0,-6 1 0,1 1 1,-1 4 0,1-3 0,-1 2-1,3 0 1,-2-4-1,-1 2 2,8-3-2,-3 1 1,3-6-2,0 1 1,3-3-2,-3 0 0,2 2 0,0-2-3,1 2 2,-3 1-1,2-3 1,0 2-3,1 1 6,4 2-4,-2-8 4,5 6 0,-3 2-1,5 2 1,-2 1-1,5-1 2,2 5-2,-2 3 2,2 0-3,5 0 3,0-3-3,0 1 2,5-4-1,1-1 1,4-3-1,0-5 1,2-5-4,3 2 2,0-4-1,3 0 2,-1 2-3,3 0-2,0-3 3,-2 3-3,1 3 5,1-1-3,-2 3 3,-1 3-3,1-6 3,-1-2 1,1 5-1,2-5 1,-3 0 0,6 0-1,-3-2 0,4 0 1,1-6-1,0 6 0,0-3 0,0 3 1,0-1-2,-3-2 2,3 5-1,-2-2 1,-1-1-1,-2-2 1,5-2-1,-3 0 1,3-1-1,0-4 1,-2 0-1,1-3-1,1 3 1,0-3 0,0-2 0,2-1 0,1-1 1,-1-1-1,-12-22 0,27 42 1,-12-20 0,0 3-6,0-3 5,0 0-4,-15-22 4,27 42-4,-27-42 4,32 35-4,-32-35 4,30 30 1,-30-30-1,30 24 1,-30-24-2,29 28 2,-29-28 0,27 24-1,-27-24 0,25 25 1,-25-25-1,22 20 0,-22-20 0,0 0 0,23 32 0,-23-32 1,12 25-1,-12-25 0,7 27 0,-7-27-1,5 30-1,-5-30 0,3 27-3,-3-27-2,5 27-3,-5-27-4,7 30-7,-7-30-6,8 34-9,-8-34-5,7 45-4,-7-45-3,8 47-5,-8-47-2,7 47 1,-7-47 4,15 32-3,-15-32-16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8-16T05:49:11.774"/>
    </inkml:context>
    <inkml:brush xml:id="br0">
      <inkml:brushProperty name="width" value="0.46667" units="cm"/>
      <inkml:brushProperty name="height" value="0.46667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08838C58-8C5D-4362-A35D-6043234F2588}" emma:medium="tactile" emma:mode="ink">
          <msink:context xmlns:msink="http://schemas.microsoft.com/ink/2010/main" type="inkDrawing" rotatedBoundingBox="10554,16085 10655,11856 10956,11863 10855,16093" semanticType="callout" shapeName="Other">
            <msink:sourceLink direction="with" ref="{C73E3433-B379-440B-A186-681EE105B9BA}"/>
          </msink:context>
        </emma:interpretation>
      </emma:emma>
    </inkml:annotationXML>
    <inkml:trace contextRef="#ctx0" brushRef="#br0">220 4213 11,'0'0'21,"0"0"-5,25 15-1,-25-15-3,0 0 0,0 0 1,0 0-2,0 0 0,0 0-2,22 4 0,-22-4 2,0 0-1,0 0-2,0 0-1,3-22 0,-3 22 1,0 0 0,2-25 0,-2 25-2,-2-27 0,2 27-1,-5-34-1,5 34 1,-10-40-1,5 18 0,0 0 1,-3-3 2,3 3-1,-2-1 1,2 1-1,0-3 1,0 3-1,0 0-1,3 0-1,-1-1-1,3 23-1,3-39 0,-3 39 0,2-37 0,-2 37 0,3-35-1,-3 35 0,5-35 1,-5 35-1,5-34 1,-5 34-1,2-35 1,-2 35 1,3-40 0,-3 18 0,2 0 0,-2 22 2,3-47-3,1 25 3,-1-3-5,-1 3 3,1-1-3,-3 23 4,5-39-5,-5 39 2,5-40-2,-5 40 1,7-39 0,-7 39 0,8-37 0,-8 37-1,7-35 1,-2 13 0,-5 22 1,5-40-2,-5 40 2,2-37-1,-2 37 0,0-37 0,0 37-1,0-32 1,0 32-1,-2-32 1,2 32-1,-3-33 1,3 33-1,-4-39 1,4 39 0,-5-42 0,5 42-1,-5-45 0,2 23 1,1 0-1,-1-3 1,3 25-1,-2-42 1,-1 20 0,1 0 0,-1-1 0,1-4 0,-1 5 1,-2-5-1,0 2 1,1-2 0,-1 2-2,0-2 1,0 2-1,0-2 1,2 2-1,1 0 1,2 1-1,-3-1 0,6 0 0,-3 3 1,0-3 0,2 0 0,1 1 1,-3-1-1,2 0 3,1 0-4,-3 3 5,0-5-2,0 2 2,0 0-1,-3-2-1,3 0 0,-2-5-3,-1 0 3,1 0-2,-1-3 0,1 0-1,-1 1 1,3-3-1,-2 2 1,-1 0 0,3 1 0,-2 2 0,2 2 0,0-2 0,-3 5 0,3-1 0,-2 1 1,0 2-1,-1 1 0,1-1 0,2-5 0,-3 5-1,3 1 2,0-3-3,3 2 2,-1 3-1,3-3 1,-5 25-1,5-37 1,-5 37-1,7-37 1,-7 37 0,5-33 1,-5 33-1,0-34 0,0 34 4,3-40-4,-3 18 4,0 22-4,2-42 4,1 20-5,-3-1 6,2 1-3,-2 0-1,0 22 2,3-35-1,-3 35 1,2-34-1,-2 34 0,0-33-1,0 33-1,0-29 0,0 29 0,0-30-1,0 30 0,0-35 1,0 35 1,-2-32-2,2 32 1,-5-29 0,5 29 0,-5-25-1,5 25 2,-3-22-2,3 22 1,0-23 0,0 23-1,0 0 0,3-29 1,-3 29 1,0 0-2,2-28 1,-2 28 0,0 0 1,-5-29-1,5 29 1,-5-25 0,5 25-2,-7-25 2,7 25-1,-5-27 1,5 27-2,-5-27 2,5 27-2,-5-30 2,5 30 0,-2-32-1,2 32 0,0-32-1,0 32 0,2-32 1,-2 32-1,5-35 0,-5 35 0,7-32 1,-7 32-1,10-35 2,-10 35-2,8-32 1,-8 32 0,10-32 0,-10 32-1,7-27 1,-7 27 0,0 0 0,8-27 0,-8 27 0,0 0 0,0 0-1,0 0 1,0 0 0,22-23 0,-22 23-1,0 0 1,0 0 0,0 0 0,0 0 0,0 0 0,22 18-1,-22-18 1,0 0 0,0 0-1,3 29 1,-3-29 0,0 28-1,0-28 1,-5 34 0,5-34 1,-5 37-1,2-14 0,1-1 0,-1 0 1,-2 3-2,3 0 2,-1 4-1,1 1 1,-1 5-2,1-1 1,-1 1 0,1 4 0,2 1 0,0-3 0,0 0 0,2 3 0,-2-1 0,3 1 0,-3 2-2,0-2 1,0 4-1,0 1-3,-5-1 2,0 1-1,0-3 2,-2 2-3,-1-4 5,1 2-3,-3-3 4,-2-2 1,2 3-2,0 2 2,0-2-1,0-3 0,0 2 0,0-2-1,0 3 0,3-3 2,-1 0-2,1 0 1,0 3-2,-1-1 2,3 1 0,-2 0 0,4-1-1,-2 3 1,3-2-1,-1-1 2,3 1-4,0 0 1,0-1-1,0 1-1,0 2 1,0 2-1,0 1 2,0-1-2,-2-2 3,0 3 0,-1-6 0,1 4 2,-3-4-1,0-4 0,2 4-1,-2-2 2,3 3-1,-3-3 1,2 3-1,1-1 0,-1 3-1,1-2 0,2-3 0,-3 5 0,3-2-1,-2-3 0,2 0 1,0-3 0,0 4-1,-2-4 2,2 3-1,0-2 0,0 0 0,2 2 2,0-3-1,1 1-1,-1 0 0,3-3-3,-2-3 3,-1 1-3,1 0 2,-1-3-3,1 3 2,-3-8-2,0 3 4,0-1-1,-3-1 2,3-1-3,0-22 3,-5 37 0,5-37 0,-2 32-1,2-32 1,0 30-1,0-30 0,0 22 1,0-22-1,2 22 0,-2-22 0,3 23 1,-3-23-2,2 22 2,-2-22-1,0 25 1,0-25-1,-2 27 0,2-27 1,-3 29-1,3-29 0,-2 33 0,2-33 1,-5 27-1,5-27 0,-5 27 1,5-27-1,0 0-2,-7 27-3,7-27-4,0 0-12,0 0-15,0 0-46,0 0-1,2-37-4,-2 15 64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8-16T05:49:20.991"/>
    </inkml:context>
    <inkml:brush xml:id="br0">
      <inkml:brushProperty name="width" value="0.46667" units="cm"/>
      <inkml:brushProperty name="height" value="0.46667" units="cm"/>
      <inkml:brushProperty name="color" value="#9966CC"/>
      <inkml:brushProperty name="fitToCurve" value="1"/>
    </inkml:brush>
  </inkml:definitions>
  <inkml:traceGroup>
    <inkml:annotationXML>
      <emma:emma xmlns:emma="http://www.w3.org/2003/04/emma" version="1.0">
        <emma:interpretation id="{15433B1F-99DD-4710-A958-4B009FE59EFE}" emma:medium="tactile" emma:mode="ink">
          <msink:context xmlns:msink="http://schemas.microsoft.com/ink/2010/main" type="inkDrawing" rotatedBoundingBox="10748,9818 10777,11109 10552,11114 10523,9823" semanticType="callout" shapeName="Other"/>
        </emma:interpretation>
      </emma:emma>
    </inkml:annotationXML>
    <inkml:trace contextRef="#ctx0" brushRef="#br0">88 339 31,'-13'-22'17,"13"22"-3,0 0-2,-5-25-2,5 25 1,0 0-2,0-27 1,0 27-1,0-25 1,0 25 2,5-22-1,-5 22-2,0 0 1,8-27 0,-8 27-2,0 0 0,0 0-2,0 0-3,0 0 3,0 0 1,0 0-4,0 0 1,0 0-2,0 0 0,10 32-1,-8-5 3,1-5-3,2 13 0,-1 0-1,1 7 0,0 0-1,0 5 0,0-5 1,-2 2-1,-1 1 0,1-3 0,-1-5 2,-4 0-1,4-2-1,-2-3 1,3 0-1,-3-5 1,5 0-1,0 1 0,-3 1 0,5-1 1,-2-1-1,0-3 2,0 1-1,-2 0 0,-1-3-1,-2-22 3,0 37-2,0-37 0,-2 28 1,2-28-1,0 0 1,-10 27 0,10-27-1,0 0 0,0 0 0,0 0 0,0 0-1,-13 24 1,13-24-1,0 0 1,-2 28 0,2-28 0,-2 24 1,2-24-1,0 23 0,0-23 1,0 0-1,0 0 1,-3 22-1,3-22 0,0 0 0,0 0 0,0 0-1,0 0 1,0 0-1,0 0 1,0 0 0,0 0 0,0 0 1,0 0 0,0 0 1,15-25-1,-15 25 1,0-44 2,0 16 1,2-4 2,-2-2 1,3-6 0,-3-2 1,2 0 0,-2-5 1,3 5-2,-1-3-2,1 1-1,-3 2-1,2 0 0,-2 0 0,0 2 1,0-2 0,-2 3 0,2-6 0,-3 8-1,1 0 0,-1 2 0,1-2 1,-1 0-3,3 7 1,0-2-2,0 5 1,5 0-2,-2-3 2,2 0-2,0 6 0,-5 24 0,12-42-1,-12 42 2,12-38-2,-12 38 3,5-27-3,-5 27 2,0 0-1,8-24 0,-8 24 0,0 0 0,0 0 0,0 0 1,2-23-2,-2 23 1,0 0-1,0 0 1,0 0-1,0 0 1,0 0 0,0 0-1,0 0 2,-2 23-1,2-23 0,-5 22 0,5-22 1,-5 37-1,0-15 0,5-22 1,-8 50-2,4-18 2,-1 0-1,0 3 0,0-3 1,0 5-1,0 0 0,0 5 0,-3-5 0,1 0 0,2 0 0,-2-2 1,2-3-1,0-2 1,0-1-1,0-1 0,2-1 1,3-2-1,0-25 1,-2 44-1,2-22 1,0 1 0,0-1 0,0-22 1,2 42-1,-4-20-1,2 0 1,0-22-1,-5 40 0,5-40 0,-2 37 0,2-37-1,-3 35 1,3-35 1,-2 32-1,2-32 1,2 27-1,-2-27 1,0 25-1,0-25 0,3 22 0,-3-22-1,0 0 2,0 0-1,2 22 0,-2-22 0,0 0-1,0 0 1,0 0 0,0 0 0,0 0 0,0 0 0,7-22 0,-7 22 0,0-34 0,3 11 0,-6-9 1,3 0 1,0-10 2,-2-3 1,-1-4 2,1-1 1,-5-4 2,-1 2 0,-2-5 2,3 3-1,-6-1-1,4 3-2,-6 0 0,5-2-3,0 5 1,5 2-2,-2 0-1,4 5-1,3 7 1,0 5-2,3 3 0,-3 27-1,5-30 0,-5 30 0,0 0 0,0 0-1,0 0 0,0 0 1,22-17-1,-22 17 0,0 0-1,0 0-1,0 0-1,0 0-1,12 32-4,-12-32-3,5 32-7,-5-32-12,3 32-23,-3-32-43,2 38-4,-2-38 2,-2 24 25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8-16T05:49:26.255"/>
    </inkml:context>
    <inkml:brush xml:id="br0">
      <inkml:brushProperty name="width" value="0.46667" units="cm"/>
      <inkml:brushProperty name="height" value="0.46667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058BC9B7-B659-4C98-A3ED-7CF535C4C4DF}" emma:medium="tactile" emma:mode="ink">
          <msink:context xmlns:msink="http://schemas.microsoft.com/ink/2010/main" type="inkDrawing" rotatedBoundingBox="10474,8984 10482,7233 10676,7234 10668,8985" semanticType="callout" shapeName="Other">
            <msink:sourceLink direction="with" ref="{2F7D0BC3-0541-438F-A23F-C0E1B4B7028E}"/>
          </msink:context>
        </emma:interpretation>
      </emma:emma>
    </inkml:annotationXML>
    <inkml:trace contextRef="#ctx0" brushRef="#br0">13 3 3,'0'30'32,"0"-30"0,0 30-2,0-30-4,0 32-1,0-32-2,0 27-1,0-27-3,2 32-1,-2-32-2,7 37-3,-7-37-2,8 45-3,-3-20-1,-3 2-2,3 0 0,0 0 0,0 3-2,0 0 1,-2-1 0,1-1-1,-1-1 0,-1 0-1,1 3 1,-1-3-2,1 3-1,-1 2 1,1 0-1,-1 3-1,-2-3 1,0 2-1,-2 1 1,-1-3 0,-2 0 0,0 0-1,0-2 1,1-3 0,1 0 0,-2 1 0,3-4-1,-1-1 1,1-1 0,2 3 4,0-25-5,0 44 4,0-44-2,-3 42 2,3-42-3,-2 40 2,-1-15-3,3-25 1,-7 39-1,7-39 1,-10 40-1,10-40 1,-10 37 0,10-37 0,-7 37 0,7-37 0,-3 32 0,3-32 0,3 30 0,-3-30-1,5 29 1,-5-29-1,7 30 0,-7-30 1,12 32-1,-12-32 0,10 37 1,-10-37 0,8 37 0,-8-37 0,7 35 0,-7-35 0,5 32-1,-5-32 0,5 27 0,-5-27 0,0 0 1,10 23-1,-10-23 1,0 0-1,0 0 0,0 0 2,0 0-2,15-25 2,-15 25-1,2-32 1,-2 32 0,0-47 1,0 22 0,0-7 1,3 2 2,-3-2-2,5 0 2,-3-5 1,1-5 0,2 2 1,-1-7-2,1-2-4,0-3 3,0-3-3,3 1 2,-3 0-4,2 2 3,-2-3-4,2 8 4,-2-2 0,3 4-1,-1-2 1,1 8 0,-3-1-1,-3 1 0,3 4 0,-5 0 0,0 6 0,0-4 0,-2 4 0,-3-1-1,0-2 2,-5 2-1,2-4 1,-2 1 0,-2-4 0,0 3-1,-1-1 1,1-2 1,2 2-1,0 3 1,0 3 0,0-1 0,10 30-1,-12-40 1,12 40 0,-15-24 0,15 24-1,0 0-1,0 0 0,0 0 0,-22 4-1,22-4 0,0 23 1,0-23-1,2 29 1,-2-29-2,5 38 0,-5-38 1,10 39 0,-5-14-2,-2 0 2,2 2-1,0 5 0,0 0 1,-3 8-1,0-1 1,1 8-1,2-2 2,-3 2-2,1 0 1,-1-3-1,1-2 0,-1 0 1,1-2-1,-3-3 0,2-2 0,-2 2 0,0-5 1,0 3-1,0-3 0,0-3 0,0-1 1,0-1-1,-2-2 2,2-1-3,-3 1 2,3 2 3,-2-5-3,-1 3 3,3-3-4,0 3 4,-2-3-4,2-22 4,2 43-4,-2-43 0,-2 37 1,2-37-1,-3 37 1,3-37-1,-7 32 1,7-32-1,-7 30 1,7-30 0,-5 29-1,5-29 1,0 27 0,0-27 0,2 28 0,-2-28-1,5 29 1,-5-29-1,5 25 1,-5-25 0,5 27-1,-5-27 1,7 23 1,-7-23-1,0 0 0,3 29 0,-3-29 0,0 0 0,0 0 0,5 25 0,-5-25 0,0 0-1,0 0 2,0 0-2,7 22 2,-7-22-2,0 0 1,0 0 0,0 0 0,0 0 0,17-25 0,-17 25 1,8-39-1,-3 12 2,-3-8 0,1-7 1,-1-7 2,-4-8-3,2-5 5,-3-5-2,3-5 3,-2-4-3,2-1 3,0 0-4,0 3 1,2 5 0,1 0-2,-1 4 1,1 6-3,-3 4 1,0 6-1,-3 7 1,1 0 0,-1 5 1,-2 5-2,3 2 1,-1 3 0,1 5-1,2 22 0,0-35 0,0 35-2,2-22 1,-2 22 0,0 0-1,0 0-2,15-25-3,-15 25-4,0 0-8,0 0-8,27-22-18,-27 22-35,0 0-23,0 0 2,28-23-2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8-16T06:33:13.589"/>
    </inkml:context>
    <inkml:brush xml:id="br0">
      <inkml:brushProperty name="width" value="0.13333" units="cm"/>
      <inkml:brushProperty name="height" value="0.13333" units="cm"/>
      <inkml:brushProperty name="color" value="#57D200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0197C0F0-BA8A-401D-943D-79BBCD519A4D}" emma:medium="tactile" emma:mode="ink">
          <msink:context xmlns:msink="http://schemas.microsoft.com/ink/2010/main" type="inkDrawing" rotatedBoundingBox="7853,9348 10370,15859 4329,18194 1813,11683" hotPoints="2950,14673 5040,10369 6695,10134 10436,15559 8327,16683 3883,16653" semanticType="enclosure" shapeName="Hexagon"/>
        </emma:interpretation>
      </emma:emma>
    </inkml:annotationXML>
    <inkml:trace contextRef="#ctx0" brushRef="#br0">2356 3133 1,'24'28'0,"-24"-28"71,8 27 1,-8-27-49,2 25-5,-2-25-3,10 22 1,-10-22-2,10 22-1,-10-22 2,5 23 0,-5-23 1,0 22-5,0-22-1,0 0-3,-3 22-2,3-22-2,0 0-2,0 0 0,0 0-1,25 12 1,-25-12 1,22-4-1,-22 4 2,28-5 1,-28 5 0,27-10 2,-27 10 0,27-5-1,-27 5 1,25-13 0,-25 13-1,28-14-1,-28 14 0,27-15-1,-27 15 0,30-15 0,-30 15 0,27-5 0,-27 5-1,27-5 0,-27 5 1,30-2-1,-30 2 1,30-8 0,-30 8-1,37-20 1,-37 20-1,34-24 0,-34 24-1,38-38 1,-38 38-2,37-35 1,-37 35 0,34-27 0,-34 27-1,32-18 2,-32 18-1,25-10 0,-25 10 1,25-2 1,-25 2-2,0 0 2,27-10 0,-27 10 1,0 0 0,22-17 0,-22 17 0,0 0 0,20-23 0,-20 23 0,0 0-2,22-24 0,-22 24 0,0 0 0,23-10-2,-23 10 1,0 0 0,0 0-1,27 2 1,-27-2 0,0 0 0,0 0 0,0 0-1,0 0 1,0 0 1,22-7-2,-22 7 1,0 0-1,0 0 1,0 0-1,22-16 1,-22 16 0,0 0 0,23-15-1,-23 15 1,0 0-1,27-18 1,-27 18-1,0 0 0,22-12 0,-22 12 0,0 0 1,0 0-1,22-12 0,-22 12 0,0 0 0,0 0 1,20-23-2,-20 23 1,0 0 0,0 0 1,22-27-1,-22 27 0,0 0 1,0 0 0,30-15 0,-30 15-1,0 0 1,0 0-1,0 0 2,25-2-1,-25 2 0,0 0-1,0 0 1,27-10 0,-27 10 0,0 0 0,22-15-1,-22 15 1,0 0-1,0 0 0,23-17 1,-23 17-1,0 0 0,0 0 0,0 0-1,0 0 0,24-22 2,-24 22-1,0 0 0,23-23 0,-23 23 1,0 0-1,19-22 0,-19 22 0,0 0 0,20-25 0,-20 25-1,0 0 1,15-27-1,-15 27 0,0 0 1,20-25 0,-20 25 0,0 0-1,25-27 2,-25 27-2,0 0 2,27-27-1,-27 27 0,0 0 0,24-32 1,-24 32-1,13-22 0,-13 22 1,12-28-1,-12 28 0,8-22 0,-8 22 1,5-25-1,-5 25 2,5-22-1,-5 22 0,0 0 0,0-30 0,0 30 0,2-24 0,-2 24-1,0 0 2,2-32-2,-2 32 2,3-23-3,-3 23 3,-3-22-2,3 22 1,0 0-3,-2-27 2,2 27-2,0 0 2,-5-27-2,5 27 2,0 0-3,-7-25 3,7 25 1,0 0-1,-8-27 0,8 27-1,0 0 2,-10-31-1,10 31 1,0 0-2,-7-30 2,7 30-1,0 0 1,-3-27-1,3 27 1,-5-22 0,5 22 0,0 0 0,-7-32 0,7 32-1,-5-25 1,5 25 0,-7-25-1,7 25-1,-5-27 2,5 27-1,-8-25 1,8 25-1,-5-26 1,5 26 0,-7-25 0,7 25 1,-7-24-1,7 24 0,-8-23 0,8 23 0,-10-22 1,10 22-1,-10-27 1,10 27-1,-12-25 1,12 25-1,-12-25 0,12 25 0,-13-24 1,13 24-1,-17-23 1,17 23-1,-17-24 0,17 24 0,-18-30 0,18 30 0,-17-32 0,17 32-1,-20-36 0,8 13 0,12 23 0,-25-42-1,13 18 1,-3 1-1,-2 1 1,4 0-1,-2 0 1,0-1-1,3 1 1,-3 0-1,3-3 1,-3 0 0,3 1 0,-3-4-1,2 0 1,1-1-1,0-1 1,-1-2 0,1 2 0,0-2 3,-1 2-2,-2 0 3,3 1-3,0 2 2,-3-3-2,3 0 2,-3 1-1,0 1-3,0-1 1,0 1 0,-2-1 1,2 2-1,-2 2 0,2-2 0,0 2 0,0-2 0,0-1 1,0 1-1,1 3 0,-1-4 0,0 1 1,0 2-1,0 1 1,0 1-1,1 1 0,14 22 0,-35-39 1,35 39-3,-32-40 3,32 40-1,-37-35 0,37 35 0,-32-39 0,32 39 0,-30-35 0,30 35 1,-22-34-1,22 34 0,-20-25 0,20 25 0,0 0 0,-32-27 1,32 27-1,-24-10 0,24 10 1,-24-13-2,24 13 2,-23-12-1,23 12 1,-24-12-1,24 12 0,-25-10 0,25 10 0,-27-8 0,27 8-1,-25-5 2,25 5-2,-27-7 2,27 7-2,-22 0 1,22 0 0,-23 0 0,23 0 0,-22-3 0,22 3 1,0 0-2,-32-9 2,32 9-1,0 0 1,-30-15-2,30 15 1,0 0 0,-32-8 0,32 8 0,-22-2-1,22 2 1,-25 0 0,25 0 1,-30 2-1,30-2 0,-29 3 0,29-3 0,-35 5 0,35-5-1,-42 5 0,20 0 1,-1 0 0,-1-1-1,-1-1 1,3 2 0,-5 0-1,4 0 2,1 0-1,0-3 0,-1 3-1,-1 0 1,1-2 0,-1 2-1,-1-3 1,0 0 0,1 3 0,-1-2-1,-2 2 1,2 0 0,-2-3-1,-1 3 1,-1 0 1,-1 0-1,0 0 0,-2 0 0,3-3 1,-1 1-1,3-1 0,2 1 1,0-1-2,0 1 1,3-1 1,-3 1-2,3 2 1,-5 0 1,2 5-1,-2-3 0,0 3 0,0 5 1,-3-3-1,3 5 0,0 1 0,-1-1-1,-1 3 1,1-3 1,1-2-1,0 2 1,2-2-1,-7 0 1,2 2-1,-2-2 2,3 2-2,-1 3 1,-2 2-2,0 1 2,2-3-1,5 2 0,-2 0-1,5 0 1,-3-2 0,0 2 0,1-2 0,-1 2-1,0-2 1,0 2 0,1 1 0,1-3 0,0 2 0,1-2 1,2 2-1,-2 3 2,4-3-3,1 3 2,0 2-3,0 0 2,2 0-1,0 3 0,2 2 0,4 0-3,-1 0 4,0 3-4,2-3 5,3 3-3,-2 2 2,2-2-2,0 0 3,-2 2 0,2 3-1,0-1 2,0 1-2,2 2 1,3 0-1,0 0 2,3-2-2,-1-2 1,1 2 0,2-1-1,2 3 0,-2 3 1,3-3 0,-1 3 0,0 2-1,3-1 1,0-2-2,0 3 3,0-5-2,2 0-1,-2 1 2,3-3-1,-1 7 1,3-3-4,0-2 5,-1 3-5,4-3 3,-1 5-1,3-3 1,-3 3-2,6-5 2,-3 3 1,0-3-1,0 3 2,2-3-2,3 0 1,0-3-1,-1 3 1,6-3-1,-3 0 1,8 1 0,-1 2 0,1 0 0,0-1 0,-1-4 0,3 0-1,-2-2 1,2-6 0,-5-2-1,0 1 0,1-6 0,-1-2 1,0-1-1,-2-1 0,2-1 0,-3 0 1,4-2-1,-1 0 0,-3 0 1,4 0 0,-6-3-1,2 0 0,1-2 0,0 0 1,0 0-1,-1-2 0,3-1-1,-2-2 2,5 0-1,-3-3 0,0-2 0,0 0 0,-2-2 0,-1-1 0,-1 1 1,-1-3-1,-2 3 0,-1-1 0,1-2 0,-3 3 0,1-1 1,-1-4-1,0 2 0,0-3 0,-22 8 1,40-17-1,-40 17 0,37-12 0,-37 12 1,35-13-1,-35 13 1,32-5-1,-32 5 0,34-5 2,-34 5-2,33-7 1,-33 7 0,32-7 1,-32 7-1,29-8-1,-29 8 1,25-12 0,-25 12-1,22-15 0,-22 15 0,25-15 0,-25 15 0,27-17 0,-27 17 0,28-15-1,-28 15 1,24-12 0,-24 12-1,28-13 1,-28 13 0,27-7 0,-27 7-1,27-8 2,-27 8 0,25-7 0,-25 7-1,22-7 0,-22 7 1,0 0-1,30-13 1,-30 13-1,22-5 1,-22 5-2,0 0 1,30-7 0,-30 7 0,0 0 0,27-5 0,-27 5 0,0 0 0,30-8 0,-30 8 0,0 0 0,27-9 0,-27 9-1,0 0 1,24-15 0,-24 15 0,0 0-1,0 0-4,24-23-4,-24 23-9,0 0-13,22-22-22,-17-5-40,12 0-27,-2-15-4,2-14 1</inkml:trace>
    <inkml:trace contextRef="#ctx0" brushRef="#br1" timeOffset="22530.5348">-784 3181 25,'0'0'13,"0"0"0,0 0 1,0 0-2,0 0-1,-23-15-3,23 15-1,0 0-2,0 0-1,-12-23 1,12 23 1,0 0 1,0 0 1,-15-23 0,15 23 1,0 0-1,0 0 0,0 0-2,0 0 0,0 0-1,0 0 0,8-24-1,-8 24 0,0 0 2,29-15-1,-29 15 1,23-15-1,-23 15 0,0 0-1,24-25 2,-24 25-1,0 0-1,28-30 0,-28 30 0,22-19 2,-22 19-3,25-23 1,-25 23-1,0 0 1,29-28-2,-29 28 1,23-15-1,-23 15-1,0 0 1,27-25 0,-27 25 2,20-22 0,-20 22 1,22-27-1,-22 27 2,17-30-2,-17 30 1,15-27-2,-15 27 0,12-25-3,-12 25 1,0 0-1,18-27-1,-18 27 1,0 0-1,0 0 1,27-25 0,-27 25 0,0 0 1,0 0 0,30-25 0,-30 25-1,0 0 1,24-19 0,-24 19-1,0 0 0,27-18-1,-27 18 0,23-10 1,-23 10 0,0 0-1,29-14 1,-29 14 1,0 0-1,30-15 1,-30 15-1,0 0 0,0 0 0,27-18 0,-27 18 0,0 0 0,0 0-1,25-17 1,-25 17 0,0 0 0,22-15 1,-22 15 0,0 0 0,0 0 0,27-22 0,-27 22 0,0 0 1,0 0-2,15-25 0,-15 25 0,0 0 0,0 0 0,15-22 0,-15 22 0,0 0 0,0 0 0,17-27-1,-17 27 2,0 0-2,0 0 2,23-30-2,-23 30 1,0 0 1,0 0-1,24-20 1,-24 20-1,0 0 0,0 0 2,23-17-1,-23 17-1,0 0 0,0 0 1,17-22-1,-17 22 2,0 0-2,0 0 1,0 0-1,0 0 2,25-25 0,-25 25 1,0 0 3,0 0-3,17-25 4,-17 25-4,0 0 3,12-24-4,-12 24 4,0 0-5,0 0 0,15-23 0,-15 23 1,0 0-1,0 0 1,15-27-1,-15 27 0,0 0-1,0 0 0,17-27 1,-17 27 0,0 0-1,0 0 0,23-27 0,-23 27 2,0 0 0,15-24 0,-15 24 0,0 0 0,12-22 0,-12 22-1,0 0 1,0 0 0,17-27-1,-17 27-1,0 0 1,0 0-1,15-22 2,-15 22-1,0 0 0,0 0 0,0 0 0,0 0 1,15-25 0,-15 25 0,0 0 0,0 0 1,0 0-1,12-22 1,-12 22 0,0 0-1,0 0 0,0 0 0,0 0 0,15-25 0,-15 25-1,0 0 0,0 0-1,15-25 1,-15 25-1,0 0 0,0 0 1,12-27-2,-12 27 1,0 0 1,0 0-2,8-22 2,-8 22-1,0 0 1,0 0-1,7-22 1,-7 22 0,0 0-1,0 0 2,8-24-1,-8 24 1,0 0-1,5-27 1,-5 27-1,0 0 0,9-28 0,-9 28 0,8-22-1,-8 22 1,10-22 1,-10 22-1,7-27 0,-7 27 1,8-23-1,-8 23 0,7-27 0,-7 27 0,6-25-1,-6 25 1,0 0-2,10-29 2,-10 29-1,10-23 1,-10 23-1,0 0 1,15-29-2,-15 29 2,9-24 0,-9 24-1,13-30 0,-13 30 0,12-37 0,-12 37 1,13-37-1,-6 15 0,-7 22 0,12-37 1,-12 37-2,13-32 2,-13 32-2,10-30 1,-10 30 0,12-27 0,-12 27-1,10-25 1,-10 25 0,12-25 0,-12 25 0,13-29 0,-13 29 0,10-33 1,-10 33 0,12-33-1,-12 33 0,12-34 0,-12 34 0,15-35 1,-15 35-1,12-35 0,-12 35 0,15-37 0,-15 37 3,13-34-3,-13 34 4,17-37-4,-17 37 4,15-35-3,-15 35 3,17-37-3,-17 37 1,17-32-1,-17 32-1,20-32 2,-20 32-2,20-30 1,-20 30-2,20-30 2,-20 30-2,17-27 2,-17 27-2,17-30 1,-17 30 0,15-27 1,-15 27-1,15-30 0,-15 30 0,17-32 0,-17 32 0,13-37 0,-13 37 0,15-37 0,-15 37 0,12-37 1,-5 15-1,-7 22 0,15-40 0,-7 18 1,-8 22-2,12-42 2,-12 42-2,12-37 1,-12 37-1,10-32 1,-10 32-1,10-33 1,-10 33 0,13-32 1,-13 32-1,9-37 1,-9 37 0,15-42-1,-15 42 0,15-42 1,-15 42-1,17-42 0,-17 42-1,18-37 1,-18 37-1,12-32 2,-12 32 0,13-30-1,-13 30 0,9-25 1,-9 25-1,10-24 1,-10 24-1,10-30-1,-10 30 2,13-30-1,-13 30 0,12-30 0,-12 30 1,12-29-1,-12 29 0,10-27 2,-10 27 0,10-25-1,-10 25 2,10-25-1,-10 25 0,5-25 1,-5 25 0,5-27-2,-5 27 2,5-29-2,-5 29 2,2-33-3,-2 33 2,8-29-2,-8 29 2,7-28-2,-7 28 0,13-27 0,-13 27 0,9-24 1,-9 24-2,13-28 2,-13 28-1,10-22 0,-10 22 1,10-22-2,-10 22 1,7-22 0,-7 22 0,7-28 0,-7 28 0,8-27 0,-8 27 0,7-30 1,-7 30-1,8-29 1,-8 29-1,10-31 0,-10 31 0,9-32 0,-9 32-1,10-30 2,-10 30-2,10-29 1,-10 29 0,8-33 1,-8 33-1,5-24 1,-5 24 0,5-28-1,-5 28 0,5-32 1,-5 32-1,4-29 0,-4 29 0,3-33 0,-3 33-1,5-32 1,-5 32-1,5-34 1,-5 34-1,2-35 2,-2 35-1,3-31 1,-3 31-2,5-37 2,-5 37-1,7-35 0,-7 35 1,8-37-1,-8 37 1,7-37-1,-7 37 1,7-32-1,-7 32 1,5-35-1,-5 35 0,3-30 1,-3 30-2,7-29 2,-7 29-2,5-32 1,-5 32 0,5-29 0,-5 29 0,8-35 0,-8 35 1,2-37-1,-2 37 0,3-37 0,-3 37 1,2-37 0,-2 12-2,0 25 2,-2-39-2,2 13 0,-3 4 4,3-3-4,-2 3 4,2-3-4,0 25 5,0-45-5,0 45 4,0-39-3,0 39 1,2-40-2,-2 40 1,5-39 0,-5 39 0,2-40 0,-2 40 0,0-37 1,0 37-1,3-39 1,-3 39-1,2-40 0,-2 40 0,5-40 1,-5 40-2,3-37 2,-3 37-1,0-37 0,0 37 0,-3-32-1,3 32 1,-2-30-1,2 30 2,0-32-2,0 32 2,0-30-1,0 30 0,-3-32 1,3 32-1,-5-27 1,5 27-2,-7-30 3,7 30-3,-15-28 2,15 28-2,-15-27 2,15 27-1,-17-30 0,17 30-1,-17-32 1,17 32 0,-13-37 0,13 37 1,-17-38-2,17 38 2,-10-38-1,10 38 0,-12-29 0,12 29-1,-13-25 1,13 25-1,-9-22 2,9 22-1,0 0 1,-20-30-1,20 30 0,-15-22 0,15 22 1,0 0-1,-25-32-1,25 32 1,0 0 0,-25-28 1,25 28-2,0 0 2,-24-29-1,24 29 0,0 0 0,-23-27 0,23 27 0,0 0 0,-24-28 0,24 28 0,0 0 1,-32-22-1,32 22 0,-23-15 0,23 15 0,-24-10 1,24 10-2,-28-7 2,28 7-1,-29-5 0,29 5 1,-30-3-1,30 3 0,-30-2 0,30 2 0,-27 0 0,27 0 0,-27 5-1,27-5 2,-27 5-2,27-5 2,-30 7-1,30-7 1,-32 3-2,32-3 1,-37 2 1,37-2-2,-37 0 2,37 0-2,-35 3 2,35-3-1,-32 0 1,32 0-1,-25 0 0,25 0 0,-22 0 0,22 0 0,-22-3 0,22 3 0,-25-2 0,25 2 0,-22-3 0,22 3 0,-25-2 1,25 2-1,-25-3 0,25 3 0,-30-5 1,30 5 0,-34-5-1,34 5 1,-35-12 0,35 12 0,-40-15 0,40 15-1,-38-17 0,38 17 0,-39-15 0,39 15 0,-45-15 0,23 10 0,-3 0 0,1-2 0,-1 2 0,-2-2 1,2 4 0,-2-4-1,5 4 1,-8-4 0,8 7 0,-3 5-1,-5-5-1,5 7 1,-2-4 0,5 7-1,-5-8 1,27-2-1,-42 20 0,14-15 2,28-5-1,-42 12 0,42-12 0,-42 12 0,42-12 0,-39 15 0,17-10 1,22-5-2,-42 15 2,42-15-1,-43 15 0,43-15 0,-39 22 0,39-22 0,-45 20 0,45-20 1,-44 25-2,17-13 3,2 0-2,-2 1 1,-3-1 0,0 3 0,3 0 0,-5 0 0,5 2 0,-3 0-1,0 3 1,1-3-1,-1 6 1,3-3-2,-3-1 1,5 4 0,-4-1 0,4 0 0,-2 4 1,2-4-1,-2 5 1,-3-2-1,3 2 1,-3 0-1,3 1 0,-3-2 0,3 1 1,-3 3-2,8-3 2,0-2-2,0-1 2,2 1-2,0 0 2,5 0-1,-2-3 1,2 0-1,-2 3 0,0 0 1,2-3-1,-3 3 0,1-3 1,0 3-1,2-3 0,-2 3 0,2 2 1,-3 0-1,4 3 1,-1-3-1,-3 3 1,1 4-2,2 3-1,-2-5 2,0 3-2,2-3 3,0 1-4,0 0 3,0-1-3,0-5 3,1 0 1,-1 0-1,-3 3 1,1-1-1,-1 0 1,-2 6-1,-2-3 3,-3 3-3,0-1 2,1 4-1,-1-4 0,0 3-1,0 0 2,1 2-2,1 1 1,6-3-1,-3 5 0,3-3 0,0 3 1,-1 0-1,1 3 1,2-3-1,-2 3 0,0 0 0,-1 4 2,-2-2-2,3 3 2,-3-1-6,3 3-1,-3-2 2,-2-1-2,2-2 3,-2 0-4,0 0 3,-1 0-3,-1-2 6,-1 2 2,3 2-2,-6 3 2,4 3-2,1-3 2,-1 4-1,-1 4 1,3-3-2,-1 4 2,4-1-1,1-3 1,1 0-2,-3 0 2,3-3-1,0 0-1,2-2-1,-3 3 2,4-1-2,-1 1-2,0 1 2,0 1-1,3 0 2,2 0-2,-3-1 5,4-5-4,1 1 2,1 0 2,2-2-1,0-1 0,0 1-1,2-2 1,3 4-1,-2 0 1,2 3-2,0-1 2,0 0-2,0 2 2,0 1-2,5-2 1,-3-3-2,6-1 1,-1-3-1,3-3 1,0 7 0,2-5-5,3 0 5,0-3-4,0 3 4,5 0-2,-3 0 2,0 3-2,6-8 3,-4 2 1,-1-2-1,-1 1 0,3-4 0,0 1 1,-1-1-2,1-3 1,2-1-1,-4 0 1,4-3-1,0 0 0,0 0 0,1-1 1,1-2-1,1 1 0,0 0 0,2 0 0,0-3 1,-2-3-1,2 1 0,1-3 1,-1 1-1,-3-4 1,4 1-1,-1-2 0,0-4 0,0 4 1,1-3-1,-1 2 0,0-2 0,-2-3 0,2 3 0,3-5 0,-3 0 1,2-3-1,-1 1 1,1-3-1,-1-3 1,-1 0-1,1 1 1,-3-1 0,-1-2-1,1 0 0,0 0 0,0-5 0,-1 1 0,1-6 0,2 0 0,1-3 0,-1-1 0,2-1 0,4-3 1,-1 4-2,-3-1 1,4 2 0,-1 1 0,2 0-1,-2 2 1,1 2-1,-1 1 1,2-1 1,1-1-1,-3-1-1,0 2 2,1-2-1,-4-2 0,-2 2 0,1-2 0,-4 2 0,1 0 1,0 0-2,-3 0 1,-22 10 0,42-17 0,-42 17 0,40-17 0,-40 17 0,39-18 0,-39 18 1,37-17-1,-37 17 0,33-25 1,-33 25-1,32-27 0,-32 27 0,29-32 1,-29 32-1,25-28 0,-25 28-1,22-25 1,-22 25-1,0 0 1,28-25-1,-28 25 0,24-7-2,-24 7-2,0 0-6,35 2-8,-35-2-15,27 0-21,-27 0-34,27-10-34,-27 10 0,28-22-1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8D7AE-6AEB-4B38-A8D3-78283E89BA26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650F1-020D-489B-A363-77658F3F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5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Trend on data is different but we see on next slide</a:t>
            </a:r>
            <a:r>
              <a:rPr lang="en-US" baseline="0" dirty="0" smtClean="0"/>
              <a:t> it is exactly # of map/set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8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7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6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8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8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57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2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6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triangles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2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generate</a:t>
            </a:r>
            <a:r>
              <a:rPr lang="en-US" baseline="0" dirty="0" smtClean="0"/>
              <a:t> code to execute simple graph queries and measure performance compared to relational systems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select count</a:t>
            </a:r>
            <a:r>
              <a:rPr lang="en-US" dirty="0" smtClean="0"/>
              <a:t>(*) </a:t>
            </a:r>
            <a:r>
              <a:rPr lang="en-US" b="1" dirty="0" smtClean="0"/>
              <a:t>from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/>
              <a:t>select distinct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e1.src</a:t>
            </a:r>
            <a:r>
              <a:rPr lang="en-US" dirty="0" smtClean="0"/>
              <a:t>, </a:t>
            </a: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e2.dst</a:t>
            </a:r>
            <a:r>
              <a:rPr lang="en-US" dirty="0" smtClean="0"/>
              <a:t> </a:t>
            </a:r>
            <a:r>
              <a:rPr lang="en-US" b="1" dirty="0" smtClean="0"/>
              <a:t>from </a:t>
            </a:r>
            <a:r>
              <a:rPr lang="en-US" dirty="0" smtClean="0"/>
              <a:t>E e1, E e2 </a:t>
            </a:r>
            <a:r>
              <a:rPr lang="en-US" b="1" dirty="0" smtClean="0"/>
              <a:t>where </a:t>
            </a:r>
            <a:r>
              <a:rPr lang="en-US" dirty="0" smtClean="0"/>
              <a:t>e1.dst = e2.src) z;</a:t>
            </a:r>
          </a:p>
          <a:p>
            <a:endParaRPr lang="en-US" b="1" dirty="0" smtClean="0"/>
          </a:p>
          <a:p>
            <a:r>
              <a:rPr lang="en-US" b="1" dirty="0" smtClean="0"/>
              <a:t>select count</a:t>
            </a:r>
            <a:r>
              <a:rPr lang="en-US" dirty="0" smtClean="0"/>
              <a:t>(*) </a:t>
            </a:r>
            <a:r>
              <a:rPr lang="en-US" b="1" dirty="0" smtClean="0"/>
              <a:t>from </a:t>
            </a:r>
            <a:r>
              <a:rPr lang="en-US" dirty="0" smtClean="0"/>
              <a:t>E e1, E e2, E e3 </a:t>
            </a:r>
            <a:r>
              <a:rPr lang="en-US" b="1" dirty="0" smtClean="0"/>
              <a:t>where </a:t>
            </a:r>
            <a:r>
              <a:rPr lang="en-US" dirty="0" smtClean="0"/>
              <a:t>e1.dst = e2.src </a:t>
            </a:r>
            <a:r>
              <a:rPr lang="en-US" b="1" dirty="0" smtClean="0"/>
              <a:t>and </a:t>
            </a:r>
            <a:r>
              <a:rPr lang="en-US" dirty="0" smtClean="0"/>
              <a:t>e1.src &lt; e2.src </a:t>
            </a:r>
          </a:p>
          <a:p>
            <a:pPr marL="457200" lvl="1" indent="0">
              <a:buNone/>
            </a:pPr>
            <a:r>
              <a:rPr lang="en-US" b="1" dirty="0" smtClean="0"/>
              <a:t>and </a:t>
            </a:r>
            <a:r>
              <a:rPr lang="en-US" dirty="0" smtClean="0"/>
              <a:t>e2.dst = e3.src </a:t>
            </a:r>
            <a:r>
              <a:rPr lang="en-US" b="1" dirty="0" smtClean="0"/>
              <a:t>and </a:t>
            </a:r>
            <a:r>
              <a:rPr lang="en-US" dirty="0" smtClean="0"/>
              <a:t>e2.src &lt; e3.src </a:t>
            </a:r>
          </a:p>
          <a:p>
            <a:pPr marL="457200" lvl="1" indent="0">
              <a:buNone/>
            </a:pPr>
            <a:r>
              <a:rPr lang="en-US" b="1" dirty="0" smtClean="0"/>
              <a:t>and</a:t>
            </a:r>
            <a:r>
              <a:rPr lang="en-US" dirty="0" smtClean="0"/>
              <a:t> e3.dst = e1.src;</a:t>
            </a:r>
          </a:p>
          <a:p>
            <a:endParaRPr lang="en-US" dirty="0" smtClean="0"/>
          </a:p>
          <a:p>
            <a:r>
              <a:rPr lang="en-US" dirty="0" smtClean="0"/>
              <a:t>W. Zhang, D. Zhao, and X. Wang. Agglomerative clustering via maximum incremental path</a:t>
            </a:r>
          </a:p>
          <a:p>
            <a:endParaRPr lang="en-US" dirty="0" smtClean="0"/>
          </a:p>
          <a:p>
            <a:r>
              <a:rPr lang="en-US" dirty="0" smtClean="0"/>
              <a:t>integral. Pattern Recognition, (0):–, 2013.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J. </a:t>
            </a:r>
            <a:r>
              <a:rPr lang="en-US" dirty="0" err="1" smtClean="0"/>
              <a:t>Caverlee</a:t>
            </a:r>
            <a:r>
              <a:rPr lang="en-US" dirty="0" smtClean="0"/>
              <a:t> and L. Liu. Countering web spam with credibility-based link analysis. In ACM</a:t>
            </a:r>
          </a:p>
          <a:p>
            <a:endParaRPr lang="en-US" dirty="0" smtClean="0"/>
          </a:p>
          <a:p>
            <a:r>
              <a:rPr lang="en-US" dirty="0" smtClean="0"/>
              <a:t>Principles of Distributed Computing (PODC), pages 157–166, 2007.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memory usage and</a:t>
            </a:r>
            <a:r>
              <a:rPr lang="en-US" baseline="0" dirty="0" smtClean="0"/>
              <a:t> better probe performance</a:t>
            </a:r>
          </a:p>
          <a:p>
            <a:r>
              <a:rPr lang="en-US" baseline="0" dirty="0" smtClean="0"/>
              <a:t>factor of almost 5x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650F1-020D-489B-A363-77658F3FF14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8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8C19D-DA3C-4D59-B376-7C6D530F2500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1614-EABF-4254-A7C8-B4AE10309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customXml" Target="../ink/ink4.xml"/><Relationship Id="rId12" Type="http://schemas.openxmlformats.org/officeDocument/2006/relationships/image" Target="../media/image19.emf"/><Relationship Id="rId13" Type="http://schemas.openxmlformats.org/officeDocument/2006/relationships/customXml" Target="../ink/ink5.xml"/><Relationship Id="rId14" Type="http://schemas.openxmlformats.org/officeDocument/2006/relationships/image" Target="../media/image20.emf"/><Relationship Id="rId15" Type="http://schemas.openxmlformats.org/officeDocument/2006/relationships/customXml" Target="../ink/ink6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customXml" Target="../ink/ink1.xml"/><Relationship Id="rId6" Type="http://schemas.openxmlformats.org/officeDocument/2006/relationships/image" Target="../media/image6.emf"/><Relationship Id="rId7" Type="http://schemas.openxmlformats.org/officeDocument/2006/relationships/customXml" Target="../ink/ink2.xml"/><Relationship Id="rId8" Type="http://schemas.openxmlformats.org/officeDocument/2006/relationships/image" Target="../media/image8.emf"/><Relationship Id="rId9" Type="http://schemas.openxmlformats.org/officeDocument/2006/relationships/customXml" Target="../ink/ink3.xml"/><Relationship Id="rId10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customXml" Target="../ink/ink7.xml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nap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wmf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wmf"/><Relationship Id="rId5" Type="http://schemas.openxmlformats.org/officeDocument/2006/relationships/image" Target="../media/image27.png"/><Relationship Id="rId6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Relational in-memory database for graph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Brandon Myers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72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10" y="2419560"/>
            <a:ext cx="4838753" cy="373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96161" y="234997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1151" y="35281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1151" y="44004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41181" y="49754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33867" y="525617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640"/>
            <a:ext cx="8229600" cy="71491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Tri(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a,b,c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dirty="0"/>
              <a:t>:- </a:t>
            </a:r>
            <a:r>
              <a:rPr lang="en-US" b="1" dirty="0" smtClean="0"/>
              <a:t>Q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/>
              <a:t>), </a:t>
            </a:r>
            <a:r>
              <a:rPr lang="en-US" b="1" dirty="0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b,c</a:t>
            </a:r>
            <a:r>
              <a:rPr lang="en-US" dirty="0"/>
              <a:t>), </a:t>
            </a:r>
            <a:r>
              <a:rPr lang="en-US" b="1" dirty="0" smtClean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c,a</a:t>
            </a:r>
            <a:r>
              <a:rPr lang="en-US" dirty="0"/>
              <a:t>), a&lt;b, b&lt;c.</a:t>
            </a:r>
          </a:p>
        </p:txBody>
      </p:sp>
      <p:pic>
        <p:nvPicPr>
          <p:cNvPr id="17" name="Picture 16" descr="twohop.png"/>
          <p:cNvPicPr>
            <a:picLocks noChangeAspect="1"/>
          </p:cNvPicPr>
          <p:nvPr/>
        </p:nvPicPr>
        <p:blipFill rotWithShape="1">
          <a:blip r:embed="rId4" cstate="print"/>
          <a:srcRect r="59355"/>
          <a:stretch/>
        </p:blipFill>
        <p:spPr>
          <a:xfrm>
            <a:off x="228600" y="2214263"/>
            <a:ext cx="3276600" cy="43366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/>
              <p14:cNvContentPartPr/>
              <p14:nvPr/>
            </p14:nvContentPartPr>
            <p14:xfrm>
              <a:off x="1658794" y="4918114"/>
              <a:ext cx="1580760" cy="17150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5394" y="4894714"/>
                <a:ext cx="1626840" cy="17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/>
              <p14:cNvContentPartPr/>
              <p14:nvPr/>
            </p14:nvContentPartPr>
            <p14:xfrm>
              <a:off x="2276554" y="4006954"/>
              <a:ext cx="1252800" cy="11718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8834" y="3979954"/>
                <a:ext cx="1305000" cy="12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9" name="Ink 48"/>
              <p14:cNvContentPartPr/>
              <p14:nvPr/>
            </p14:nvContentPartPr>
            <p14:xfrm>
              <a:off x="185314" y="2550034"/>
              <a:ext cx="2740680" cy="39211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7594" y="2524474"/>
                <a:ext cx="2794320" cy="39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" name="Ink 60"/>
              <p14:cNvContentPartPr/>
              <p14:nvPr/>
            </p14:nvContentPartPr>
            <p14:xfrm>
              <a:off x="3796567" y="4417174"/>
              <a:ext cx="102960" cy="15231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1767" y="4349854"/>
                <a:ext cx="231480" cy="16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Ink 62"/>
              <p14:cNvContentPartPr/>
              <p14:nvPr/>
            </p14:nvContentPartPr>
            <p14:xfrm>
              <a:off x="3863860" y="3549034"/>
              <a:ext cx="79920" cy="4579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79620" y="3480994"/>
                <a:ext cx="2322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Ink 64"/>
              <p14:cNvContentPartPr/>
              <p14:nvPr/>
            </p14:nvContentPartPr>
            <p14:xfrm>
              <a:off x="3862306" y="2631766"/>
              <a:ext cx="71640" cy="6307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95346" y="2557966"/>
                <a:ext cx="207360" cy="76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2H(</a:t>
            </a:r>
            <a:r>
              <a:rPr lang="en-US" dirty="0" err="1" smtClean="0">
                <a:effectLst/>
              </a:rPr>
              <a:t>a,</a:t>
            </a:r>
            <a:r>
              <a:rPr lang="en-US" dirty="0" err="1">
                <a:effectLst/>
              </a:rPr>
              <a:t>c</a:t>
            </a:r>
            <a:r>
              <a:rPr lang="en-US" dirty="0" smtClean="0">
                <a:effectLst/>
              </a:rPr>
              <a:t>) </a:t>
            </a:r>
            <a:r>
              <a:rPr lang="en-US" dirty="0">
                <a:effectLst/>
              </a:rPr>
              <a:t>:- </a:t>
            </a:r>
            <a:r>
              <a:rPr lang="en-US" dirty="0" smtClean="0">
                <a:effectLst/>
              </a:rPr>
              <a:t>E(</a:t>
            </a:r>
            <a:r>
              <a:rPr lang="en-US" dirty="0" err="1" smtClean="0">
                <a:effectLst/>
              </a:rPr>
              <a:t>a,</a:t>
            </a:r>
            <a:r>
              <a:rPr lang="en-US" dirty="0" err="1">
                <a:effectLst/>
              </a:rPr>
              <a:t>b</a:t>
            </a:r>
            <a:r>
              <a:rPr lang="en-US" dirty="0" smtClean="0">
                <a:effectLst/>
              </a:rPr>
              <a:t>), E(</a:t>
            </a:r>
            <a:r>
              <a:rPr lang="en-US" dirty="0" err="1" smtClean="0">
                <a:effectLst/>
              </a:rPr>
              <a:t>b,</a:t>
            </a:r>
            <a:r>
              <a:rPr lang="en-US" dirty="0" err="1">
                <a:effectLst/>
              </a:rPr>
              <a:t>c</a:t>
            </a:r>
            <a:r>
              <a:rPr lang="en-US" dirty="0" smtClean="0"/>
              <a:t>).  </a:t>
            </a:r>
            <a:endParaRPr lang="en-US" dirty="0"/>
          </a:p>
        </p:txBody>
      </p:sp>
      <p:pic>
        <p:nvPicPr>
          <p:cNvPr id="4" name="Picture 3" descr="twohop.png"/>
          <p:cNvPicPr>
            <a:picLocks noChangeAspect="1"/>
          </p:cNvPicPr>
          <p:nvPr/>
        </p:nvPicPr>
        <p:blipFill rotWithShape="1">
          <a:blip r:embed="rId3" cstate="print"/>
          <a:srcRect l="-646" r="61301"/>
          <a:stretch/>
        </p:blipFill>
        <p:spPr>
          <a:xfrm>
            <a:off x="2927296" y="2514600"/>
            <a:ext cx="2711504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3138514" y="3604834"/>
              <a:ext cx="2487960" cy="24087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1154" y="3578194"/>
                <a:ext cx="2539800" cy="246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3957403" y="2443224"/>
            <a:ext cx="1034336" cy="2128776"/>
          </a:xfrm>
          <a:custGeom>
            <a:avLst/>
            <a:gdLst>
              <a:gd name="connsiteX0" fmla="*/ 29981 w 1034336"/>
              <a:gd name="connsiteY0" fmla="*/ 15163 h 2128776"/>
              <a:gd name="connsiteX1" fmla="*/ 29981 w 1034336"/>
              <a:gd name="connsiteY1" fmla="*/ 15163 h 2128776"/>
              <a:gd name="connsiteX2" fmla="*/ 629587 w 1034336"/>
              <a:gd name="connsiteY2" fmla="*/ 15163 h 2128776"/>
              <a:gd name="connsiteX3" fmla="*/ 974361 w 1034336"/>
              <a:gd name="connsiteY3" fmla="*/ 173 h 2128776"/>
              <a:gd name="connsiteX4" fmla="*/ 1004341 w 1034336"/>
              <a:gd name="connsiteY4" fmla="*/ 45143 h 2128776"/>
              <a:gd name="connsiteX5" fmla="*/ 1004341 w 1034336"/>
              <a:gd name="connsiteY5" fmla="*/ 974533 h 2128776"/>
              <a:gd name="connsiteX6" fmla="*/ 1019331 w 1034336"/>
              <a:gd name="connsiteY6" fmla="*/ 1993865 h 2128776"/>
              <a:gd name="connsiteX7" fmla="*/ 1019331 w 1034336"/>
              <a:gd name="connsiteY7" fmla="*/ 2128776 h 2128776"/>
              <a:gd name="connsiteX8" fmla="*/ 914400 w 1034336"/>
              <a:gd name="connsiteY8" fmla="*/ 2113786 h 2128776"/>
              <a:gd name="connsiteX9" fmla="*/ 854440 w 1034336"/>
              <a:gd name="connsiteY9" fmla="*/ 2068815 h 2128776"/>
              <a:gd name="connsiteX10" fmla="*/ 809469 w 1034336"/>
              <a:gd name="connsiteY10" fmla="*/ 2053825 h 2128776"/>
              <a:gd name="connsiteX11" fmla="*/ 764499 w 1034336"/>
              <a:gd name="connsiteY11" fmla="*/ 2008855 h 2128776"/>
              <a:gd name="connsiteX12" fmla="*/ 659567 w 1034336"/>
              <a:gd name="connsiteY12" fmla="*/ 1948894 h 2128776"/>
              <a:gd name="connsiteX13" fmla="*/ 569627 w 1034336"/>
              <a:gd name="connsiteY13" fmla="*/ 1903924 h 2128776"/>
              <a:gd name="connsiteX14" fmla="*/ 479686 w 1034336"/>
              <a:gd name="connsiteY14" fmla="*/ 1843963 h 2128776"/>
              <a:gd name="connsiteX15" fmla="*/ 449705 w 1034336"/>
              <a:gd name="connsiteY15" fmla="*/ 1813983 h 2128776"/>
              <a:gd name="connsiteX16" fmla="*/ 404735 w 1034336"/>
              <a:gd name="connsiteY16" fmla="*/ 1798992 h 2128776"/>
              <a:gd name="connsiteX17" fmla="*/ 359764 w 1034336"/>
              <a:gd name="connsiteY17" fmla="*/ 1769012 h 2128776"/>
              <a:gd name="connsiteX18" fmla="*/ 269823 w 1034336"/>
              <a:gd name="connsiteY18" fmla="*/ 1739032 h 2128776"/>
              <a:gd name="connsiteX19" fmla="*/ 224853 w 1034336"/>
              <a:gd name="connsiteY19" fmla="*/ 1724042 h 2128776"/>
              <a:gd name="connsiteX20" fmla="*/ 179882 w 1034336"/>
              <a:gd name="connsiteY20" fmla="*/ 1709051 h 2128776"/>
              <a:gd name="connsiteX21" fmla="*/ 134912 w 1034336"/>
              <a:gd name="connsiteY21" fmla="*/ 1679071 h 2128776"/>
              <a:gd name="connsiteX22" fmla="*/ 29981 w 1034336"/>
              <a:gd name="connsiteY22" fmla="*/ 1649091 h 2128776"/>
              <a:gd name="connsiteX23" fmla="*/ 14990 w 1034336"/>
              <a:gd name="connsiteY23" fmla="*/ 1199386 h 2128776"/>
              <a:gd name="connsiteX24" fmla="*/ 0 w 1034336"/>
              <a:gd name="connsiteY24" fmla="*/ 1139425 h 2128776"/>
              <a:gd name="connsiteX25" fmla="*/ 14990 w 1034336"/>
              <a:gd name="connsiteY25" fmla="*/ 734691 h 2128776"/>
              <a:gd name="connsiteX26" fmla="*/ 44971 w 1034336"/>
              <a:gd name="connsiteY26" fmla="*/ 449878 h 2128776"/>
              <a:gd name="connsiteX27" fmla="*/ 29981 w 1034336"/>
              <a:gd name="connsiteY27" fmla="*/ 15163 h 212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4336" h="2128776">
                <a:moveTo>
                  <a:pt x="29981" y="15163"/>
                </a:moveTo>
                <a:lnTo>
                  <a:pt x="29981" y="15163"/>
                </a:lnTo>
                <a:cubicBezTo>
                  <a:pt x="541735" y="-18954"/>
                  <a:pt x="-90110" y="15163"/>
                  <a:pt x="629587" y="15163"/>
                </a:cubicBezTo>
                <a:cubicBezTo>
                  <a:pt x="744620" y="15163"/>
                  <a:pt x="859436" y="5170"/>
                  <a:pt x="974361" y="173"/>
                </a:cubicBezTo>
                <a:cubicBezTo>
                  <a:pt x="984354" y="15163"/>
                  <a:pt x="1002959" y="27180"/>
                  <a:pt x="1004341" y="45143"/>
                </a:cubicBezTo>
                <a:cubicBezTo>
                  <a:pt x="1033910" y="429547"/>
                  <a:pt x="1018322" y="611023"/>
                  <a:pt x="1004341" y="974533"/>
                </a:cubicBezTo>
                <a:cubicBezTo>
                  <a:pt x="1009338" y="1314310"/>
                  <a:pt x="1010150" y="1654175"/>
                  <a:pt x="1019331" y="1993865"/>
                </a:cubicBezTo>
                <a:cubicBezTo>
                  <a:pt x="1023288" y="2140284"/>
                  <a:pt x="1051021" y="2033714"/>
                  <a:pt x="1019331" y="2128776"/>
                </a:cubicBezTo>
                <a:cubicBezTo>
                  <a:pt x="984354" y="2123779"/>
                  <a:pt x="947605" y="2125861"/>
                  <a:pt x="914400" y="2113786"/>
                </a:cubicBezTo>
                <a:cubicBezTo>
                  <a:pt x="890921" y="2105248"/>
                  <a:pt x="876132" y="2081210"/>
                  <a:pt x="854440" y="2068815"/>
                </a:cubicBezTo>
                <a:cubicBezTo>
                  <a:pt x="840721" y="2060975"/>
                  <a:pt x="824459" y="2058822"/>
                  <a:pt x="809469" y="2053825"/>
                </a:cubicBezTo>
                <a:cubicBezTo>
                  <a:pt x="794479" y="2038835"/>
                  <a:pt x="780785" y="2022426"/>
                  <a:pt x="764499" y="2008855"/>
                </a:cubicBezTo>
                <a:cubicBezTo>
                  <a:pt x="724655" y="1975651"/>
                  <a:pt x="706222" y="1975554"/>
                  <a:pt x="659567" y="1948894"/>
                </a:cubicBezTo>
                <a:cubicBezTo>
                  <a:pt x="578201" y="1902400"/>
                  <a:pt x="652079" y="1931408"/>
                  <a:pt x="569627" y="1903924"/>
                </a:cubicBezTo>
                <a:cubicBezTo>
                  <a:pt x="500887" y="1835184"/>
                  <a:pt x="588585" y="1916562"/>
                  <a:pt x="479686" y="1843963"/>
                </a:cubicBezTo>
                <a:cubicBezTo>
                  <a:pt x="467927" y="1836124"/>
                  <a:pt x="461824" y="1821254"/>
                  <a:pt x="449705" y="1813983"/>
                </a:cubicBezTo>
                <a:cubicBezTo>
                  <a:pt x="436156" y="1805853"/>
                  <a:pt x="418868" y="1806058"/>
                  <a:pt x="404735" y="1798992"/>
                </a:cubicBezTo>
                <a:cubicBezTo>
                  <a:pt x="388621" y="1790935"/>
                  <a:pt x="376227" y="1776329"/>
                  <a:pt x="359764" y="1769012"/>
                </a:cubicBezTo>
                <a:cubicBezTo>
                  <a:pt x="330886" y="1756177"/>
                  <a:pt x="299803" y="1749025"/>
                  <a:pt x="269823" y="1739032"/>
                </a:cubicBezTo>
                <a:lnTo>
                  <a:pt x="224853" y="1724042"/>
                </a:lnTo>
                <a:cubicBezTo>
                  <a:pt x="209863" y="1719045"/>
                  <a:pt x="193029" y="1717816"/>
                  <a:pt x="179882" y="1709051"/>
                </a:cubicBezTo>
                <a:cubicBezTo>
                  <a:pt x="164892" y="1699058"/>
                  <a:pt x="151026" y="1687128"/>
                  <a:pt x="134912" y="1679071"/>
                </a:cubicBezTo>
                <a:cubicBezTo>
                  <a:pt x="113408" y="1668319"/>
                  <a:pt x="49191" y="1653893"/>
                  <a:pt x="29981" y="1649091"/>
                </a:cubicBezTo>
                <a:cubicBezTo>
                  <a:pt x="24984" y="1499189"/>
                  <a:pt x="23798" y="1349112"/>
                  <a:pt x="14990" y="1199386"/>
                </a:cubicBezTo>
                <a:cubicBezTo>
                  <a:pt x="13780" y="1178819"/>
                  <a:pt x="0" y="1160027"/>
                  <a:pt x="0" y="1139425"/>
                </a:cubicBezTo>
                <a:cubicBezTo>
                  <a:pt x="0" y="1004421"/>
                  <a:pt x="7288" y="869475"/>
                  <a:pt x="14990" y="734691"/>
                </a:cubicBezTo>
                <a:cubicBezTo>
                  <a:pt x="28759" y="493737"/>
                  <a:pt x="37387" y="745675"/>
                  <a:pt x="44971" y="449878"/>
                </a:cubicBezTo>
                <a:cubicBezTo>
                  <a:pt x="48557" y="310016"/>
                  <a:pt x="32479" y="87615"/>
                  <a:pt x="29981" y="1516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optimization</a:t>
            </a:r>
          </a:p>
        </p:txBody>
      </p:sp>
      <p:sp>
        <p:nvSpPr>
          <p:cNvPr id="43" name="Oval 42"/>
          <p:cNvSpPr/>
          <p:nvPr/>
        </p:nvSpPr>
        <p:spPr>
          <a:xfrm>
            <a:off x="6400800" y="4957634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60281" y="5512014"/>
            <a:ext cx="228600" cy="2286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3" idx="6"/>
            <a:endCxn id="44" idx="1"/>
          </p:cNvCxnSpPr>
          <p:nvPr/>
        </p:nvCxnSpPr>
        <p:spPr>
          <a:xfrm>
            <a:off x="6629400" y="5071934"/>
            <a:ext cx="664359" cy="473558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00800" y="6079238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7" idx="6"/>
            <a:endCxn id="44" idx="3"/>
          </p:cNvCxnSpPr>
          <p:nvPr/>
        </p:nvCxnSpPr>
        <p:spPr>
          <a:xfrm flipV="1">
            <a:off x="6629400" y="5707136"/>
            <a:ext cx="664359" cy="48640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00800" y="5544242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5622141" y="5021850"/>
            <a:ext cx="778659" cy="1171688"/>
            <a:chOff x="5622141" y="5021850"/>
            <a:chExt cx="778659" cy="1171688"/>
          </a:xfrm>
        </p:grpSpPr>
        <p:sp>
          <p:nvSpPr>
            <p:cNvPr id="42" name="Oval 41"/>
            <p:cNvSpPr/>
            <p:nvPr/>
          </p:nvSpPr>
          <p:spPr>
            <a:xfrm>
              <a:off x="5622141" y="5021850"/>
              <a:ext cx="228600" cy="2286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2" idx="7"/>
              <a:endCxn id="43" idx="2"/>
            </p:cNvCxnSpPr>
            <p:nvPr/>
          </p:nvCxnSpPr>
          <p:spPr>
            <a:xfrm>
              <a:off x="5817263" y="5055328"/>
              <a:ext cx="583537" cy="166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5"/>
              <a:endCxn id="47" idx="2"/>
            </p:cNvCxnSpPr>
            <p:nvPr/>
          </p:nvCxnSpPr>
          <p:spPr>
            <a:xfrm>
              <a:off x="5817263" y="5216972"/>
              <a:ext cx="583537" cy="97656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2" idx="6"/>
              <a:endCxn id="50" idx="2"/>
            </p:cNvCxnSpPr>
            <p:nvPr/>
          </p:nvCxnSpPr>
          <p:spPr>
            <a:xfrm>
              <a:off x="5850741" y="5136150"/>
              <a:ext cx="550059" cy="5223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>
            <a:stCxn id="50" idx="6"/>
            <a:endCxn id="44" idx="2"/>
          </p:cNvCxnSpPr>
          <p:nvPr/>
        </p:nvCxnSpPr>
        <p:spPr>
          <a:xfrm flipV="1">
            <a:off x="6629400" y="5626314"/>
            <a:ext cx="630881" cy="32228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466857" y="5110334"/>
            <a:ext cx="933943" cy="1121604"/>
            <a:chOff x="5500335" y="5152756"/>
            <a:chExt cx="933943" cy="1121604"/>
          </a:xfrm>
        </p:grpSpPr>
        <p:sp>
          <p:nvSpPr>
            <p:cNvPr id="56" name="Oval 55"/>
            <p:cNvSpPr/>
            <p:nvPr/>
          </p:nvSpPr>
          <p:spPr>
            <a:xfrm>
              <a:off x="5500335" y="5939538"/>
              <a:ext cx="228600" cy="228600"/>
            </a:xfrm>
            <a:prstGeom prst="ellipse">
              <a:avLst/>
            </a:prstGeom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56" idx="7"/>
              <a:endCxn id="43" idx="3"/>
            </p:cNvCxnSpPr>
            <p:nvPr/>
          </p:nvCxnSpPr>
          <p:spPr>
            <a:xfrm flipV="1">
              <a:off x="5695457" y="5152756"/>
              <a:ext cx="738821" cy="82026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6" idx="5"/>
              <a:endCxn id="47" idx="3"/>
            </p:cNvCxnSpPr>
            <p:nvPr/>
          </p:nvCxnSpPr>
          <p:spPr>
            <a:xfrm>
              <a:off x="5695457" y="6134660"/>
              <a:ext cx="738821" cy="1397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6"/>
              <a:endCxn id="50" idx="3"/>
            </p:cNvCxnSpPr>
            <p:nvPr/>
          </p:nvCxnSpPr>
          <p:spPr>
            <a:xfrm flipV="1">
              <a:off x="5728935" y="5739364"/>
              <a:ext cx="705343" cy="31447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7772400" y="5152756"/>
            <a:ext cx="77175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Set{G}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Set{G}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888672" y="5071934"/>
            <a:ext cx="164480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Set{(R,G)}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Set{(R,G),(O,G)}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876460" y="4941016"/>
            <a:ext cx="228600" cy="228600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655119" y="4876800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514600" y="5431180"/>
            <a:ext cx="228600" cy="2286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1" idx="7"/>
            <a:endCxn id="82" idx="2"/>
          </p:cNvCxnSpPr>
          <p:nvPr/>
        </p:nvCxnSpPr>
        <p:spPr>
          <a:xfrm>
            <a:off x="1071582" y="4974494"/>
            <a:ext cx="583537" cy="1660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6"/>
            <a:endCxn id="83" idx="1"/>
          </p:cNvCxnSpPr>
          <p:nvPr/>
        </p:nvCxnSpPr>
        <p:spPr>
          <a:xfrm>
            <a:off x="1883719" y="4991100"/>
            <a:ext cx="664359" cy="473558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655119" y="5998404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1" idx="5"/>
            <a:endCxn id="86" idx="2"/>
          </p:cNvCxnSpPr>
          <p:nvPr/>
        </p:nvCxnSpPr>
        <p:spPr>
          <a:xfrm>
            <a:off x="1071582" y="5136138"/>
            <a:ext cx="583537" cy="976566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6" idx="6"/>
            <a:endCxn id="83" idx="3"/>
          </p:cNvCxnSpPr>
          <p:nvPr/>
        </p:nvCxnSpPr>
        <p:spPr>
          <a:xfrm flipV="1">
            <a:off x="1883719" y="5626302"/>
            <a:ext cx="664359" cy="48640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655119" y="5463408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1" idx="6"/>
            <a:endCxn id="89" idx="2"/>
          </p:cNvCxnSpPr>
          <p:nvPr/>
        </p:nvCxnSpPr>
        <p:spPr>
          <a:xfrm>
            <a:off x="1105060" y="5055316"/>
            <a:ext cx="550059" cy="52239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6"/>
            <a:endCxn id="83" idx="2"/>
          </p:cNvCxnSpPr>
          <p:nvPr/>
        </p:nvCxnSpPr>
        <p:spPr>
          <a:xfrm flipV="1">
            <a:off x="1883719" y="5545480"/>
            <a:ext cx="630881" cy="32228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54654" y="5858704"/>
            <a:ext cx="228600" cy="2286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2" idx="7"/>
            <a:endCxn id="82" idx="3"/>
          </p:cNvCxnSpPr>
          <p:nvPr/>
        </p:nvCxnSpPr>
        <p:spPr>
          <a:xfrm flipV="1">
            <a:off x="949776" y="5071922"/>
            <a:ext cx="738821" cy="82026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5"/>
            <a:endCxn id="86" idx="3"/>
          </p:cNvCxnSpPr>
          <p:nvPr/>
        </p:nvCxnSpPr>
        <p:spPr>
          <a:xfrm>
            <a:off x="949776" y="6053826"/>
            <a:ext cx="738821" cy="139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89" idx="3"/>
          </p:cNvCxnSpPr>
          <p:nvPr/>
        </p:nvCxnSpPr>
        <p:spPr>
          <a:xfrm flipV="1">
            <a:off x="983254" y="5658530"/>
            <a:ext cx="705343" cy="314474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981" y="46007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2H(</a:t>
            </a:r>
            <a:r>
              <a:rPr lang="en-US" dirty="0" err="1"/>
              <a:t>a,c</a:t>
            </a:r>
            <a:r>
              <a:rPr lang="en-US" dirty="0"/>
              <a:t>) :- E(</a:t>
            </a:r>
            <a:r>
              <a:rPr lang="en-US" dirty="0" err="1"/>
              <a:t>a,b</a:t>
            </a:r>
            <a:r>
              <a:rPr lang="en-US" dirty="0"/>
              <a:t>), E(</a:t>
            </a:r>
            <a:r>
              <a:rPr lang="en-US" dirty="0" err="1"/>
              <a:t>b,c</a:t>
            </a:r>
            <a:r>
              <a:rPr lang="en-US" dirty="0"/>
              <a:t>).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" y="1641008"/>
            <a:ext cx="3888196" cy="24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53" y="1600200"/>
            <a:ext cx="3911200" cy="304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63723" y="15608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39161" y="317441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0" y="26491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9010" y="16002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6014" y="261916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6810" y="291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970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sz="2000" dirty="0">
              <a:solidFill>
                <a:srgbClr val="8970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0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Generated C++ vs. </a:t>
                </a:r>
                <a:r>
                  <a:rPr lang="en-US" dirty="0" err="1" smtClean="0"/>
                  <a:t>Postgres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Count distinct two-hop and directed triangles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b="1" dirty="0" smtClean="0"/>
                  <a:t>variant three-hop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Split data sets into two: one contains 10% of relation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3H(</a:t>
                </a:r>
                <a:r>
                  <a:rPr lang="en-US" dirty="0" err="1" smtClean="0"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dirty="0" err="1" smtClean="0"/>
                  <a:t>,</a:t>
                </a:r>
                <a:r>
                  <a:rPr lang="en-US" dirty="0" err="1" smtClean="0">
                    <a:effectLst>
                      <a:glow rad="2286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d</a:t>
                </a:r>
                <a:r>
                  <a:rPr lang="en-US" dirty="0" smtClean="0"/>
                  <a:t>) </a:t>
                </a:r>
                <a:r>
                  <a:rPr lang="en-US" dirty="0"/>
                  <a:t>:-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n-US" dirty="0" smtClean="0"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dirty="0" smtClean="0"/>
                  <a:t>,</a:t>
                </a:r>
                <a:r>
                  <a:rPr lang="en-US" dirty="0" smtClean="0"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v1</a:t>
                </a:r>
                <a:r>
                  <a:rPr lang="en-US" dirty="0" smtClean="0"/>
                  <a:t>)</a:t>
                </a:r>
                <a:r>
                  <a:rPr lang="en-US" dirty="0"/>
                  <a:t>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n-US" dirty="0" smtClean="0"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v1</a:t>
                </a:r>
                <a:r>
                  <a:rPr lang="en-US" dirty="0" smtClean="0"/>
                  <a:t>,</a:t>
                </a:r>
                <a:r>
                  <a:rPr lang="en-US" dirty="0" smtClean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v2</a:t>
                </a:r>
                <a:r>
                  <a:rPr lang="en-US" dirty="0" smtClean="0"/>
                  <a:t>)</a:t>
                </a:r>
                <a:r>
                  <a:rPr lang="en-US" dirty="0"/>
                  <a:t>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 smtClean="0"/>
                  <a:t>(</a:t>
                </a:r>
                <a:r>
                  <a:rPr lang="en-US" dirty="0" smtClean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v2</a:t>
                </a:r>
                <a:r>
                  <a:rPr lang="en-US" dirty="0" smtClean="0"/>
                  <a:t>,</a:t>
                </a:r>
                <a:r>
                  <a:rPr lang="en-US" dirty="0" smtClean="0">
                    <a:effectLst>
                      <a:glow rad="2286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d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sets: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54887"/>
              </p:ext>
            </p:extLst>
          </p:nvPr>
        </p:nvGraphicFramePr>
        <p:xfrm>
          <a:off x="762000" y="2362200"/>
          <a:ext cx="7391400" cy="2666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8280"/>
                <a:gridCol w="1341120"/>
                <a:gridCol w="1143000"/>
                <a:gridCol w="1950720"/>
                <a:gridCol w="147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Distinct 2-hop Paths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Triangles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78,350,597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6,935,709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Twitter-sub</a:t>
                      </a:r>
                      <a:r>
                        <a:rPr lang="en-US" sz="2800" baseline="30000" dirty="0" smtClean="0"/>
                        <a:t>ⱡ</a:t>
                      </a:r>
                      <a:endParaRPr lang="en-US" sz="2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4.5M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1,056,317,985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14,912,950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livejournal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35M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735,398,579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soc-</a:t>
                      </a:r>
                      <a:r>
                        <a:rPr lang="en-US" dirty="0" err="1" smtClean="0"/>
                        <a:t>livejournal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112,319,229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29200" y="6096000"/>
            <a:ext cx="2716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  <a:hlinkClick r:id="rId2"/>
              </a:rPr>
              <a:t>*http://snap.stanford.edu/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019800"/>
            <a:ext cx="22860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 smtClean="0"/>
              <a:t>ⱡ</a:t>
            </a:r>
            <a:r>
              <a:rPr lang="en-US" dirty="0" smtClean="0"/>
              <a:t>H. </a:t>
            </a:r>
            <a:r>
              <a:rPr lang="en-US" dirty="0" err="1" smtClean="0"/>
              <a:t>Kwak</a:t>
            </a:r>
            <a:r>
              <a:rPr lang="en-US" dirty="0" smtClean="0"/>
              <a:t> et al 2010.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runtime (serial)</a:t>
            </a:r>
            <a:endParaRPr lang="en-US" dirty="0"/>
          </a:p>
        </p:txBody>
      </p:sp>
      <p:pic>
        <p:nvPicPr>
          <p:cNvPr id="4" name="Content Placeholder 3" descr="c++_v_psql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r="8890"/>
          <a:stretch/>
        </p:blipFill>
        <p:spPr>
          <a:xfrm>
            <a:off x="228601" y="1752600"/>
            <a:ext cx="8564339" cy="3753759"/>
          </a:xfrm>
        </p:spPr>
      </p:pic>
      <p:sp>
        <p:nvSpPr>
          <p:cNvPr id="3" name="TextBox 2"/>
          <p:cNvSpPr txBox="1"/>
          <p:nvPr/>
        </p:nvSpPr>
        <p:spPr>
          <a:xfrm>
            <a:off x="914400" y="571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BSN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571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Twitter-sub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4" name="Picture 3" descr="rb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905000"/>
            <a:ext cx="7024194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 in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Inter</a:t>
            </a:r>
            <a:r>
              <a:rPr lang="en-US" dirty="0" smtClean="0"/>
              <a:t>-pipeline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Intra</a:t>
            </a:r>
            <a:r>
              <a:rPr lang="en-US" dirty="0" smtClean="0"/>
              <a:t>-pipeline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075" t="23082" r="27400" b="53836"/>
          <a:stretch/>
        </p:blipFill>
        <p:spPr>
          <a:xfrm>
            <a:off x="1054825" y="2986880"/>
            <a:ext cx="2560323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250" t="48472" r="3025" b="5364"/>
          <a:stretch/>
        </p:blipFill>
        <p:spPr>
          <a:xfrm>
            <a:off x="4191000" y="2720180"/>
            <a:ext cx="3314703" cy="114300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122714" y="2603782"/>
            <a:ext cx="402772" cy="143481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404757" y="2633292"/>
            <a:ext cx="402772" cy="143481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05000" y="48768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    Q[0..10)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Q[0..5) </a:t>
            </a:r>
            <a:r>
              <a:rPr lang="en-US" dirty="0" smtClean="0">
                <a:solidFill>
                  <a:srgbClr val="FF0000"/>
                </a:solidFill>
              </a:rPr>
              <a:t>               Q[5..10) 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[0..3)                 </a:t>
            </a:r>
            <a:r>
              <a:rPr lang="en-US" dirty="0" smtClean="0">
                <a:solidFill>
                  <a:srgbClr val="FF0000"/>
                </a:solidFill>
              </a:rPr>
              <a:t>Q[3..5)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581399" y="5167858"/>
            <a:ext cx="380999" cy="23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743200" y="5787727"/>
            <a:ext cx="380999" cy="23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81399" y="5791200"/>
            <a:ext cx="381001" cy="22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62499" y="5139283"/>
            <a:ext cx="380999" cy="261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581399" y="3321191"/>
            <a:ext cx="1295401" cy="27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8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358238"/>
            <a:ext cx="4724401" cy="481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0" y="6159500"/>
            <a:ext cx="3309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source: </a:t>
            </a:r>
          </a:p>
          <a:p>
            <a:pPr algn="ctr"/>
            <a:r>
              <a:rPr lang="en-US" sz="1400" dirty="0" smtClean="0"/>
              <a:t>http</a:t>
            </a:r>
            <a:r>
              <a:rPr lang="en-US" sz="1400" dirty="0"/>
              <a:t>://vis.stanford.edu/papers/graphprism</a:t>
            </a:r>
          </a:p>
        </p:txBody>
      </p:sp>
      <p:sp>
        <p:nvSpPr>
          <p:cNvPr id="7" name="Oval 6"/>
          <p:cNvSpPr/>
          <p:nvPr/>
        </p:nvSpPr>
        <p:spPr>
          <a:xfrm flipV="1">
            <a:off x="5448300" y="2670175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479733" y="2222165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5029200" y="2286000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6"/>
            <a:endCxn id="8" idx="2"/>
          </p:cNvCxnSpPr>
          <p:nvPr/>
        </p:nvCxnSpPr>
        <p:spPr>
          <a:xfrm flipV="1">
            <a:off x="5168266" y="2296776"/>
            <a:ext cx="311467" cy="638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7"/>
            <a:endCxn id="7" idx="3"/>
          </p:cNvCxnSpPr>
          <p:nvPr/>
        </p:nvCxnSpPr>
        <p:spPr>
          <a:xfrm>
            <a:off x="5147900" y="2413370"/>
            <a:ext cx="320766" cy="2786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7" idx="5"/>
          </p:cNvCxnSpPr>
          <p:nvPr/>
        </p:nvCxnSpPr>
        <p:spPr>
          <a:xfrm>
            <a:off x="5549266" y="2371388"/>
            <a:ext cx="17734" cy="3206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V="1">
            <a:off x="4495800" y="4943812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5008200" y="4530893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4120833" y="4637423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6"/>
            <a:endCxn id="14" idx="2"/>
          </p:cNvCxnSpPr>
          <p:nvPr/>
        </p:nvCxnSpPr>
        <p:spPr>
          <a:xfrm flipV="1">
            <a:off x="4259899" y="4605504"/>
            <a:ext cx="748301" cy="1065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7"/>
            <a:endCxn id="13" idx="3"/>
          </p:cNvCxnSpPr>
          <p:nvPr/>
        </p:nvCxnSpPr>
        <p:spPr>
          <a:xfrm>
            <a:off x="4239533" y="4764793"/>
            <a:ext cx="276633" cy="2008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0"/>
            <a:endCxn id="13" idx="6"/>
          </p:cNvCxnSpPr>
          <p:nvPr/>
        </p:nvCxnSpPr>
        <p:spPr>
          <a:xfrm flipH="1">
            <a:off x="4634866" y="4680116"/>
            <a:ext cx="442867" cy="3383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flipV="1">
            <a:off x="5299666" y="4530893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126900" y="4620163"/>
            <a:ext cx="19313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V="1">
            <a:off x="5575934" y="2836487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3"/>
            <a:endCxn id="7" idx="7"/>
          </p:cNvCxnSpPr>
          <p:nvPr/>
        </p:nvCxnSpPr>
        <p:spPr>
          <a:xfrm flipH="1" flipV="1">
            <a:off x="5567000" y="2797545"/>
            <a:ext cx="29300" cy="607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7065" y="1828800"/>
            <a:ext cx="2209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r>
              <a:rPr lang="en-US" dirty="0" smtClean="0"/>
              <a:t>unpredictable memory access</a:t>
            </a:r>
          </a:p>
          <a:p>
            <a:pPr>
              <a:buSzPct val="150000"/>
            </a:pPr>
            <a:endParaRPr lang="en-US" dirty="0" smtClean="0"/>
          </a:p>
          <a:p>
            <a:pPr>
              <a:buSzPct val="150000"/>
            </a:pPr>
            <a:r>
              <a:rPr lang="en-US" dirty="0" smtClean="0"/>
              <a:t>load imbalance</a:t>
            </a:r>
          </a:p>
          <a:p>
            <a:pPr>
              <a:buSzPct val="150000"/>
            </a:pPr>
            <a:endParaRPr lang="en-US" dirty="0" smtClean="0"/>
          </a:p>
          <a:p>
            <a:pPr>
              <a:buSzPct val="150000"/>
            </a:pPr>
            <a:r>
              <a:rPr lang="en-US" dirty="0" smtClean="0"/>
              <a:t>lots of parallelism</a:t>
            </a:r>
            <a:endParaRPr lang="en-US" dirty="0"/>
          </a:p>
        </p:txBody>
      </p:sp>
      <p:pic>
        <p:nvPicPr>
          <p:cNvPr id="1026" name="Picture 2" descr="C:\Users\Administrator\AppData\Local\Microsoft\Windows\Temporary Internet Files\Content.IE5\L6GDVTQC\MC900434713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8" y="3224873"/>
            <a:ext cx="312737" cy="3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AppData\Local\Microsoft\Windows\Temporary Internet Files\Content.IE5\L6GDVTQC\MC90043253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2" y="1900552"/>
            <a:ext cx="299193" cy="29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dministrator\AppData\Local\Microsoft\Windows\Temporary Internet Files\Content.IE5\L6GDVTQC\MC90043253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8" y="2667000"/>
            <a:ext cx="299193" cy="29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358238"/>
            <a:ext cx="4724401" cy="481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0" y="6159500"/>
            <a:ext cx="3309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source: </a:t>
            </a:r>
          </a:p>
          <a:p>
            <a:pPr algn="ctr"/>
            <a:r>
              <a:rPr lang="en-US" sz="1400" dirty="0" smtClean="0"/>
              <a:t>http</a:t>
            </a:r>
            <a:r>
              <a:rPr lang="en-US" sz="1400" dirty="0"/>
              <a:t>://vis.stanford.edu/papers/graphprism</a:t>
            </a:r>
          </a:p>
        </p:txBody>
      </p:sp>
      <p:sp>
        <p:nvSpPr>
          <p:cNvPr id="7" name="Oval 6"/>
          <p:cNvSpPr/>
          <p:nvPr/>
        </p:nvSpPr>
        <p:spPr>
          <a:xfrm flipV="1">
            <a:off x="5448300" y="2670175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479733" y="2222165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5029200" y="2286000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6"/>
            <a:endCxn id="8" idx="2"/>
          </p:cNvCxnSpPr>
          <p:nvPr/>
        </p:nvCxnSpPr>
        <p:spPr>
          <a:xfrm flipV="1">
            <a:off x="5168266" y="2296776"/>
            <a:ext cx="311467" cy="638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7"/>
            <a:endCxn id="7" idx="3"/>
          </p:cNvCxnSpPr>
          <p:nvPr/>
        </p:nvCxnSpPr>
        <p:spPr>
          <a:xfrm>
            <a:off x="5147900" y="2413370"/>
            <a:ext cx="320766" cy="2786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7" idx="5"/>
          </p:cNvCxnSpPr>
          <p:nvPr/>
        </p:nvCxnSpPr>
        <p:spPr>
          <a:xfrm>
            <a:off x="5549266" y="2371388"/>
            <a:ext cx="17734" cy="3206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V="1">
            <a:off x="4495800" y="4943812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5008200" y="4530893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4120833" y="4637423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6"/>
            <a:endCxn id="14" idx="2"/>
          </p:cNvCxnSpPr>
          <p:nvPr/>
        </p:nvCxnSpPr>
        <p:spPr>
          <a:xfrm flipV="1">
            <a:off x="4259899" y="4605504"/>
            <a:ext cx="748301" cy="1065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7"/>
            <a:endCxn id="13" idx="3"/>
          </p:cNvCxnSpPr>
          <p:nvPr/>
        </p:nvCxnSpPr>
        <p:spPr>
          <a:xfrm>
            <a:off x="4239533" y="4764793"/>
            <a:ext cx="276633" cy="2008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0"/>
            <a:endCxn id="13" idx="6"/>
          </p:cNvCxnSpPr>
          <p:nvPr/>
        </p:nvCxnSpPr>
        <p:spPr>
          <a:xfrm flipH="1">
            <a:off x="4634866" y="4680116"/>
            <a:ext cx="442867" cy="3383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flipV="1">
            <a:off x="5299666" y="4530893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126900" y="4620163"/>
            <a:ext cx="19313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V="1">
            <a:off x="5575934" y="2836487"/>
            <a:ext cx="139066" cy="14922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3"/>
            <a:endCxn id="7" idx="7"/>
          </p:cNvCxnSpPr>
          <p:nvPr/>
        </p:nvCxnSpPr>
        <p:spPr>
          <a:xfrm flipH="1" flipV="1">
            <a:off x="5567000" y="2797545"/>
            <a:ext cx="29300" cy="607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7065" y="1828800"/>
            <a:ext cx="2209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r>
              <a:rPr lang="en-US" dirty="0" smtClean="0"/>
              <a:t>unpredictable memory access</a:t>
            </a:r>
          </a:p>
          <a:p>
            <a:pPr>
              <a:buSzPct val="150000"/>
            </a:pPr>
            <a:endParaRPr lang="en-US" dirty="0" smtClean="0"/>
          </a:p>
          <a:p>
            <a:pPr>
              <a:buSzPct val="150000"/>
            </a:pPr>
            <a:r>
              <a:rPr lang="en-US" dirty="0" smtClean="0"/>
              <a:t>load imbalance</a:t>
            </a:r>
          </a:p>
          <a:p>
            <a:pPr>
              <a:buSzPct val="150000"/>
            </a:pPr>
            <a:endParaRPr lang="en-US" dirty="0" smtClean="0"/>
          </a:p>
          <a:p>
            <a:pPr>
              <a:buSzPct val="150000"/>
            </a:pPr>
            <a:r>
              <a:rPr lang="en-US" dirty="0" smtClean="0"/>
              <a:t>lots of parallelism</a:t>
            </a:r>
            <a:endParaRPr lang="en-US" dirty="0"/>
          </a:p>
        </p:txBody>
      </p:sp>
      <p:pic>
        <p:nvPicPr>
          <p:cNvPr id="1026" name="Picture 2" descr="C:\Users\Administrator\AppData\Local\Microsoft\Windows\Temporary Internet Files\Content.IE5\L6GDVTQC\MC900434713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8" y="3224873"/>
            <a:ext cx="312737" cy="3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AppData\Local\Microsoft\Windows\Temporary Internet Files\Content.IE5\L6GDVTQC\MC90043253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2" y="1900552"/>
            <a:ext cx="299193" cy="29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dministrator\AppData\Local\Microsoft\Windows\Temporary Internet Files\Content.IE5\L6GDVTQC\MC90043253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8" y="2667000"/>
            <a:ext cx="299193" cy="29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66" y="3513629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98" y="3900318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55694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921" y="476479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321" y="3100876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77" y="3253275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488" y="2872624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66" y="2209259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10" y="3666029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77" y="1539397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09" y="22973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39" y="2251496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52" y="2827942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64" y="270596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03" y="2116012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19" y="3427411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86" y="392436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09" y="33641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09" y="3155278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109" y="36689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09" y="38213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64" y="4096551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09" y="41261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09" y="42785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83" y="4735722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09" y="45833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09" y="47357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09" y="4888123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08" y="5143498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64" y="1849860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43" y="4620669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638" y="2230101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019" y="1651492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987" y="1849860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2" y="2644527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08" y="2692028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66" y="2966084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32" y="3332371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79" y="2154660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09" y="2718432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4" y="2916660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64" y="3526260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09" y="3668988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64" y="3831060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28" y="4037011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64" y="4135860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31" y="3821322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09" y="3983460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C:\Users\Administrator\AppData\Local\Microsoft\Windows\Temporary Internet Files\Content.IE5\VXX7GBAQ\MC90022951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41" y="4342021"/>
            <a:ext cx="428845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databases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t="3135" r="833" b="3135"/>
          <a:stretch/>
        </p:blipFill>
        <p:spPr>
          <a:xfrm>
            <a:off x="1730869" y="1447800"/>
            <a:ext cx="5225062" cy="4339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http://misclassblog.com/wp-content/uploads/2011/11/neo4j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07505"/>
            <a:ext cx="2608284" cy="6858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ebiquity.umbc.edu/blogger/wp-content/uploads/2006/05/spar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40804"/>
            <a:ext cx="1790700" cy="1219201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1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</a:t>
            </a:r>
            <a:r>
              <a:rPr lang="en-US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Grappa</a:t>
            </a:r>
            <a:endParaRPr lang="en-US" i="1" dirty="0">
              <a:solidFill>
                <a:srgbClr val="7030A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362200"/>
            <a:ext cx="8229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Grappa application (e.g., BFS, tree search, sort, PageRank)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8397" y="3962400"/>
            <a:ext cx="2592371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Buffered communication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2886" y="3962400"/>
            <a:ext cx="2134386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Fast threading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198" y="3962400"/>
            <a:ext cx="2590801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Automatic load balancing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3207895"/>
            <a:ext cx="187876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memory distribution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1" y="3207895"/>
            <a:ext cx="1905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remote memory operations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21967" y="3207895"/>
            <a:ext cx="2119434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task spawns &amp; parallel loops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3212892"/>
            <a:ext cx="1897505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Fine and course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0" grpId="1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runtime on Grappa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199" y="18499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2H(</a:t>
            </a:r>
            <a:r>
              <a:rPr lang="en-US" dirty="0" err="1" smtClean="0">
                <a:effectLst/>
              </a:rPr>
              <a:t>a,b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1828800"/>
            <a:ext cx="1002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Tri(</a:t>
            </a:r>
            <a:r>
              <a:rPr lang="en-US" dirty="0" err="1">
                <a:effectLst/>
              </a:rPr>
              <a:t>a,b,c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7961" r="19286"/>
          <a:stretch/>
        </p:blipFill>
        <p:spPr>
          <a:xfrm>
            <a:off x="184756" y="2219920"/>
            <a:ext cx="4267200" cy="2924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1" t="10311" r="19653"/>
          <a:stretch/>
        </p:blipFill>
        <p:spPr>
          <a:xfrm>
            <a:off x="4667670" y="2219920"/>
            <a:ext cx="4323930" cy="292161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334000" y="2824937"/>
            <a:ext cx="533400" cy="474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2671048"/>
            <a:ext cx="136742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serial </a:t>
            </a:r>
            <a:r>
              <a:rPr lang="en-US" sz="1400" dirty="0" err="1" smtClean="0"/>
              <a:t>c++</a:t>
            </a:r>
            <a:r>
              <a:rPr lang="en-US" sz="1400" dirty="0" smtClean="0"/>
              <a:t> (392s)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0" y="2226945"/>
            <a:ext cx="138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Postgres</a:t>
            </a:r>
            <a:r>
              <a:rPr lang="en-US" sz="1400" dirty="0" smtClean="0"/>
              <a:t> (1919s)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5334000" y="2034659"/>
            <a:ext cx="381000" cy="346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73040" y="3253740"/>
            <a:ext cx="76200" cy="64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90600" y="2806303"/>
            <a:ext cx="136742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serial </a:t>
            </a:r>
            <a:r>
              <a:rPr lang="en-US" sz="1400" dirty="0" err="1" smtClean="0"/>
              <a:t>c++</a:t>
            </a:r>
            <a:r>
              <a:rPr lang="en-US" sz="1400" dirty="0" smtClean="0"/>
              <a:t> (790s)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2362200"/>
            <a:ext cx="138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Postgres</a:t>
            </a:r>
            <a:r>
              <a:rPr lang="en-US" sz="1400" dirty="0" smtClean="0"/>
              <a:t> (3128s)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38200" y="2034660"/>
            <a:ext cx="152400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38200" y="2198132"/>
            <a:ext cx="228600" cy="692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of Grappa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43087" cy="272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6" t="34024" r="25219" b="49188"/>
          <a:stretch/>
        </p:blipFill>
        <p:spPr>
          <a:xfrm>
            <a:off x="1371600" y="2688788"/>
            <a:ext cx="15240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4" t="32750" r="24256" b="48536"/>
          <a:stretch/>
        </p:blipFill>
        <p:spPr>
          <a:xfrm>
            <a:off x="5715000" y="2612588"/>
            <a:ext cx="1676400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1199" y="18499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2H(</a:t>
            </a:r>
            <a:r>
              <a:rPr lang="en-US" dirty="0" err="1" smtClean="0">
                <a:effectLst/>
              </a:rPr>
              <a:t>a,b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828800"/>
            <a:ext cx="1002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Tri(</a:t>
            </a:r>
            <a:r>
              <a:rPr lang="en-US" dirty="0" err="1">
                <a:effectLst/>
              </a:rPr>
              <a:t>a,b,c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685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system performance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503549"/>
              </p:ext>
            </p:extLst>
          </p:nvPr>
        </p:nvGraphicFramePr>
        <p:xfrm>
          <a:off x="304800" y="1371600"/>
          <a:ext cx="8458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232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Grappa-as-a-database </a:t>
            </a:r>
            <a:r>
              <a:rPr lang="en-US" dirty="0" smtClean="0">
                <a:solidFill>
                  <a:srgbClr val="8970A8"/>
                </a:solidFill>
              </a:rPr>
              <a:t>Takeaways</a:t>
            </a:r>
            <a:endParaRPr lang="en-US" dirty="0">
              <a:solidFill>
                <a:srgbClr val="8970A8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04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31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Grappa-as-a-database </a:t>
            </a:r>
            <a:r>
              <a:rPr lang="en-US" dirty="0">
                <a:solidFill>
                  <a:srgbClr val="8970A8"/>
                </a:solidFill>
              </a:rPr>
              <a:t>Future </a:t>
            </a:r>
            <a:r>
              <a:rPr lang="en-US" dirty="0" smtClean="0">
                <a:solidFill>
                  <a:srgbClr val="8970A8"/>
                </a:solidFill>
              </a:rPr>
              <a:t>work</a:t>
            </a:r>
            <a:endParaRPr lang="en-US" dirty="0">
              <a:solidFill>
                <a:srgbClr val="8970A8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0687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168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9485"/>
            <a:ext cx="5215689" cy="671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64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54435"/>
              </p:ext>
            </p:extLst>
          </p:nvPr>
        </p:nvGraphicFramePr>
        <p:xfrm>
          <a:off x="387031" y="4648200"/>
          <a:ext cx="4038600" cy="19099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1000"/>
                <a:gridCol w="838200"/>
                <a:gridCol w="1066800"/>
                <a:gridCol w="1752600"/>
              </a:tblGrid>
              <a:tr h="38199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Employ-date</a:t>
                      </a:r>
                      <a:endParaRPr lang="en-US" dirty="0"/>
                    </a:p>
                  </a:txBody>
                  <a:tcPr/>
                </a:tc>
              </a:tr>
              <a:tr h="38199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2013-03-03</a:t>
                      </a:r>
                      <a:endParaRPr lang="en-US" dirty="0"/>
                    </a:p>
                  </a:txBody>
                  <a:tcPr/>
                </a:tc>
              </a:tr>
              <a:tr h="38199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2010-01-02</a:t>
                      </a:r>
                      <a:endParaRPr lang="en-US" dirty="0"/>
                    </a:p>
                  </a:txBody>
                  <a:tcPr/>
                </a:tc>
              </a:tr>
              <a:tr h="38199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2011-04-30</a:t>
                      </a:r>
                      <a:endParaRPr lang="en-US" dirty="0"/>
                    </a:p>
                  </a:txBody>
                  <a:tcPr/>
                </a:tc>
              </a:tr>
              <a:tr h="38199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2010-04-03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60550"/>
              </p:ext>
            </p:extLst>
          </p:nvPr>
        </p:nvGraphicFramePr>
        <p:xfrm>
          <a:off x="4495800" y="2875112"/>
          <a:ext cx="4343401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6501"/>
                <a:gridCol w="1085850"/>
                <a:gridCol w="2051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last-view-date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2013-05-04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2013-03-09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2012-01-01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1142999" y="1600200"/>
            <a:ext cx="783125" cy="762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819400" y="3733800"/>
            <a:ext cx="783125" cy="762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86538" y="1745843"/>
            <a:ext cx="783125" cy="762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5895" y="3505200"/>
            <a:ext cx="783125" cy="762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6"/>
            <a:endCxn id="12" idx="2"/>
          </p:cNvCxnSpPr>
          <p:nvPr/>
        </p:nvCxnSpPr>
        <p:spPr>
          <a:xfrm>
            <a:off x="1926124" y="1981200"/>
            <a:ext cx="960414" cy="1456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3" idx="0"/>
          </p:cNvCxnSpPr>
          <p:nvPr/>
        </p:nvCxnSpPr>
        <p:spPr>
          <a:xfrm flipH="1">
            <a:off x="1307458" y="2362200"/>
            <a:ext cx="227104" cy="1143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3" idx="7"/>
          </p:cNvCxnSpPr>
          <p:nvPr/>
        </p:nvCxnSpPr>
        <p:spPr>
          <a:xfrm flipH="1">
            <a:off x="1584334" y="2396251"/>
            <a:ext cx="1416890" cy="12205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5"/>
            <a:endCxn id="11" idx="0"/>
          </p:cNvCxnSpPr>
          <p:nvPr/>
        </p:nvCxnSpPr>
        <p:spPr>
          <a:xfrm>
            <a:off x="1811438" y="2250608"/>
            <a:ext cx="1399525" cy="148319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>
            <a:off x="1645016" y="3635721"/>
            <a:ext cx="1289070" cy="2096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</p:cNvCxnSpPr>
          <p:nvPr/>
        </p:nvCxnSpPr>
        <p:spPr>
          <a:xfrm flipH="1" flipV="1">
            <a:off x="1926124" y="1693761"/>
            <a:ext cx="1075100" cy="16367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don’t live in a vacuum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88009"/>
              </p:ext>
            </p:extLst>
          </p:nvPr>
        </p:nvGraphicFramePr>
        <p:xfrm>
          <a:off x="3886201" y="1239688"/>
          <a:ext cx="5105398" cy="13817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19851"/>
                <a:gridCol w="573446"/>
                <a:gridCol w="916502"/>
                <a:gridCol w="1371600"/>
                <a:gridCol w="1523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forward-of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FW: </a:t>
                      </a:r>
                    </a:p>
                    <a:p>
                      <a:r>
                        <a:rPr lang="en-US" dirty="0" smtClean="0"/>
                        <a:t>crab cakes…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crab cakes…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46394"/>
              </p:ext>
            </p:extLst>
          </p:nvPr>
        </p:nvGraphicFramePr>
        <p:xfrm>
          <a:off x="4876800" y="4724400"/>
          <a:ext cx="3962400" cy="1483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43064"/>
                <a:gridCol w="758757"/>
                <a:gridCol w="1433209"/>
                <a:gridCol w="927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Time-stamp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12450010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12330013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13145401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40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rtl="0">
              <a:buNone/>
            </a:pPr>
            <a:r>
              <a:rPr lang="en-US" dirty="0" smtClean="0"/>
              <a:t>A relational query system can be fast for graph applications</a:t>
            </a:r>
            <a:endParaRPr lang="en-US" dirty="0"/>
          </a:p>
          <a:p>
            <a:pPr lvl="1" rtl="0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392149"/>
            <a:ext cx="33528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relational abstractions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257800" y="3373411"/>
            <a:ext cx="3562662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hand coded</a:t>
            </a:r>
            <a:endParaRPr lang="en-US" sz="3200" dirty="0"/>
          </a:p>
          <a:p>
            <a:pPr algn="ctr"/>
            <a:r>
              <a:rPr lang="en-US" sz="3200" dirty="0" smtClean="0"/>
              <a:t>implementations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4390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78020"/>
            <a:ext cx="1676400" cy="170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40023"/>
            <a:ext cx="1676400" cy="170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graph patterns in </a:t>
            </a:r>
            <a:r>
              <a:rPr lang="en-US" dirty="0" err="1" smtClean="0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522315" cy="112711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TwoHop</a:t>
            </a:r>
            <a:r>
              <a:rPr lang="en-US" sz="2800" dirty="0" smtClean="0"/>
              <a:t> (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sz="2800" dirty="0" err="1" smtClean="0"/>
              <a:t>,</a:t>
            </a:r>
            <a:r>
              <a:rPr lang="en-US" sz="28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</a:t>
            </a:r>
            <a:r>
              <a:rPr lang="en-US" sz="2800" dirty="0" smtClean="0"/>
              <a:t>) :- E(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sz="2800" dirty="0" err="1" smtClean="0"/>
              <a:t>,</a:t>
            </a:r>
            <a:r>
              <a:rPr lang="en-US" sz="28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en-US" sz="2800" dirty="0" smtClean="0"/>
              <a:t>), E(</a:t>
            </a:r>
            <a:r>
              <a:rPr lang="en-US" sz="28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en-US" sz="2800" dirty="0" err="1" smtClean="0"/>
              <a:t>,</a:t>
            </a:r>
            <a:r>
              <a:rPr lang="en-US" sz="28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</a:t>
            </a:r>
            <a:r>
              <a:rPr lang="en-US" sz="2800" dirty="0" smtClean="0"/>
              <a:t>).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857092" y="2929127"/>
            <a:ext cx="228600" cy="228600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66692" y="2929127"/>
            <a:ext cx="228600" cy="2286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1189" y="2917810"/>
            <a:ext cx="228600" cy="2286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085692" y="3043427"/>
            <a:ext cx="381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 flipV="1">
            <a:off x="2695292" y="3032110"/>
            <a:ext cx="405897" cy="11317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43100" y="5269354"/>
            <a:ext cx="228600" cy="228600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24408" y="5694113"/>
            <a:ext cx="228600" cy="2286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87197" y="5258037"/>
            <a:ext cx="228600" cy="2286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5"/>
            <a:endCxn id="14" idx="2"/>
          </p:cNvCxnSpPr>
          <p:nvPr/>
        </p:nvCxnSpPr>
        <p:spPr>
          <a:xfrm>
            <a:off x="2138222" y="5464476"/>
            <a:ext cx="386186" cy="343937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6"/>
            <a:endCxn id="15" idx="3"/>
          </p:cNvCxnSpPr>
          <p:nvPr/>
        </p:nvCxnSpPr>
        <p:spPr>
          <a:xfrm flipV="1">
            <a:off x="2753008" y="5453159"/>
            <a:ext cx="467667" cy="355254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3" idx="7"/>
          </p:cNvCxnSpPr>
          <p:nvPr/>
        </p:nvCxnSpPr>
        <p:spPr>
          <a:xfrm flipH="1" flipV="1">
            <a:off x="2138222" y="5302832"/>
            <a:ext cx="1048975" cy="69505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0626" y="4048780"/>
            <a:ext cx="8001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Tri (</a:t>
            </a:r>
            <a:r>
              <a:rPr lang="en-US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sz="2800" dirty="0" err="1"/>
              <a:t>,</a:t>
            </a:r>
            <a:r>
              <a:rPr lang="en-US" sz="28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</a:t>
            </a:r>
            <a:r>
              <a:rPr lang="en-US" sz="2800" dirty="0" err="1"/>
              <a:t>,</a:t>
            </a:r>
            <a:r>
              <a:rPr lang="en-US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en-US" sz="2800" dirty="0"/>
              <a:t>) :- E(</a:t>
            </a:r>
            <a:r>
              <a:rPr lang="en-US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sz="2800" dirty="0" err="1"/>
              <a:t>,</a:t>
            </a:r>
            <a:r>
              <a:rPr lang="en-US" sz="28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</a:t>
            </a:r>
            <a:r>
              <a:rPr lang="en-US" sz="2800" dirty="0"/>
              <a:t>), E(</a:t>
            </a:r>
            <a:r>
              <a:rPr lang="en-US" sz="28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</a:t>
            </a:r>
            <a:r>
              <a:rPr lang="en-US" sz="2800" dirty="0" err="1"/>
              <a:t>,</a:t>
            </a:r>
            <a:r>
              <a:rPr lang="en-US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en-US" sz="2800" dirty="0"/>
              <a:t>), </a:t>
            </a:r>
            <a:r>
              <a:rPr lang="en-US" sz="2800" dirty="0" smtClean="0"/>
              <a:t> E(</a:t>
            </a:r>
            <a:r>
              <a:rPr lang="en-US" sz="28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</a:t>
            </a:r>
            <a:r>
              <a:rPr lang="en-US" sz="2800" dirty="0" err="1" smtClean="0"/>
              <a:t>,</a:t>
            </a:r>
            <a:r>
              <a:rPr lang="en-US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sz="2800" dirty="0"/>
              <a:t>), a&lt;b, b&lt;c.</a:t>
            </a:r>
          </a:p>
        </p:txBody>
      </p:sp>
    </p:spTree>
    <p:extLst>
      <p:ext uri="{BB962C8B-B14F-4D97-AF65-F5344CB8AC3E}">
        <p14:creationId xmlns:p14="http://schemas.microsoft.com/office/powerpoint/2010/main" val="12828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-&gt; 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A(</a:t>
            </a:r>
            <a:r>
              <a:rPr lang="en-US" dirty="0" err="1" smtClean="0"/>
              <a:t>x,y</a:t>
            </a:r>
            <a:r>
              <a:rPr lang="en-US" dirty="0" smtClean="0"/>
              <a:t>) :- S(</a:t>
            </a:r>
            <a:r>
              <a:rPr lang="en-US" dirty="0" err="1" smtClean="0"/>
              <a:t>x,z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T(</a:t>
            </a:r>
            <a:r>
              <a:rPr lang="en-US" dirty="0" err="1" smtClean="0"/>
              <a:t>z,y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dirty="0" smtClean="0"/>
              <a:t>               y&lt;10.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04115" y="4886861"/>
                <a:ext cx="70801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⋈</m:t>
                      </m:r>
                    </m:oMath>
                  </m:oMathPara>
                </a14:m>
                <a:endParaRPr lang="en-US" sz="28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15" y="4886861"/>
                <a:ext cx="708014" cy="800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6675515" y="5344180"/>
            <a:ext cx="45720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25710" y="5344180"/>
            <a:ext cx="441496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05600" y="3799164"/>
                <a:ext cx="1136786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&lt;10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799164"/>
                <a:ext cx="1136786" cy="557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234658" y="4354345"/>
            <a:ext cx="0" cy="53728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08829" y="6029980"/>
            <a:ext cx="1082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 S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7425710" y="6029980"/>
            <a:ext cx="1092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 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208095" y="3138078"/>
            <a:ext cx="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1567" y="146845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776516" y="2557311"/>
                <a:ext cx="963212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16" y="2557311"/>
                <a:ext cx="963212" cy="557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7234658" y="2014210"/>
            <a:ext cx="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rot="16200000">
            <a:off x="4783802" y="4076295"/>
            <a:ext cx="152401" cy="1033205"/>
          </a:xfrm>
          <a:prstGeom prst="down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optimization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6200000">
            <a:off x="4402802" y="4076295"/>
            <a:ext cx="152401" cy="1033205"/>
          </a:xfrm>
          <a:prstGeom prst="down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31465" y="4123258"/>
                <a:ext cx="679994" cy="80021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⋈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465" y="4123258"/>
                <a:ext cx="679994" cy="800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H="1">
            <a:off x="6107805" y="4573140"/>
            <a:ext cx="425536" cy="160924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2"/>
          </p:cNvCxnSpPr>
          <p:nvPr/>
        </p:nvCxnSpPr>
        <p:spPr>
          <a:xfrm flipH="1">
            <a:off x="7234540" y="5497027"/>
            <a:ext cx="801" cy="6853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66948" y="4939823"/>
                <a:ext cx="1136786" cy="55720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&lt;10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8" y="4939823"/>
                <a:ext cx="1136786" cy="557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7044419" y="4573140"/>
            <a:ext cx="190922" cy="3666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41119" y="6182380"/>
            <a:ext cx="1082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 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6182380"/>
            <a:ext cx="1092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 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28686" y="5029081"/>
                <a:ext cx="679994" cy="80021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⋈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686" y="5029081"/>
                <a:ext cx="679994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 flipH="1">
            <a:off x="1200086" y="5486400"/>
            <a:ext cx="45720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50281" y="5486400"/>
            <a:ext cx="441496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30171" y="3941384"/>
                <a:ext cx="1136786" cy="55720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&lt;10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71" y="3941384"/>
                <a:ext cx="1136786" cy="557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1759229" y="4496565"/>
            <a:ext cx="0" cy="53728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" y="6172200"/>
            <a:ext cx="1082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 S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1950281" y="6172200"/>
            <a:ext cx="1092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 T</a:t>
            </a:r>
            <a:endParaRPr lang="en-US" sz="28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32666" y="3280298"/>
            <a:ext cx="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36138" y="161067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301087" y="2699531"/>
                <a:ext cx="963212" cy="55720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87" y="2699531"/>
                <a:ext cx="963212" cy="5572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1759229" y="2156430"/>
            <a:ext cx="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83567" y="3319715"/>
            <a:ext cx="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87039" y="165009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351988" y="2738948"/>
                <a:ext cx="963212" cy="55720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88" y="2738948"/>
                <a:ext cx="963212" cy="5572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6810130" y="2195847"/>
            <a:ext cx="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21701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x,y</a:t>
            </a:r>
            <a:r>
              <a:rPr lang="en-US" dirty="0" smtClean="0"/>
              <a:t>) :- S(</a:t>
            </a:r>
            <a:r>
              <a:rPr lang="en-US" dirty="0" err="1" smtClean="0"/>
              <a:t>x,z</a:t>
            </a:r>
            <a:r>
              <a:rPr lang="en-US" dirty="0" smtClean="0"/>
              <a:t>), T(</a:t>
            </a:r>
            <a:r>
              <a:rPr lang="en-US" dirty="0" err="1" smtClean="0"/>
              <a:t>z,y</a:t>
            </a:r>
            <a:r>
              <a:rPr lang="en-US" dirty="0" smtClean="0"/>
              <a:t>), y=10.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-&gt; physical plan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6843" y="4094426"/>
                <a:ext cx="679994" cy="80021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⋈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43" y="4094426"/>
                <a:ext cx="679994" cy="800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1053183" y="4544308"/>
            <a:ext cx="425536" cy="160924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4" idx="2"/>
          </p:cNvCxnSpPr>
          <p:nvPr/>
        </p:nvCxnSpPr>
        <p:spPr>
          <a:xfrm flipH="1">
            <a:off x="2179918" y="5468195"/>
            <a:ext cx="801" cy="6853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12326" y="4910991"/>
                <a:ext cx="1136786" cy="55720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&lt;10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26" y="4910991"/>
                <a:ext cx="1136786" cy="557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1989797" y="4544308"/>
            <a:ext cx="190922" cy="3666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497" y="6153548"/>
            <a:ext cx="110799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 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803378" y="6153548"/>
            <a:ext cx="109222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 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28945" y="3290883"/>
            <a:ext cx="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2417" y="162125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97366" y="2710116"/>
                <a:ext cx="963212" cy="55720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66" y="2710116"/>
                <a:ext cx="963212" cy="557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1755508" y="2167015"/>
            <a:ext cx="0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33722" y="6153547"/>
            <a:ext cx="1786195" cy="52192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GrappaScan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16169" y="5049109"/>
            <a:ext cx="2615515" cy="48141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GrappaLTSelect</a:t>
            </a:r>
            <a:r>
              <a:rPr lang="en-US" dirty="0" smtClean="0"/>
              <a:t>(4, 10)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29649" y="4094425"/>
            <a:ext cx="2928551" cy="44845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GrappaHashEquiJoin</a:t>
            </a:r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7600" y="457200"/>
            <a:ext cx="1588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indices</a:t>
            </a:r>
          </a:p>
          <a:p>
            <a:r>
              <a:rPr lang="en-US" dirty="0" smtClean="0"/>
              <a:t>S(</a:t>
            </a:r>
            <a:r>
              <a:rPr lang="en-US" dirty="0" err="1" smtClean="0"/>
              <a:t>x,z</a:t>
            </a:r>
            <a:r>
              <a:rPr lang="en-US" dirty="0" smtClean="0"/>
              <a:t>)   T(z, y)</a:t>
            </a:r>
          </a:p>
          <a:p>
            <a:r>
              <a:rPr lang="en-US" dirty="0"/>
              <a:t> </a:t>
            </a:r>
            <a:r>
              <a:rPr lang="en-US" dirty="0" smtClean="0"/>
              <a:t>  1,2        3,4</a:t>
            </a:r>
            <a:endParaRPr lang="en-US" dirty="0"/>
          </a:p>
        </p:txBody>
      </p:sp>
      <p:cxnSp>
        <p:nvCxnSpPr>
          <p:cNvPr id="28" name="Straight Connector 27"/>
          <p:cNvCxnSpPr>
            <a:stCxn id="25" idx="2"/>
          </p:cNvCxnSpPr>
          <p:nvPr/>
        </p:nvCxnSpPr>
        <p:spPr>
          <a:xfrm>
            <a:off x="7823927" y="5530519"/>
            <a:ext cx="0" cy="6230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0"/>
          </p:cNvCxnSpPr>
          <p:nvPr/>
        </p:nvCxnSpPr>
        <p:spPr>
          <a:xfrm flipH="1">
            <a:off x="5626820" y="4592897"/>
            <a:ext cx="469180" cy="15606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86601" y="4542881"/>
            <a:ext cx="349077" cy="5129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0"/>
            <a:endCxn id="43" idx="2"/>
          </p:cNvCxnSpPr>
          <p:nvPr/>
        </p:nvCxnSpPr>
        <p:spPr>
          <a:xfrm flipH="1" flipV="1">
            <a:off x="6971978" y="2872489"/>
            <a:ext cx="21947" cy="12219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888702" y="2424034"/>
            <a:ext cx="2166551" cy="44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GrappaEmit</a:t>
            </a:r>
            <a:r>
              <a:rPr lang="en-US" dirty="0" smtClean="0"/>
              <a:t>(1,4)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45378" y="6159206"/>
            <a:ext cx="1838865" cy="52192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GrappaScan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-21701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x,y</a:t>
            </a:r>
            <a:r>
              <a:rPr lang="en-US" dirty="0" smtClean="0"/>
              <a:t>) :- S(</a:t>
            </a:r>
            <a:r>
              <a:rPr lang="en-US" dirty="0" err="1" smtClean="0"/>
              <a:t>x,z</a:t>
            </a:r>
            <a:r>
              <a:rPr lang="en-US" dirty="0" smtClean="0"/>
              <a:t>), T(</a:t>
            </a:r>
            <a:r>
              <a:rPr lang="en-US" dirty="0" err="1" smtClean="0"/>
              <a:t>z,y</a:t>
            </a:r>
            <a:r>
              <a:rPr lang="en-US" dirty="0" smtClean="0"/>
              <a:t>), y=10.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 rot="16200000">
            <a:off x="4402802" y="4076295"/>
            <a:ext cx="152401" cy="1033205"/>
          </a:xfrm>
          <a:prstGeom prst="down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</TotalTime>
  <Words>1119</Words>
  <Application>Microsoft Macintosh PowerPoint</Application>
  <PresentationFormat>On-screen Show (4:3)</PresentationFormat>
  <Paragraphs>286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Relational in-memory database for graph queries</vt:lpstr>
      <vt:lpstr>Graphs and databases</vt:lpstr>
      <vt:lpstr>Graphs don’t live in a vacuum</vt:lpstr>
      <vt:lpstr>Hypothesis</vt:lpstr>
      <vt:lpstr>Approach</vt:lpstr>
      <vt:lpstr>Simple graph patterns in Datalog</vt:lpstr>
      <vt:lpstr>Datalog -&gt; Relational algebra</vt:lpstr>
      <vt:lpstr>RA optimization</vt:lpstr>
      <vt:lpstr>RA -&gt; physical plan</vt:lpstr>
      <vt:lpstr>Pipelines  </vt:lpstr>
      <vt:lpstr>Grouping optimization</vt:lpstr>
      <vt:lpstr>Grouping optimization</vt:lpstr>
      <vt:lpstr>Experiments</vt:lpstr>
      <vt:lpstr>Experiments</vt:lpstr>
      <vt:lpstr>Query runtime (serial)</vt:lpstr>
      <vt:lpstr>Experiments</vt:lpstr>
      <vt:lpstr>Parallelism in execution plans</vt:lpstr>
      <vt:lpstr>PowerPoint Presentation</vt:lpstr>
      <vt:lpstr>PowerPoint Presentation</vt:lpstr>
      <vt:lpstr>Targeting Grappa</vt:lpstr>
      <vt:lpstr>Query runtime on Grappa</vt:lpstr>
      <vt:lpstr>Scalability of Grappa</vt:lpstr>
      <vt:lpstr>Parallel system performance</vt:lpstr>
      <vt:lpstr>Grappa-as-a-database Takeaways</vt:lpstr>
      <vt:lpstr>Grappa-as-a-database Future work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bdmyers</dc:creator>
  <cp:lastModifiedBy>Jacob Nelson</cp:lastModifiedBy>
  <cp:revision>362</cp:revision>
  <dcterms:created xsi:type="dcterms:W3CDTF">2013-05-29T06:49:36Z</dcterms:created>
  <dcterms:modified xsi:type="dcterms:W3CDTF">2013-09-19T14:55:00Z</dcterms:modified>
</cp:coreProperties>
</file>