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78" r:id="rId12"/>
    <p:sldId id="279" r:id="rId13"/>
    <p:sldId id="280" r:id="rId14"/>
    <p:sldId id="263" r:id="rId15"/>
    <p:sldId id="265" r:id="rId16"/>
    <p:sldId id="268" r:id="rId17"/>
    <p:sldId id="281" r:id="rId18"/>
    <p:sldId id="282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Encode Sans Condensed Thin" pitchFamily="2" charset="77"/>
      <p:bold r:id="rId30"/>
    </p:embeddedFont>
    <p:embeddedFont>
      <p:font typeface="Merriweather Sans" pitchFamily="2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Light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731"/>
  </p:normalViewPr>
  <p:slideViewPr>
    <p:cSldViewPr snapToGrid="0">
      <p:cViewPr varScale="1">
        <p:scale>
          <a:sx n="92" d="100"/>
          <a:sy n="92" d="100"/>
        </p:scale>
        <p:origin x="2200" y="168"/>
      </p:cViewPr>
      <p:guideLst>
        <p:guide orient="horz" pos="2488"/>
        <p:guide pos="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27E2D-DFAF-E74D-86A1-0674A2ED28A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96F95-8B1D-5B42-B119-07FD4814A105}">
      <dgm:prSet phldrT="[Text]"/>
      <dgm:spPr/>
      <dgm:t>
        <a:bodyPr/>
        <a:lstStyle/>
        <a:p>
          <a:r>
            <a:rPr lang="en-US" dirty="0"/>
            <a:t>Key risk factors</a:t>
          </a:r>
        </a:p>
      </dgm:t>
    </dgm:pt>
    <dgm:pt modelId="{81D5BB5F-CFF9-2E44-9AD4-1E318680455E}" type="parTrans" cxnId="{72042B32-B75F-DC41-8960-DDFF4E6C2404}">
      <dgm:prSet/>
      <dgm:spPr/>
      <dgm:t>
        <a:bodyPr/>
        <a:lstStyle/>
        <a:p>
          <a:endParaRPr lang="en-US"/>
        </a:p>
      </dgm:t>
    </dgm:pt>
    <dgm:pt modelId="{E51CBC45-7795-484F-B608-249B3790C790}" type="sibTrans" cxnId="{72042B32-B75F-DC41-8960-DDFF4E6C2404}">
      <dgm:prSet/>
      <dgm:spPr/>
      <dgm:t>
        <a:bodyPr/>
        <a:lstStyle/>
        <a:p>
          <a:endParaRPr lang="en-US"/>
        </a:p>
      </dgm:t>
    </dgm:pt>
    <dgm:pt modelId="{DB188797-BEED-C14D-98D9-116EFD56DF72}">
      <dgm:prSet phldrT="[Text]"/>
      <dgm:spPr/>
      <dgm:t>
        <a:bodyPr/>
        <a:lstStyle/>
        <a:p>
          <a:r>
            <a:rPr lang="en-US" dirty="0"/>
            <a:t>Incomplete/missing imaging information</a:t>
          </a:r>
        </a:p>
      </dgm:t>
    </dgm:pt>
    <dgm:pt modelId="{8C98DB71-2633-E24C-98BC-D048A2B552DE}" type="parTrans" cxnId="{5F15936D-AC79-DB4D-9BC1-13573373515B}">
      <dgm:prSet/>
      <dgm:spPr/>
      <dgm:t>
        <a:bodyPr/>
        <a:lstStyle/>
        <a:p>
          <a:endParaRPr lang="en-US"/>
        </a:p>
      </dgm:t>
    </dgm:pt>
    <dgm:pt modelId="{639760E0-E187-A343-B764-022EE7055B07}" type="sibTrans" cxnId="{5F15936D-AC79-DB4D-9BC1-13573373515B}">
      <dgm:prSet/>
      <dgm:spPr/>
      <dgm:t>
        <a:bodyPr/>
        <a:lstStyle/>
        <a:p>
          <a:endParaRPr lang="en-US"/>
        </a:p>
      </dgm:t>
    </dgm:pt>
    <dgm:pt modelId="{C76AD499-A478-0C4A-B589-C405A21C3D17}">
      <dgm:prSet phldrT="[Text]"/>
      <dgm:spPr/>
      <dgm:t>
        <a:bodyPr/>
        <a:lstStyle/>
        <a:p>
          <a:r>
            <a:rPr lang="en-US" dirty="0"/>
            <a:t>Time pressure</a:t>
          </a:r>
        </a:p>
      </dgm:t>
    </dgm:pt>
    <dgm:pt modelId="{09560F08-32E2-034D-8F7D-78E4F687996F}" type="parTrans" cxnId="{8ECA95C4-37D7-374D-9458-51809608D6C0}">
      <dgm:prSet/>
      <dgm:spPr/>
      <dgm:t>
        <a:bodyPr/>
        <a:lstStyle/>
        <a:p>
          <a:endParaRPr lang="en-US"/>
        </a:p>
      </dgm:t>
    </dgm:pt>
    <dgm:pt modelId="{7C98942A-66E1-3841-B966-83622D5B4D4C}" type="sibTrans" cxnId="{8ECA95C4-37D7-374D-9458-51809608D6C0}">
      <dgm:prSet/>
      <dgm:spPr/>
      <dgm:t>
        <a:bodyPr/>
        <a:lstStyle/>
        <a:p>
          <a:endParaRPr lang="en-US"/>
        </a:p>
      </dgm:t>
    </dgm:pt>
    <dgm:pt modelId="{D512E26F-DE39-7E40-B82D-62193BC1B139}">
      <dgm:prSet phldrT="[Text]"/>
      <dgm:spPr/>
      <dgm:t>
        <a:bodyPr/>
        <a:lstStyle/>
        <a:p>
          <a:r>
            <a:rPr lang="en-US" dirty="0"/>
            <a:t>Causes </a:t>
          </a:r>
        </a:p>
      </dgm:t>
    </dgm:pt>
    <dgm:pt modelId="{BB20555A-25B2-DC43-AA48-1AB157E92B46}" type="parTrans" cxnId="{55E853B7-778D-6F44-A48C-C53CAAA33F7A}">
      <dgm:prSet/>
      <dgm:spPr/>
      <dgm:t>
        <a:bodyPr/>
        <a:lstStyle/>
        <a:p>
          <a:endParaRPr lang="en-US"/>
        </a:p>
      </dgm:t>
    </dgm:pt>
    <dgm:pt modelId="{6733812E-9CFE-854A-9B20-71BF7E10631F}" type="sibTrans" cxnId="{55E853B7-778D-6F44-A48C-C53CAAA33F7A}">
      <dgm:prSet/>
      <dgm:spPr/>
      <dgm:t>
        <a:bodyPr/>
        <a:lstStyle/>
        <a:p>
          <a:endParaRPr lang="en-US"/>
        </a:p>
      </dgm:t>
    </dgm:pt>
    <dgm:pt modelId="{ACC484D1-D320-CC47-9CDD-BC75F21A4DEF}">
      <dgm:prSet phldrT="[Text]"/>
      <dgm:spPr/>
      <dgm:t>
        <a:bodyPr/>
        <a:lstStyle/>
        <a:p>
          <a:r>
            <a:rPr lang="en-US" dirty="0"/>
            <a:t>Lack of training and education</a:t>
          </a:r>
        </a:p>
      </dgm:t>
    </dgm:pt>
    <dgm:pt modelId="{80EB3692-1898-9B4C-89A6-160E53FBD65E}" type="parTrans" cxnId="{F0E55B44-C38F-4F49-B259-65308AB275CE}">
      <dgm:prSet/>
      <dgm:spPr/>
      <dgm:t>
        <a:bodyPr/>
        <a:lstStyle/>
        <a:p>
          <a:endParaRPr lang="en-US"/>
        </a:p>
      </dgm:t>
    </dgm:pt>
    <dgm:pt modelId="{95C040C4-CBA9-8349-ACFF-839E53663D70}" type="sibTrans" cxnId="{F0E55B44-C38F-4F49-B259-65308AB275CE}">
      <dgm:prSet/>
      <dgm:spPr/>
      <dgm:t>
        <a:bodyPr/>
        <a:lstStyle/>
        <a:p>
          <a:endParaRPr lang="en-US"/>
        </a:p>
      </dgm:t>
    </dgm:pt>
    <dgm:pt modelId="{3B9513C1-1BDB-2A41-98FC-144A1CD0FE61}">
      <dgm:prSet phldrT="[Text]"/>
      <dgm:spPr/>
      <dgm:t>
        <a:bodyPr/>
        <a:lstStyle/>
        <a:p>
          <a:r>
            <a:rPr lang="en-US" dirty="0"/>
            <a:t>Gap in communication between staff</a:t>
          </a:r>
        </a:p>
      </dgm:t>
    </dgm:pt>
    <dgm:pt modelId="{D03D0E9D-71E2-5D45-8644-8DEE52CF9F75}" type="parTrans" cxnId="{55644B87-3FCA-CD49-BDB7-5781581616F6}">
      <dgm:prSet/>
      <dgm:spPr/>
      <dgm:t>
        <a:bodyPr/>
        <a:lstStyle/>
        <a:p>
          <a:endParaRPr lang="en-US"/>
        </a:p>
      </dgm:t>
    </dgm:pt>
    <dgm:pt modelId="{FBC23692-16E1-3443-B4B8-CA875189390C}" type="sibTrans" cxnId="{55644B87-3FCA-CD49-BDB7-5781581616F6}">
      <dgm:prSet/>
      <dgm:spPr/>
      <dgm:t>
        <a:bodyPr/>
        <a:lstStyle/>
        <a:p>
          <a:endParaRPr lang="en-US"/>
        </a:p>
      </dgm:t>
    </dgm:pt>
    <dgm:pt modelId="{6A39B718-21F0-3B4D-8014-30B7CCBC47C6}">
      <dgm:prSet phldrT="[Text]"/>
      <dgm:spPr/>
      <dgm:t>
        <a:bodyPr/>
        <a:lstStyle/>
        <a:p>
          <a:r>
            <a:rPr lang="en-US" dirty="0"/>
            <a:t>Result</a:t>
          </a:r>
        </a:p>
      </dgm:t>
    </dgm:pt>
    <dgm:pt modelId="{AF29B583-7A5A-7947-A09D-D27229A7E59C}" type="parTrans" cxnId="{D71A0538-6DCD-1345-ACA7-2B81E644C191}">
      <dgm:prSet/>
      <dgm:spPr/>
      <dgm:t>
        <a:bodyPr/>
        <a:lstStyle/>
        <a:p>
          <a:endParaRPr lang="en-US"/>
        </a:p>
      </dgm:t>
    </dgm:pt>
    <dgm:pt modelId="{76CCF0D1-D735-8042-AE5E-7C882A95579C}" type="sibTrans" cxnId="{D71A0538-6DCD-1345-ACA7-2B81E644C191}">
      <dgm:prSet/>
      <dgm:spPr/>
      <dgm:t>
        <a:bodyPr/>
        <a:lstStyle/>
        <a:p>
          <a:endParaRPr lang="en-US"/>
        </a:p>
      </dgm:t>
    </dgm:pt>
    <dgm:pt modelId="{6BA0479A-B67C-1340-92A5-255777F85E76}">
      <dgm:prSet phldrT="[Text]"/>
      <dgm:spPr/>
      <dgm:t>
        <a:bodyPr/>
        <a:lstStyle/>
        <a:p>
          <a:r>
            <a:rPr lang="en-US" dirty="0"/>
            <a:t>At least 4000 surgical errors each year</a:t>
          </a:r>
        </a:p>
      </dgm:t>
    </dgm:pt>
    <dgm:pt modelId="{2A996A00-460F-2A49-B200-0AE13B910D16}" type="parTrans" cxnId="{EB7A2113-F420-9942-B775-647A80F14A55}">
      <dgm:prSet/>
      <dgm:spPr/>
      <dgm:t>
        <a:bodyPr/>
        <a:lstStyle/>
        <a:p>
          <a:endParaRPr lang="en-US"/>
        </a:p>
      </dgm:t>
    </dgm:pt>
    <dgm:pt modelId="{D439CDD8-F40E-8C43-8B31-53B928419DE9}" type="sibTrans" cxnId="{EB7A2113-F420-9942-B775-647A80F14A55}">
      <dgm:prSet/>
      <dgm:spPr/>
      <dgm:t>
        <a:bodyPr/>
        <a:lstStyle/>
        <a:p>
          <a:endParaRPr lang="en-US"/>
        </a:p>
      </dgm:t>
    </dgm:pt>
    <dgm:pt modelId="{C15C9683-FD11-2D41-8772-63266336AE11}">
      <dgm:prSet phldrT="[Text]"/>
      <dgm:spPr/>
      <dgm:t>
        <a:bodyPr/>
        <a:lstStyle/>
        <a:p>
          <a:r>
            <a:rPr lang="en-US" dirty="0"/>
            <a:t>Poor staffing</a:t>
          </a:r>
        </a:p>
      </dgm:t>
    </dgm:pt>
    <dgm:pt modelId="{FFE37E3E-8A3C-B24D-97BA-3CA9D92C42D7}" type="parTrans" cxnId="{B408ED0F-3341-5B4C-A885-95E4406E5194}">
      <dgm:prSet/>
      <dgm:spPr/>
      <dgm:t>
        <a:bodyPr/>
        <a:lstStyle/>
        <a:p>
          <a:endParaRPr lang="en-US"/>
        </a:p>
      </dgm:t>
    </dgm:pt>
    <dgm:pt modelId="{DA0484E8-74BC-294B-8C52-FABA36279B0F}" type="sibTrans" cxnId="{B408ED0F-3341-5B4C-A885-95E4406E5194}">
      <dgm:prSet/>
      <dgm:spPr/>
      <dgm:t>
        <a:bodyPr/>
        <a:lstStyle/>
        <a:p>
          <a:endParaRPr lang="en-US"/>
        </a:p>
      </dgm:t>
    </dgm:pt>
    <dgm:pt modelId="{BB2F81A1-54AD-3146-B0DB-870FF87DDA90}">
      <dgm:prSet phldrT="[Text]"/>
      <dgm:spPr/>
      <dgm:t>
        <a:bodyPr/>
        <a:lstStyle/>
        <a:p>
          <a:r>
            <a:rPr lang="en-US" dirty="0"/>
            <a:t>Human factors</a:t>
          </a:r>
        </a:p>
      </dgm:t>
    </dgm:pt>
    <dgm:pt modelId="{43579A63-3071-4246-86CB-F1916DB0E4F1}" type="parTrans" cxnId="{5FF753BA-94CD-BB47-8BF8-BA6F8FDF2EB8}">
      <dgm:prSet/>
      <dgm:spPr/>
      <dgm:t>
        <a:bodyPr/>
        <a:lstStyle/>
        <a:p>
          <a:endParaRPr lang="en-US"/>
        </a:p>
      </dgm:t>
    </dgm:pt>
    <dgm:pt modelId="{9324FB8A-33A1-6A4A-B02D-C9CA4EAB9A3F}" type="sibTrans" cxnId="{5FF753BA-94CD-BB47-8BF8-BA6F8FDF2EB8}">
      <dgm:prSet/>
      <dgm:spPr/>
      <dgm:t>
        <a:bodyPr/>
        <a:lstStyle/>
        <a:p>
          <a:endParaRPr lang="en-US"/>
        </a:p>
      </dgm:t>
    </dgm:pt>
    <dgm:pt modelId="{A860AE25-76D5-BA43-B037-FF27783D9E29}" type="pres">
      <dgm:prSet presAssocID="{D3B27E2D-DFAF-E74D-86A1-0674A2ED28A2}" presName="linearFlow" presStyleCnt="0">
        <dgm:presLayoutVars>
          <dgm:dir/>
          <dgm:animLvl val="lvl"/>
          <dgm:resizeHandles val="exact"/>
        </dgm:presLayoutVars>
      </dgm:prSet>
      <dgm:spPr/>
    </dgm:pt>
    <dgm:pt modelId="{228E2126-D902-E14A-B1F1-C18DC36168F6}" type="pres">
      <dgm:prSet presAssocID="{24C96F95-8B1D-5B42-B119-07FD4814A105}" presName="composite" presStyleCnt="0"/>
      <dgm:spPr/>
    </dgm:pt>
    <dgm:pt modelId="{6AF89021-41BB-8642-8049-84DF9F2DA928}" type="pres">
      <dgm:prSet presAssocID="{24C96F95-8B1D-5B42-B119-07FD4814A10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04D641-D53E-4F41-AD6E-803AA3F15CF5}" type="pres">
      <dgm:prSet presAssocID="{24C96F95-8B1D-5B42-B119-07FD4814A105}" presName="descendantText" presStyleLbl="alignAcc1" presStyleIdx="0" presStyleCnt="3">
        <dgm:presLayoutVars>
          <dgm:bulletEnabled val="1"/>
        </dgm:presLayoutVars>
      </dgm:prSet>
      <dgm:spPr/>
    </dgm:pt>
    <dgm:pt modelId="{92B6BC56-EB86-914F-A629-3BB4691C0889}" type="pres">
      <dgm:prSet presAssocID="{E51CBC45-7795-484F-B608-249B3790C790}" presName="sp" presStyleCnt="0"/>
      <dgm:spPr/>
    </dgm:pt>
    <dgm:pt modelId="{CEE9D862-9D27-484F-B401-2D423566016F}" type="pres">
      <dgm:prSet presAssocID="{D512E26F-DE39-7E40-B82D-62193BC1B139}" presName="composite" presStyleCnt="0"/>
      <dgm:spPr/>
    </dgm:pt>
    <dgm:pt modelId="{01B02B77-ACF3-C64E-B697-5F56C1FA0842}" type="pres">
      <dgm:prSet presAssocID="{D512E26F-DE39-7E40-B82D-62193BC1B13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FFA933-F111-5F4F-8266-4A1D59BCAAC5}" type="pres">
      <dgm:prSet presAssocID="{D512E26F-DE39-7E40-B82D-62193BC1B139}" presName="descendantText" presStyleLbl="alignAcc1" presStyleIdx="1" presStyleCnt="3">
        <dgm:presLayoutVars>
          <dgm:bulletEnabled val="1"/>
        </dgm:presLayoutVars>
      </dgm:prSet>
      <dgm:spPr/>
    </dgm:pt>
    <dgm:pt modelId="{664B9E5F-7C23-974B-AA27-4C055E01CF46}" type="pres">
      <dgm:prSet presAssocID="{6733812E-9CFE-854A-9B20-71BF7E10631F}" presName="sp" presStyleCnt="0"/>
      <dgm:spPr/>
    </dgm:pt>
    <dgm:pt modelId="{1105A410-1B02-7A4C-85D6-B8C4F3FBFBD6}" type="pres">
      <dgm:prSet presAssocID="{6A39B718-21F0-3B4D-8014-30B7CCBC47C6}" presName="composite" presStyleCnt="0"/>
      <dgm:spPr/>
    </dgm:pt>
    <dgm:pt modelId="{8350D76E-CFAD-2D40-87A2-51D3070DC4C8}" type="pres">
      <dgm:prSet presAssocID="{6A39B718-21F0-3B4D-8014-30B7CCBC47C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D197917-77A1-E740-8630-1A0D4F3F9F88}" type="pres">
      <dgm:prSet presAssocID="{6A39B718-21F0-3B4D-8014-30B7CCBC47C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408ED0F-3341-5B4C-A885-95E4406E5194}" srcId="{24C96F95-8B1D-5B42-B119-07FD4814A105}" destId="{C15C9683-FD11-2D41-8772-63266336AE11}" srcOrd="2" destOrd="0" parTransId="{FFE37E3E-8A3C-B24D-97BA-3CA9D92C42D7}" sibTransId="{DA0484E8-74BC-294B-8C52-FABA36279B0F}"/>
    <dgm:cxn modelId="{EB7A2113-F420-9942-B775-647A80F14A55}" srcId="{6A39B718-21F0-3B4D-8014-30B7CCBC47C6}" destId="{6BA0479A-B67C-1340-92A5-255777F85E76}" srcOrd="0" destOrd="0" parTransId="{2A996A00-460F-2A49-B200-0AE13B910D16}" sibTransId="{D439CDD8-F40E-8C43-8B31-53B928419DE9}"/>
    <dgm:cxn modelId="{F9B04E15-DEC0-A044-8C69-6BB1D56A4359}" type="presOf" srcId="{6BA0479A-B67C-1340-92A5-255777F85E76}" destId="{2D197917-77A1-E740-8630-1A0D4F3F9F88}" srcOrd="0" destOrd="0" presId="urn:microsoft.com/office/officeart/2005/8/layout/chevron2"/>
    <dgm:cxn modelId="{002E5015-EED2-4F42-BECC-EBEC623DEB15}" type="presOf" srcId="{D3B27E2D-DFAF-E74D-86A1-0674A2ED28A2}" destId="{A860AE25-76D5-BA43-B037-FF27783D9E29}" srcOrd="0" destOrd="0" presId="urn:microsoft.com/office/officeart/2005/8/layout/chevron2"/>
    <dgm:cxn modelId="{79B0E927-0825-AB47-BF6E-7D7A2EA9D5B2}" type="presOf" srcId="{3B9513C1-1BDB-2A41-98FC-144A1CD0FE61}" destId="{4CFFA933-F111-5F4F-8266-4A1D59BCAAC5}" srcOrd="0" destOrd="1" presId="urn:microsoft.com/office/officeart/2005/8/layout/chevron2"/>
    <dgm:cxn modelId="{72042B32-B75F-DC41-8960-DDFF4E6C2404}" srcId="{D3B27E2D-DFAF-E74D-86A1-0674A2ED28A2}" destId="{24C96F95-8B1D-5B42-B119-07FD4814A105}" srcOrd="0" destOrd="0" parTransId="{81D5BB5F-CFF9-2E44-9AD4-1E318680455E}" sibTransId="{E51CBC45-7795-484F-B608-249B3790C790}"/>
    <dgm:cxn modelId="{D71A0538-6DCD-1345-ACA7-2B81E644C191}" srcId="{D3B27E2D-DFAF-E74D-86A1-0674A2ED28A2}" destId="{6A39B718-21F0-3B4D-8014-30B7CCBC47C6}" srcOrd="2" destOrd="0" parTransId="{AF29B583-7A5A-7947-A09D-D27229A7E59C}" sibTransId="{76CCF0D1-D735-8042-AE5E-7C882A95579C}"/>
    <dgm:cxn modelId="{B596D03B-1D40-6045-B184-6B7A15303704}" type="presOf" srcId="{24C96F95-8B1D-5B42-B119-07FD4814A105}" destId="{6AF89021-41BB-8642-8049-84DF9F2DA928}" srcOrd="0" destOrd="0" presId="urn:microsoft.com/office/officeart/2005/8/layout/chevron2"/>
    <dgm:cxn modelId="{F0E55B44-C38F-4F49-B259-65308AB275CE}" srcId="{D512E26F-DE39-7E40-B82D-62193BC1B139}" destId="{ACC484D1-D320-CC47-9CDD-BC75F21A4DEF}" srcOrd="0" destOrd="0" parTransId="{80EB3692-1898-9B4C-89A6-160E53FBD65E}" sibTransId="{95C040C4-CBA9-8349-ACFF-839E53663D70}"/>
    <dgm:cxn modelId="{0F3F7652-C6FC-534D-BB03-C402C716CC9F}" type="presOf" srcId="{D512E26F-DE39-7E40-B82D-62193BC1B139}" destId="{01B02B77-ACF3-C64E-B697-5F56C1FA0842}" srcOrd="0" destOrd="0" presId="urn:microsoft.com/office/officeart/2005/8/layout/chevron2"/>
    <dgm:cxn modelId="{D2264A5E-E74E-6547-A686-B78BB5E38F8F}" type="presOf" srcId="{BB2F81A1-54AD-3146-B0DB-870FF87DDA90}" destId="{4CFFA933-F111-5F4F-8266-4A1D59BCAAC5}" srcOrd="0" destOrd="2" presId="urn:microsoft.com/office/officeart/2005/8/layout/chevron2"/>
    <dgm:cxn modelId="{765F0167-EB00-DB4B-A551-83B43836D585}" type="presOf" srcId="{C76AD499-A478-0C4A-B589-C405A21C3D17}" destId="{7E04D641-D53E-4F41-AD6E-803AA3F15CF5}" srcOrd="0" destOrd="1" presId="urn:microsoft.com/office/officeart/2005/8/layout/chevron2"/>
    <dgm:cxn modelId="{5F15936D-AC79-DB4D-9BC1-13573373515B}" srcId="{24C96F95-8B1D-5B42-B119-07FD4814A105}" destId="{DB188797-BEED-C14D-98D9-116EFD56DF72}" srcOrd="0" destOrd="0" parTransId="{8C98DB71-2633-E24C-98BC-D048A2B552DE}" sibTransId="{639760E0-E187-A343-B764-022EE7055B07}"/>
    <dgm:cxn modelId="{9062207C-9E17-F84F-9B95-97DCF279366B}" type="presOf" srcId="{C15C9683-FD11-2D41-8772-63266336AE11}" destId="{7E04D641-D53E-4F41-AD6E-803AA3F15CF5}" srcOrd="0" destOrd="2" presId="urn:microsoft.com/office/officeart/2005/8/layout/chevron2"/>
    <dgm:cxn modelId="{55644B87-3FCA-CD49-BDB7-5781581616F6}" srcId="{D512E26F-DE39-7E40-B82D-62193BC1B139}" destId="{3B9513C1-1BDB-2A41-98FC-144A1CD0FE61}" srcOrd="1" destOrd="0" parTransId="{D03D0E9D-71E2-5D45-8644-8DEE52CF9F75}" sibTransId="{FBC23692-16E1-3443-B4B8-CA875189390C}"/>
    <dgm:cxn modelId="{55E853B7-778D-6F44-A48C-C53CAAA33F7A}" srcId="{D3B27E2D-DFAF-E74D-86A1-0674A2ED28A2}" destId="{D512E26F-DE39-7E40-B82D-62193BC1B139}" srcOrd="1" destOrd="0" parTransId="{BB20555A-25B2-DC43-AA48-1AB157E92B46}" sibTransId="{6733812E-9CFE-854A-9B20-71BF7E10631F}"/>
    <dgm:cxn modelId="{5FF753BA-94CD-BB47-8BF8-BA6F8FDF2EB8}" srcId="{D512E26F-DE39-7E40-B82D-62193BC1B139}" destId="{BB2F81A1-54AD-3146-B0DB-870FF87DDA90}" srcOrd="2" destOrd="0" parTransId="{43579A63-3071-4246-86CB-F1916DB0E4F1}" sibTransId="{9324FB8A-33A1-6A4A-B02D-C9CA4EAB9A3F}"/>
    <dgm:cxn modelId="{9068BBBE-D9C9-3C49-87D0-34D0B4A0DB89}" type="presOf" srcId="{6A39B718-21F0-3B4D-8014-30B7CCBC47C6}" destId="{8350D76E-CFAD-2D40-87A2-51D3070DC4C8}" srcOrd="0" destOrd="0" presId="urn:microsoft.com/office/officeart/2005/8/layout/chevron2"/>
    <dgm:cxn modelId="{8ECA95C4-37D7-374D-9458-51809608D6C0}" srcId="{24C96F95-8B1D-5B42-B119-07FD4814A105}" destId="{C76AD499-A478-0C4A-B589-C405A21C3D17}" srcOrd="1" destOrd="0" parTransId="{09560F08-32E2-034D-8F7D-78E4F687996F}" sibTransId="{7C98942A-66E1-3841-B966-83622D5B4D4C}"/>
    <dgm:cxn modelId="{63B520D4-CA97-D14F-8A9F-BFCD07F1A439}" type="presOf" srcId="{DB188797-BEED-C14D-98D9-116EFD56DF72}" destId="{7E04D641-D53E-4F41-AD6E-803AA3F15CF5}" srcOrd="0" destOrd="0" presId="urn:microsoft.com/office/officeart/2005/8/layout/chevron2"/>
    <dgm:cxn modelId="{33AABFE7-4AFB-C845-89E7-296D3FA2CBDB}" type="presOf" srcId="{ACC484D1-D320-CC47-9CDD-BC75F21A4DEF}" destId="{4CFFA933-F111-5F4F-8266-4A1D59BCAAC5}" srcOrd="0" destOrd="0" presId="urn:microsoft.com/office/officeart/2005/8/layout/chevron2"/>
    <dgm:cxn modelId="{C38A4209-36EA-EC4E-8170-B8C92073E22B}" type="presParOf" srcId="{A860AE25-76D5-BA43-B037-FF27783D9E29}" destId="{228E2126-D902-E14A-B1F1-C18DC36168F6}" srcOrd="0" destOrd="0" presId="urn:microsoft.com/office/officeart/2005/8/layout/chevron2"/>
    <dgm:cxn modelId="{4CD9091D-6D18-F043-82F7-FAB62F70C7FD}" type="presParOf" srcId="{228E2126-D902-E14A-B1F1-C18DC36168F6}" destId="{6AF89021-41BB-8642-8049-84DF9F2DA928}" srcOrd="0" destOrd="0" presId="urn:microsoft.com/office/officeart/2005/8/layout/chevron2"/>
    <dgm:cxn modelId="{F077D921-414D-3844-8AC9-CB57CD4BA3BB}" type="presParOf" srcId="{228E2126-D902-E14A-B1F1-C18DC36168F6}" destId="{7E04D641-D53E-4F41-AD6E-803AA3F15CF5}" srcOrd="1" destOrd="0" presId="urn:microsoft.com/office/officeart/2005/8/layout/chevron2"/>
    <dgm:cxn modelId="{FCA4A0AE-E81B-6F4D-BFE6-8A7F78CD8004}" type="presParOf" srcId="{A860AE25-76D5-BA43-B037-FF27783D9E29}" destId="{92B6BC56-EB86-914F-A629-3BB4691C0889}" srcOrd="1" destOrd="0" presId="urn:microsoft.com/office/officeart/2005/8/layout/chevron2"/>
    <dgm:cxn modelId="{C4ADA9DE-7C8C-2649-8A47-1304A1867A0C}" type="presParOf" srcId="{A860AE25-76D5-BA43-B037-FF27783D9E29}" destId="{CEE9D862-9D27-484F-B401-2D423566016F}" srcOrd="2" destOrd="0" presId="urn:microsoft.com/office/officeart/2005/8/layout/chevron2"/>
    <dgm:cxn modelId="{3427989F-8640-B44B-9A27-A4B2A794BC56}" type="presParOf" srcId="{CEE9D862-9D27-484F-B401-2D423566016F}" destId="{01B02B77-ACF3-C64E-B697-5F56C1FA0842}" srcOrd="0" destOrd="0" presId="urn:microsoft.com/office/officeart/2005/8/layout/chevron2"/>
    <dgm:cxn modelId="{DD671744-ADB1-5F4E-82CB-5A5514E0237D}" type="presParOf" srcId="{CEE9D862-9D27-484F-B401-2D423566016F}" destId="{4CFFA933-F111-5F4F-8266-4A1D59BCAAC5}" srcOrd="1" destOrd="0" presId="urn:microsoft.com/office/officeart/2005/8/layout/chevron2"/>
    <dgm:cxn modelId="{E2E72738-2573-664C-9663-5E24D2967C48}" type="presParOf" srcId="{A860AE25-76D5-BA43-B037-FF27783D9E29}" destId="{664B9E5F-7C23-974B-AA27-4C055E01CF46}" srcOrd="3" destOrd="0" presId="urn:microsoft.com/office/officeart/2005/8/layout/chevron2"/>
    <dgm:cxn modelId="{8CF3912E-B396-194D-AA8A-4AFB6184EA61}" type="presParOf" srcId="{A860AE25-76D5-BA43-B037-FF27783D9E29}" destId="{1105A410-1B02-7A4C-85D6-B8C4F3FBFBD6}" srcOrd="4" destOrd="0" presId="urn:microsoft.com/office/officeart/2005/8/layout/chevron2"/>
    <dgm:cxn modelId="{257B37CD-5530-014E-A9A7-6FAF71C1858B}" type="presParOf" srcId="{1105A410-1B02-7A4C-85D6-B8C4F3FBFBD6}" destId="{8350D76E-CFAD-2D40-87A2-51D3070DC4C8}" srcOrd="0" destOrd="0" presId="urn:microsoft.com/office/officeart/2005/8/layout/chevron2"/>
    <dgm:cxn modelId="{997F5454-067A-C04D-A1EA-A49FFDB6F811}" type="presParOf" srcId="{1105A410-1B02-7A4C-85D6-B8C4F3FBFBD6}" destId="{2D197917-77A1-E740-8630-1A0D4F3F9F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F4885-EC98-0F49-8475-768F79F541F5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882CF-7E39-D844-A2BC-15A00D58AD12}">
      <dgm:prSet phldrT="[Text]"/>
      <dgm:spPr/>
      <dgm:t>
        <a:bodyPr/>
        <a:lstStyle/>
        <a:p>
          <a:r>
            <a:rPr lang="en-US" dirty="0"/>
            <a:t>Robots could help surgeons make decision during training and real operations</a:t>
          </a:r>
        </a:p>
      </dgm:t>
    </dgm:pt>
    <dgm:pt modelId="{C38D9787-1CC3-5A4C-8336-4BEA4E104E60}" type="parTrans" cxnId="{DE69D0D2-5B31-0B4D-A30D-C094AE337E3D}">
      <dgm:prSet/>
      <dgm:spPr/>
      <dgm:t>
        <a:bodyPr/>
        <a:lstStyle/>
        <a:p>
          <a:endParaRPr lang="en-US"/>
        </a:p>
      </dgm:t>
    </dgm:pt>
    <dgm:pt modelId="{CB1A74A8-DF40-B14D-A455-A4E3740FDEB3}" type="sibTrans" cxnId="{DE69D0D2-5B31-0B4D-A30D-C094AE337E3D}">
      <dgm:prSet/>
      <dgm:spPr/>
      <dgm:t>
        <a:bodyPr/>
        <a:lstStyle/>
        <a:p>
          <a:endParaRPr lang="en-US"/>
        </a:p>
      </dgm:t>
    </dgm:pt>
    <dgm:pt modelId="{B011D960-9061-C243-B410-6C419233BB5D}" type="pres">
      <dgm:prSet presAssocID="{9F4F4885-EC98-0F49-8475-768F79F541F5}" presName="Name0" presStyleCnt="0">
        <dgm:presLayoutVars>
          <dgm:dir/>
          <dgm:animLvl val="lvl"/>
          <dgm:resizeHandles val="exact"/>
        </dgm:presLayoutVars>
      </dgm:prSet>
      <dgm:spPr/>
    </dgm:pt>
    <dgm:pt modelId="{D919DC81-5A42-2845-AA6F-3DA00EE10E49}" type="pres">
      <dgm:prSet presAssocID="{2C9882CF-7E39-D844-A2BC-15A00D58AD12}" presName="boxAndChildren" presStyleCnt="0"/>
      <dgm:spPr/>
    </dgm:pt>
    <dgm:pt modelId="{E79532B7-441E-1B40-864C-69191BCE6C39}" type="pres">
      <dgm:prSet presAssocID="{2C9882CF-7E39-D844-A2BC-15A00D58AD12}" presName="parentTextBox" presStyleLbl="node1" presStyleIdx="0" presStyleCnt="1" custScaleX="80215" custScaleY="86738"/>
      <dgm:spPr/>
    </dgm:pt>
  </dgm:ptLst>
  <dgm:cxnLst>
    <dgm:cxn modelId="{CDA3901E-0390-2A4A-9246-5812C97B9929}" type="presOf" srcId="{2C9882CF-7E39-D844-A2BC-15A00D58AD12}" destId="{E79532B7-441E-1B40-864C-69191BCE6C39}" srcOrd="0" destOrd="0" presId="urn:microsoft.com/office/officeart/2005/8/layout/process4"/>
    <dgm:cxn modelId="{13696BBD-2B36-4A44-BC34-32C9D4B00949}" type="presOf" srcId="{9F4F4885-EC98-0F49-8475-768F79F541F5}" destId="{B011D960-9061-C243-B410-6C419233BB5D}" srcOrd="0" destOrd="0" presId="urn:microsoft.com/office/officeart/2005/8/layout/process4"/>
    <dgm:cxn modelId="{DE69D0D2-5B31-0B4D-A30D-C094AE337E3D}" srcId="{9F4F4885-EC98-0F49-8475-768F79F541F5}" destId="{2C9882CF-7E39-D844-A2BC-15A00D58AD12}" srcOrd="0" destOrd="0" parTransId="{C38D9787-1CC3-5A4C-8336-4BEA4E104E60}" sibTransId="{CB1A74A8-DF40-B14D-A455-A4E3740FDEB3}"/>
    <dgm:cxn modelId="{8E088D79-C777-2645-82CB-E1C746783B46}" type="presParOf" srcId="{B011D960-9061-C243-B410-6C419233BB5D}" destId="{D919DC81-5A42-2845-AA6F-3DA00EE10E49}" srcOrd="0" destOrd="0" presId="urn:microsoft.com/office/officeart/2005/8/layout/process4"/>
    <dgm:cxn modelId="{FBE9F968-DE0F-0C48-9DAA-AFD7A42D2D1F}" type="presParOf" srcId="{D919DC81-5A42-2845-AA6F-3DA00EE10E49}" destId="{E79532B7-441E-1B40-864C-69191BCE6C3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C3F9B-AA20-084A-8259-DBB0FD264AA7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B498C-1164-F24F-BAF3-FD5F5E20BFE8}">
      <dgm:prSet phldrT="[Text]"/>
      <dgm:spPr/>
      <dgm:t>
        <a:bodyPr/>
        <a:lstStyle/>
        <a:p>
          <a:r>
            <a:rPr lang="en-US" dirty="0"/>
            <a:t>Weights</a:t>
          </a:r>
        </a:p>
      </dgm:t>
    </dgm:pt>
    <dgm:pt modelId="{4BAEDDD4-EDDF-C340-9324-8DEBD1E48375}" type="parTrans" cxnId="{A1316C52-8AA3-E849-9DA8-C20424F54C58}">
      <dgm:prSet/>
      <dgm:spPr/>
      <dgm:t>
        <a:bodyPr/>
        <a:lstStyle/>
        <a:p>
          <a:endParaRPr lang="en-US"/>
        </a:p>
      </dgm:t>
    </dgm:pt>
    <dgm:pt modelId="{B21B1D00-F6E1-4E40-82E6-C923D0E09B29}" type="sibTrans" cxnId="{A1316C52-8AA3-E849-9DA8-C20424F54C58}">
      <dgm:prSet/>
      <dgm:spPr/>
      <dgm:t>
        <a:bodyPr/>
        <a:lstStyle/>
        <a:p>
          <a:endParaRPr lang="en-US"/>
        </a:p>
      </dgm:t>
    </dgm:pt>
    <dgm:pt modelId="{66159406-03D4-3747-903F-5B9F4C5F8F82}">
      <dgm:prSet phldrT="[Text]"/>
      <dgm:spPr/>
      <dgm:t>
        <a:bodyPr/>
        <a:lstStyle/>
        <a:p>
          <a:r>
            <a:rPr lang="en-US" dirty="0"/>
            <a:t>Implicit</a:t>
          </a:r>
        </a:p>
      </dgm:t>
    </dgm:pt>
    <dgm:pt modelId="{80503449-DB53-DF4B-B9ED-A06922FE1828}" type="parTrans" cxnId="{E33E5296-853E-8F4B-A884-86CFD4C0C371}">
      <dgm:prSet/>
      <dgm:spPr/>
      <dgm:t>
        <a:bodyPr/>
        <a:lstStyle/>
        <a:p>
          <a:endParaRPr lang="en-US"/>
        </a:p>
      </dgm:t>
    </dgm:pt>
    <dgm:pt modelId="{49E1D013-D016-554A-9025-A1997C446FEC}" type="sibTrans" cxnId="{E33E5296-853E-8F4B-A884-86CFD4C0C371}">
      <dgm:prSet/>
      <dgm:spPr/>
      <dgm:t>
        <a:bodyPr/>
        <a:lstStyle/>
        <a:p>
          <a:endParaRPr lang="en-US"/>
        </a:p>
      </dgm:t>
    </dgm:pt>
    <dgm:pt modelId="{7BADED9C-0C37-4C45-AB93-F3C40AE15B03}">
      <dgm:prSet phldrT="[Text]"/>
      <dgm:spPr/>
      <dgm:t>
        <a:bodyPr/>
        <a:lstStyle/>
        <a:p>
          <a:r>
            <a:rPr lang="en-US" dirty="0"/>
            <a:t>CRITIC</a:t>
          </a:r>
        </a:p>
      </dgm:t>
    </dgm:pt>
    <dgm:pt modelId="{C6CD0C32-2144-594B-9EB3-E990A55AE9EE}" type="parTrans" cxnId="{A7B66CF6-E2C4-B244-8395-483F4E73F7F0}">
      <dgm:prSet/>
      <dgm:spPr/>
      <dgm:t>
        <a:bodyPr/>
        <a:lstStyle/>
        <a:p>
          <a:endParaRPr lang="en-US"/>
        </a:p>
      </dgm:t>
    </dgm:pt>
    <dgm:pt modelId="{099A3915-4200-C546-8B37-57BECE48C6EF}" type="sibTrans" cxnId="{A7B66CF6-E2C4-B244-8395-483F4E73F7F0}">
      <dgm:prSet/>
      <dgm:spPr/>
      <dgm:t>
        <a:bodyPr/>
        <a:lstStyle/>
        <a:p>
          <a:endParaRPr lang="en-US"/>
        </a:p>
      </dgm:t>
    </dgm:pt>
    <dgm:pt modelId="{761F775D-6316-A943-BED0-C3A6D5CF28F8}">
      <dgm:prSet phldrT="[Text]"/>
      <dgm:spPr/>
      <dgm:t>
        <a:bodyPr/>
        <a:lstStyle/>
        <a:p>
          <a:r>
            <a:rPr lang="en-US" dirty="0"/>
            <a:t>Entropy</a:t>
          </a:r>
        </a:p>
      </dgm:t>
    </dgm:pt>
    <dgm:pt modelId="{38211CAC-ECD7-0448-BB72-C06472C86FB2}" type="parTrans" cxnId="{A911C0C6-51F3-094F-8399-088D8B295E1A}">
      <dgm:prSet/>
      <dgm:spPr/>
      <dgm:t>
        <a:bodyPr/>
        <a:lstStyle/>
        <a:p>
          <a:endParaRPr lang="en-US"/>
        </a:p>
      </dgm:t>
    </dgm:pt>
    <dgm:pt modelId="{8744335C-09D9-FE49-A7FF-B30A031E490A}" type="sibTrans" cxnId="{A911C0C6-51F3-094F-8399-088D8B295E1A}">
      <dgm:prSet/>
      <dgm:spPr/>
      <dgm:t>
        <a:bodyPr/>
        <a:lstStyle/>
        <a:p>
          <a:endParaRPr lang="en-US"/>
        </a:p>
      </dgm:t>
    </dgm:pt>
    <dgm:pt modelId="{B1D45FD0-0756-A74A-A9B0-0A27597539FF}">
      <dgm:prSet phldrT="[Text]" custT="1"/>
      <dgm:spPr/>
      <dgm:t>
        <a:bodyPr/>
        <a:lstStyle/>
        <a:p>
          <a:r>
            <a:rPr lang="en-US" sz="2000" dirty="0"/>
            <a:t>Explicit</a:t>
          </a:r>
          <a:r>
            <a:rPr lang="en-US" sz="1400" dirty="0"/>
            <a:t> </a:t>
          </a:r>
          <a:r>
            <a:rPr lang="en-US" sz="1200" dirty="0"/>
            <a:t>(user defined)</a:t>
          </a:r>
        </a:p>
      </dgm:t>
    </dgm:pt>
    <dgm:pt modelId="{15DA5AF9-E65C-BE49-BF58-9B02E6EE4995}" type="parTrans" cxnId="{D91893C0-B1DC-F04C-81AC-E9D503498BF2}">
      <dgm:prSet/>
      <dgm:spPr/>
      <dgm:t>
        <a:bodyPr/>
        <a:lstStyle/>
        <a:p>
          <a:endParaRPr lang="en-US"/>
        </a:p>
      </dgm:t>
    </dgm:pt>
    <dgm:pt modelId="{2D49B2E3-3B2D-3042-BD2D-C013AA8FFCD9}" type="sibTrans" cxnId="{D91893C0-B1DC-F04C-81AC-E9D503498BF2}">
      <dgm:prSet/>
      <dgm:spPr/>
      <dgm:t>
        <a:bodyPr/>
        <a:lstStyle/>
        <a:p>
          <a:endParaRPr lang="en-US"/>
        </a:p>
      </dgm:t>
    </dgm:pt>
    <dgm:pt modelId="{BCF960A4-FD9E-CD4D-868C-D4922D0C9879}">
      <dgm:prSet phldrT="[Text]"/>
      <dgm:spPr/>
      <dgm:t>
        <a:bodyPr/>
        <a:lstStyle/>
        <a:p>
          <a:r>
            <a:rPr lang="en-US" dirty="0"/>
            <a:t>General</a:t>
          </a:r>
        </a:p>
      </dgm:t>
    </dgm:pt>
    <dgm:pt modelId="{44066FE6-5A1E-C447-9231-DEB8835592DE}" type="parTrans" cxnId="{650A5184-57CE-744F-9F5B-3461AEE3AEC2}">
      <dgm:prSet/>
      <dgm:spPr/>
      <dgm:t>
        <a:bodyPr/>
        <a:lstStyle/>
        <a:p>
          <a:endParaRPr lang="en-US"/>
        </a:p>
      </dgm:t>
    </dgm:pt>
    <dgm:pt modelId="{5C001DE7-7AD1-B948-991E-C7942884427A}" type="sibTrans" cxnId="{650A5184-57CE-744F-9F5B-3461AEE3AEC2}">
      <dgm:prSet/>
      <dgm:spPr/>
      <dgm:t>
        <a:bodyPr/>
        <a:lstStyle/>
        <a:p>
          <a:endParaRPr lang="en-US"/>
        </a:p>
      </dgm:t>
    </dgm:pt>
    <dgm:pt modelId="{850AF68C-091B-614A-AEE8-A20C6E3B3883}">
      <dgm:prSet/>
      <dgm:spPr/>
      <dgm:t>
        <a:bodyPr/>
        <a:lstStyle/>
        <a:p>
          <a:r>
            <a:rPr lang="en-US" dirty="0"/>
            <a:t>Mission - centric</a:t>
          </a:r>
        </a:p>
      </dgm:t>
    </dgm:pt>
    <dgm:pt modelId="{4D778501-E41D-CD4D-AFFD-6DCFE134936C}" type="parTrans" cxnId="{876302A2-D5B3-6A44-86B4-5408A42592F4}">
      <dgm:prSet/>
      <dgm:spPr/>
      <dgm:t>
        <a:bodyPr/>
        <a:lstStyle/>
        <a:p>
          <a:endParaRPr lang="en-US"/>
        </a:p>
      </dgm:t>
    </dgm:pt>
    <dgm:pt modelId="{504DEF93-2572-5C44-BC19-00A1277A7856}" type="sibTrans" cxnId="{876302A2-D5B3-6A44-86B4-5408A42592F4}">
      <dgm:prSet/>
      <dgm:spPr/>
      <dgm:t>
        <a:bodyPr/>
        <a:lstStyle/>
        <a:p>
          <a:endParaRPr lang="en-US"/>
        </a:p>
      </dgm:t>
    </dgm:pt>
    <dgm:pt modelId="{29151CCD-624C-ED49-985C-91A73EF8A4E5}" type="pres">
      <dgm:prSet presAssocID="{5B9C3F9B-AA20-084A-8259-DBB0FD264A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866A5E-36BD-CB43-B660-BBDF3D43C84E}" type="pres">
      <dgm:prSet presAssocID="{71DB498C-1164-F24F-BAF3-FD5F5E20BFE8}" presName="hierRoot1" presStyleCnt="0"/>
      <dgm:spPr/>
    </dgm:pt>
    <dgm:pt modelId="{4B4BCE3F-B6CC-B046-ADA6-2598A7572206}" type="pres">
      <dgm:prSet presAssocID="{71DB498C-1164-F24F-BAF3-FD5F5E20BFE8}" presName="composite" presStyleCnt="0"/>
      <dgm:spPr/>
    </dgm:pt>
    <dgm:pt modelId="{1EACBD33-91B3-B341-B65B-41EE8B3FF6B6}" type="pres">
      <dgm:prSet presAssocID="{71DB498C-1164-F24F-BAF3-FD5F5E20BFE8}" presName="background" presStyleLbl="node0" presStyleIdx="0" presStyleCnt="1"/>
      <dgm:spPr/>
    </dgm:pt>
    <dgm:pt modelId="{71D7821A-1818-1D46-B6DF-11A2B57635CD}" type="pres">
      <dgm:prSet presAssocID="{71DB498C-1164-F24F-BAF3-FD5F5E20BFE8}" presName="text" presStyleLbl="fgAcc0" presStyleIdx="0" presStyleCnt="1">
        <dgm:presLayoutVars>
          <dgm:chPref val="3"/>
        </dgm:presLayoutVars>
      </dgm:prSet>
      <dgm:spPr/>
    </dgm:pt>
    <dgm:pt modelId="{0D703801-5FE4-8143-B662-6B7F9E3D644A}" type="pres">
      <dgm:prSet presAssocID="{71DB498C-1164-F24F-BAF3-FD5F5E20BFE8}" presName="hierChild2" presStyleCnt="0"/>
      <dgm:spPr/>
    </dgm:pt>
    <dgm:pt modelId="{D5D941CA-D0B4-1A49-956B-33C49F25655B}" type="pres">
      <dgm:prSet presAssocID="{80503449-DB53-DF4B-B9ED-A06922FE1828}" presName="Name10" presStyleLbl="parChTrans1D2" presStyleIdx="0" presStyleCnt="2"/>
      <dgm:spPr/>
    </dgm:pt>
    <dgm:pt modelId="{CE35FD9E-151C-EB42-A61F-AC094C592D7A}" type="pres">
      <dgm:prSet presAssocID="{66159406-03D4-3747-903F-5B9F4C5F8F82}" presName="hierRoot2" presStyleCnt="0"/>
      <dgm:spPr/>
    </dgm:pt>
    <dgm:pt modelId="{9B4A42FD-1615-E944-B986-A230D8BB8658}" type="pres">
      <dgm:prSet presAssocID="{66159406-03D4-3747-903F-5B9F4C5F8F82}" presName="composite2" presStyleCnt="0"/>
      <dgm:spPr/>
    </dgm:pt>
    <dgm:pt modelId="{B1975538-6B3A-E94D-B331-F102A7BC70F3}" type="pres">
      <dgm:prSet presAssocID="{66159406-03D4-3747-903F-5B9F4C5F8F82}" presName="background2" presStyleLbl="node2" presStyleIdx="0" presStyleCnt="2"/>
      <dgm:spPr/>
    </dgm:pt>
    <dgm:pt modelId="{9B8D7445-369A-5346-9BAB-B63AA04D5B8D}" type="pres">
      <dgm:prSet presAssocID="{66159406-03D4-3747-903F-5B9F4C5F8F82}" presName="text2" presStyleLbl="fgAcc2" presStyleIdx="0" presStyleCnt="2">
        <dgm:presLayoutVars>
          <dgm:chPref val="3"/>
        </dgm:presLayoutVars>
      </dgm:prSet>
      <dgm:spPr/>
    </dgm:pt>
    <dgm:pt modelId="{B543FE83-B3C2-4A4F-8C83-8A7EC29E3FD9}" type="pres">
      <dgm:prSet presAssocID="{66159406-03D4-3747-903F-5B9F4C5F8F82}" presName="hierChild3" presStyleCnt="0"/>
      <dgm:spPr/>
    </dgm:pt>
    <dgm:pt modelId="{D974A74C-8EA6-8A40-84AE-26C2F299DA79}" type="pres">
      <dgm:prSet presAssocID="{C6CD0C32-2144-594B-9EB3-E990A55AE9EE}" presName="Name17" presStyleLbl="parChTrans1D3" presStyleIdx="0" presStyleCnt="3"/>
      <dgm:spPr/>
    </dgm:pt>
    <dgm:pt modelId="{E6D02FA9-EAB8-C145-92F0-7719D404796F}" type="pres">
      <dgm:prSet presAssocID="{7BADED9C-0C37-4C45-AB93-F3C40AE15B03}" presName="hierRoot3" presStyleCnt="0"/>
      <dgm:spPr/>
    </dgm:pt>
    <dgm:pt modelId="{097A8502-6F79-064E-A994-86A5C0465829}" type="pres">
      <dgm:prSet presAssocID="{7BADED9C-0C37-4C45-AB93-F3C40AE15B03}" presName="composite3" presStyleCnt="0"/>
      <dgm:spPr/>
    </dgm:pt>
    <dgm:pt modelId="{2426F4D2-D076-2746-846C-5C97C5EAA4EE}" type="pres">
      <dgm:prSet presAssocID="{7BADED9C-0C37-4C45-AB93-F3C40AE15B03}" presName="background3" presStyleLbl="node3" presStyleIdx="0" presStyleCnt="3"/>
      <dgm:spPr/>
    </dgm:pt>
    <dgm:pt modelId="{48882973-2E26-084F-A5CF-9F3AC0277FF7}" type="pres">
      <dgm:prSet presAssocID="{7BADED9C-0C37-4C45-AB93-F3C40AE15B03}" presName="text3" presStyleLbl="fgAcc3" presStyleIdx="0" presStyleCnt="3">
        <dgm:presLayoutVars>
          <dgm:chPref val="3"/>
        </dgm:presLayoutVars>
      </dgm:prSet>
      <dgm:spPr/>
    </dgm:pt>
    <dgm:pt modelId="{3278954A-F34B-7646-A305-2A958930C15F}" type="pres">
      <dgm:prSet presAssocID="{7BADED9C-0C37-4C45-AB93-F3C40AE15B03}" presName="hierChild4" presStyleCnt="0"/>
      <dgm:spPr/>
    </dgm:pt>
    <dgm:pt modelId="{AF394944-2EEF-E34B-A9CD-F38D94414DB8}" type="pres">
      <dgm:prSet presAssocID="{38211CAC-ECD7-0448-BB72-C06472C86FB2}" presName="Name17" presStyleLbl="parChTrans1D3" presStyleIdx="1" presStyleCnt="3"/>
      <dgm:spPr/>
    </dgm:pt>
    <dgm:pt modelId="{10F4C455-77F0-5941-85AA-3BE8F6BE239B}" type="pres">
      <dgm:prSet presAssocID="{761F775D-6316-A943-BED0-C3A6D5CF28F8}" presName="hierRoot3" presStyleCnt="0"/>
      <dgm:spPr/>
    </dgm:pt>
    <dgm:pt modelId="{6F532B0A-9F39-F840-9480-C5CB28AE9937}" type="pres">
      <dgm:prSet presAssocID="{761F775D-6316-A943-BED0-C3A6D5CF28F8}" presName="composite3" presStyleCnt="0"/>
      <dgm:spPr/>
    </dgm:pt>
    <dgm:pt modelId="{F11AA0C7-CAE0-1645-98D7-0E9242185C00}" type="pres">
      <dgm:prSet presAssocID="{761F775D-6316-A943-BED0-C3A6D5CF28F8}" presName="background3" presStyleLbl="node3" presStyleIdx="1" presStyleCnt="3"/>
      <dgm:spPr/>
    </dgm:pt>
    <dgm:pt modelId="{407F678B-FDAE-704D-A76F-C5D25D676037}" type="pres">
      <dgm:prSet presAssocID="{761F775D-6316-A943-BED0-C3A6D5CF28F8}" presName="text3" presStyleLbl="fgAcc3" presStyleIdx="1" presStyleCnt="3">
        <dgm:presLayoutVars>
          <dgm:chPref val="3"/>
        </dgm:presLayoutVars>
      </dgm:prSet>
      <dgm:spPr/>
    </dgm:pt>
    <dgm:pt modelId="{E97651C6-3C20-9F48-87D1-2B47EF597AD7}" type="pres">
      <dgm:prSet presAssocID="{761F775D-6316-A943-BED0-C3A6D5CF28F8}" presName="hierChild4" presStyleCnt="0"/>
      <dgm:spPr/>
    </dgm:pt>
    <dgm:pt modelId="{517D45F8-E9F8-304F-83E6-88AFD3B9B314}" type="pres">
      <dgm:prSet presAssocID="{15DA5AF9-E65C-BE49-BF58-9B02E6EE4995}" presName="Name10" presStyleLbl="parChTrans1D2" presStyleIdx="1" presStyleCnt="2"/>
      <dgm:spPr/>
    </dgm:pt>
    <dgm:pt modelId="{43408BBF-5478-BC46-B4B1-D7BE27D61E27}" type="pres">
      <dgm:prSet presAssocID="{B1D45FD0-0756-A74A-A9B0-0A27597539FF}" presName="hierRoot2" presStyleCnt="0"/>
      <dgm:spPr/>
    </dgm:pt>
    <dgm:pt modelId="{451E9F44-32A6-4441-8A7B-5A240FD10AEE}" type="pres">
      <dgm:prSet presAssocID="{B1D45FD0-0756-A74A-A9B0-0A27597539FF}" presName="composite2" presStyleCnt="0"/>
      <dgm:spPr/>
    </dgm:pt>
    <dgm:pt modelId="{9066BFE6-4AF3-3D40-89B8-E64B6113A01C}" type="pres">
      <dgm:prSet presAssocID="{B1D45FD0-0756-A74A-A9B0-0A27597539FF}" presName="background2" presStyleLbl="node2" presStyleIdx="1" presStyleCnt="2"/>
      <dgm:spPr/>
    </dgm:pt>
    <dgm:pt modelId="{58F94B81-34A2-4443-9D0E-1C60D0349BB4}" type="pres">
      <dgm:prSet presAssocID="{B1D45FD0-0756-A74A-A9B0-0A27597539FF}" presName="text2" presStyleLbl="fgAcc2" presStyleIdx="1" presStyleCnt="2">
        <dgm:presLayoutVars>
          <dgm:chPref val="3"/>
        </dgm:presLayoutVars>
      </dgm:prSet>
      <dgm:spPr/>
    </dgm:pt>
    <dgm:pt modelId="{13ACD069-3116-FB45-BA9F-3FAA3C28F33C}" type="pres">
      <dgm:prSet presAssocID="{B1D45FD0-0756-A74A-A9B0-0A27597539FF}" presName="hierChild3" presStyleCnt="0"/>
      <dgm:spPr/>
    </dgm:pt>
    <dgm:pt modelId="{EF485415-605A-C243-9B63-9842DA306C0A}" type="pres">
      <dgm:prSet presAssocID="{44066FE6-5A1E-C447-9231-DEB8835592DE}" presName="Name17" presStyleLbl="parChTrans1D3" presStyleIdx="2" presStyleCnt="3"/>
      <dgm:spPr/>
    </dgm:pt>
    <dgm:pt modelId="{E490AC72-52AF-D449-9DC6-E0FA140EBAA4}" type="pres">
      <dgm:prSet presAssocID="{BCF960A4-FD9E-CD4D-868C-D4922D0C9879}" presName="hierRoot3" presStyleCnt="0"/>
      <dgm:spPr/>
    </dgm:pt>
    <dgm:pt modelId="{FBC5635B-D0CD-F845-B7A2-A04CD597C52B}" type="pres">
      <dgm:prSet presAssocID="{BCF960A4-FD9E-CD4D-868C-D4922D0C9879}" presName="composite3" presStyleCnt="0"/>
      <dgm:spPr/>
    </dgm:pt>
    <dgm:pt modelId="{B3B93D25-2034-6941-BC63-7ED4125D894E}" type="pres">
      <dgm:prSet presAssocID="{BCF960A4-FD9E-CD4D-868C-D4922D0C9879}" presName="background3" presStyleLbl="node3" presStyleIdx="2" presStyleCnt="3"/>
      <dgm:spPr/>
    </dgm:pt>
    <dgm:pt modelId="{AF4B4228-C7FF-3C48-9D58-9CC777F83D81}" type="pres">
      <dgm:prSet presAssocID="{BCF960A4-FD9E-CD4D-868C-D4922D0C9879}" presName="text3" presStyleLbl="fgAcc3" presStyleIdx="2" presStyleCnt="3">
        <dgm:presLayoutVars>
          <dgm:chPref val="3"/>
        </dgm:presLayoutVars>
      </dgm:prSet>
      <dgm:spPr/>
    </dgm:pt>
    <dgm:pt modelId="{B3134880-B86F-E940-9613-9B8A2928C868}" type="pres">
      <dgm:prSet presAssocID="{BCF960A4-FD9E-CD4D-868C-D4922D0C9879}" presName="hierChild4" presStyleCnt="0"/>
      <dgm:spPr/>
    </dgm:pt>
    <dgm:pt modelId="{B0BAF6BF-8ED0-4148-89A1-E67F7A63AED6}" type="pres">
      <dgm:prSet presAssocID="{4D778501-E41D-CD4D-AFFD-6DCFE134936C}" presName="Name23" presStyleLbl="parChTrans1D4" presStyleIdx="0" presStyleCnt="1"/>
      <dgm:spPr/>
    </dgm:pt>
    <dgm:pt modelId="{CBAFD018-72F4-BF43-9904-FA49C998EF9A}" type="pres">
      <dgm:prSet presAssocID="{850AF68C-091B-614A-AEE8-A20C6E3B3883}" presName="hierRoot4" presStyleCnt="0"/>
      <dgm:spPr/>
    </dgm:pt>
    <dgm:pt modelId="{01C2D83A-81F1-C946-89AB-AAD6B378138A}" type="pres">
      <dgm:prSet presAssocID="{850AF68C-091B-614A-AEE8-A20C6E3B3883}" presName="composite4" presStyleCnt="0"/>
      <dgm:spPr/>
    </dgm:pt>
    <dgm:pt modelId="{7D8CBEBB-7CF2-E94B-9D7D-93C5472CE9BF}" type="pres">
      <dgm:prSet presAssocID="{850AF68C-091B-614A-AEE8-A20C6E3B3883}" presName="background4" presStyleLbl="node4" presStyleIdx="0" presStyleCnt="1"/>
      <dgm:spPr/>
    </dgm:pt>
    <dgm:pt modelId="{41F16D5F-1CF5-AF48-BA78-95A88E7FA033}" type="pres">
      <dgm:prSet presAssocID="{850AF68C-091B-614A-AEE8-A20C6E3B3883}" presName="text4" presStyleLbl="fgAcc4" presStyleIdx="0" presStyleCnt="1">
        <dgm:presLayoutVars>
          <dgm:chPref val="3"/>
        </dgm:presLayoutVars>
      </dgm:prSet>
      <dgm:spPr/>
    </dgm:pt>
    <dgm:pt modelId="{7F056C6B-57E8-0148-B75C-A01D9F3076DE}" type="pres">
      <dgm:prSet presAssocID="{850AF68C-091B-614A-AEE8-A20C6E3B3883}" presName="hierChild5" presStyleCnt="0"/>
      <dgm:spPr/>
    </dgm:pt>
  </dgm:ptLst>
  <dgm:cxnLst>
    <dgm:cxn modelId="{3E2CC615-CC63-0149-B1A9-7952EE95ED40}" type="presOf" srcId="{BCF960A4-FD9E-CD4D-868C-D4922D0C9879}" destId="{AF4B4228-C7FF-3C48-9D58-9CC777F83D81}" srcOrd="0" destOrd="0" presId="urn:microsoft.com/office/officeart/2005/8/layout/hierarchy1"/>
    <dgm:cxn modelId="{9480C11E-9B3C-B64A-AF97-E5B2F4B5549F}" type="presOf" srcId="{7BADED9C-0C37-4C45-AB93-F3C40AE15B03}" destId="{48882973-2E26-084F-A5CF-9F3AC0277FF7}" srcOrd="0" destOrd="0" presId="urn:microsoft.com/office/officeart/2005/8/layout/hierarchy1"/>
    <dgm:cxn modelId="{813E4838-BEB2-D54F-A409-E22C18E05E03}" type="presOf" srcId="{5B9C3F9B-AA20-084A-8259-DBB0FD264AA7}" destId="{29151CCD-624C-ED49-985C-91A73EF8A4E5}" srcOrd="0" destOrd="0" presId="urn:microsoft.com/office/officeart/2005/8/layout/hierarchy1"/>
    <dgm:cxn modelId="{A1316C52-8AA3-E849-9DA8-C20424F54C58}" srcId="{5B9C3F9B-AA20-084A-8259-DBB0FD264AA7}" destId="{71DB498C-1164-F24F-BAF3-FD5F5E20BFE8}" srcOrd="0" destOrd="0" parTransId="{4BAEDDD4-EDDF-C340-9324-8DEBD1E48375}" sibTransId="{B21B1D00-F6E1-4E40-82E6-C923D0E09B29}"/>
    <dgm:cxn modelId="{5F4BD480-E365-4A45-8E3E-118EFFBA7939}" type="presOf" srcId="{B1D45FD0-0756-A74A-A9B0-0A27597539FF}" destId="{58F94B81-34A2-4443-9D0E-1C60D0349BB4}" srcOrd="0" destOrd="0" presId="urn:microsoft.com/office/officeart/2005/8/layout/hierarchy1"/>
    <dgm:cxn modelId="{650A5184-57CE-744F-9F5B-3461AEE3AEC2}" srcId="{B1D45FD0-0756-A74A-A9B0-0A27597539FF}" destId="{BCF960A4-FD9E-CD4D-868C-D4922D0C9879}" srcOrd="0" destOrd="0" parTransId="{44066FE6-5A1E-C447-9231-DEB8835592DE}" sibTransId="{5C001DE7-7AD1-B948-991E-C7942884427A}"/>
    <dgm:cxn modelId="{E33E5296-853E-8F4B-A884-86CFD4C0C371}" srcId="{71DB498C-1164-F24F-BAF3-FD5F5E20BFE8}" destId="{66159406-03D4-3747-903F-5B9F4C5F8F82}" srcOrd="0" destOrd="0" parTransId="{80503449-DB53-DF4B-B9ED-A06922FE1828}" sibTransId="{49E1D013-D016-554A-9025-A1997C446FEC}"/>
    <dgm:cxn modelId="{60A24A98-3B8F-3844-8AFE-9F9F8CA8F319}" type="presOf" srcId="{850AF68C-091B-614A-AEE8-A20C6E3B3883}" destId="{41F16D5F-1CF5-AF48-BA78-95A88E7FA033}" srcOrd="0" destOrd="0" presId="urn:microsoft.com/office/officeart/2005/8/layout/hierarchy1"/>
    <dgm:cxn modelId="{086F2E9D-7116-A249-B0E8-D2D7E4C9B2B2}" type="presOf" srcId="{66159406-03D4-3747-903F-5B9F4C5F8F82}" destId="{9B8D7445-369A-5346-9BAB-B63AA04D5B8D}" srcOrd="0" destOrd="0" presId="urn:microsoft.com/office/officeart/2005/8/layout/hierarchy1"/>
    <dgm:cxn modelId="{C741659E-0F64-D44B-A44B-7F1ABA2589CA}" type="presOf" srcId="{71DB498C-1164-F24F-BAF3-FD5F5E20BFE8}" destId="{71D7821A-1818-1D46-B6DF-11A2B57635CD}" srcOrd="0" destOrd="0" presId="urn:microsoft.com/office/officeart/2005/8/layout/hierarchy1"/>
    <dgm:cxn modelId="{876302A2-D5B3-6A44-86B4-5408A42592F4}" srcId="{BCF960A4-FD9E-CD4D-868C-D4922D0C9879}" destId="{850AF68C-091B-614A-AEE8-A20C6E3B3883}" srcOrd="0" destOrd="0" parTransId="{4D778501-E41D-CD4D-AFFD-6DCFE134936C}" sibTransId="{504DEF93-2572-5C44-BC19-00A1277A7856}"/>
    <dgm:cxn modelId="{D91893C0-B1DC-F04C-81AC-E9D503498BF2}" srcId="{71DB498C-1164-F24F-BAF3-FD5F5E20BFE8}" destId="{B1D45FD0-0756-A74A-A9B0-0A27597539FF}" srcOrd="1" destOrd="0" parTransId="{15DA5AF9-E65C-BE49-BF58-9B02E6EE4995}" sibTransId="{2D49B2E3-3B2D-3042-BD2D-C013AA8FFCD9}"/>
    <dgm:cxn modelId="{AE0915C5-9837-1A49-80D4-685790314E5D}" type="presOf" srcId="{80503449-DB53-DF4B-B9ED-A06922FE1828}" destId="{D5D941CA-D0B4-1A49-956B-33C49F25655B}" srcOrd="0" destOrd="0" presId="urn:microsoft.com/office/officeart/2005/8/layout/hierarchy1"/>
    <dgm:cxn modelId="{A911C0C6-51F3-094F-8399-088D8B295E1A}" srcId="{66159406-03D4-3747-903F-5B9F4C5F8F82}" destId="{761F775D-6316-A943-BED0-C3A6D5CF28F8}" srcOrd="1" destOrd="0" parTransId="{38211CAC-ECD7-0448-BB72-C06472C86FB2}" sibTransId="{8744335C-09D9-FE49-A7FF-B30A031E490A}"/>
    <dgm:cxn modelId="{CA884BCB-A62F-1A4F-A7A5-155BA6CF807E}" type="presOf" srcId="{C6CD0C32-2144-594B-9EB3-E990A55AE9EE}" destId="{D974A74C-8EA6-8A40-84AE-26C2F299DA79}" srcOrd="0" destOrd="0" presId="urn:microsoft.com/office/officeart/2005/8/layout/hierarchy1"/>
    <dgm:cxn modelId="{412509CE-1373-8D42-B207-A66E93779C78}" type="presOf" srcId="{38211CAC-ECD7-0448-BB72-C06472C86FB2}" destId="{AF394944-2EEF-E34B-A9CD-F38D94414DB8}" srcOrd="0" destOrd="0" presId="urn:microsoft.com/office/officeart/2005/8/layout/hierarchy1"/>
    <dgm:cxn modelId="{7E1E21D4-EFD9-1F44-A770-FFE182C90C69}" type="presOf" srcId="{44066FE6-5A1E-C447-9231-DEB8835592DE}" destId="{EF485415-605A-C243-9B63-9842DA306C0A}" srcOrd="0" destOrd="0" presId="urn:microsoft.com/office/officeart/2005/8/layout/hierarchy1"/>
    <dgm:cxn modelId="{F2AB6DD9-ACE6-554D-8B12-B2832926968A}" type="presOf" srcId="{761F775D-6316-A943-BED0-C3A6D5CF28F8}" destId="{407F678B-FDAE-704D-A76F-C5D25D676037}" srcOrd="0" destOrd="0" presId="urn:microsoft.com/office/officeart/2005/8/layout/hierarchy1"/>
    <dgm:cxn modelId="{7F550FE8-7C44-464C-BFF9-FBF4BBD9B36B}" type="presOf" srcId="{15DA5AF9-E65C-BE49-BF58-9B02E6EE4995}" destId="{517D45F8-E9F8-304F-83E6-88AFD3B9B314}" srcOrd="0" destOrd="0" presId="urn:microsoft.com/office/officeart/2005/8/layout/hierarchy1"/>
    <dgm:cxn modelId="{1C8241EC-4E97-084E-B97F-11AEF75E9D05}" type="presOf" srcId="{4D778501-E41D-CD4D-AFFD-6DCFE134936C}" destId="{B0BAF6BF-8ED0-4148-89A1-E67F7A63AED6}" srcOrd="0" destOrd="0" presId="urn:microsoft.com/office/officeart/2005/8/layout/hierarchy1"/>
    <dgm:cxn modelId="{A7B66CF6-E2C4-B244-8395-483F4E73F7F0}" srcId="{66159406-03D4-3747-903F-5B9F4C5F8F82}" destId="{7BADED9C-0C37-4C45-AB93-F3C40AE15B03}" srcOrd="0" destOrd="0" parTransId="{C6CD0C32-2144-594B-9EB3-E990A55AE9EE}" sibTransId="{099A3915-4200-C546-8B37-57BECE48C6EF}"/>
    <dgm:cxn modelId="{D16A5429-5428-E14C-8A9F-BA7CF5699AC9}" type="presParOf" srcId="{29151CCD-624C-ED49-985C-91A73EF8A4E5}" destId="{2F866A5E-36BD-CB43-B660-BBDF3D43C84E}" srcOrd="0" destOrd="0" presId="urn:microsoft.com/office/officeart/2005/8/layout/hierarchy1"/>
    <dgm:cxn modelId="{96FABD63-C979-C64A-AF8D-BFB9EDC733DA}" type="presParOf" srcId="{2F866A5E-36BD-CB43-B660-BBDF3D43C84E}" destId="{4B4BCE3F-B6CC-B046-ADA6-2598A7572206}" srcOrd="0" destOrd="0" presId="urn:microsoft.com/office/officeart/2005/8/layout/hierarchy1"/>
    <dgm:cxn modelId="{F7F146E1-C57D-6547-B664-BAA12C542EDF}" type="presParOf" srcId="{4B4BCE3F-B6CC-B046-ADA6-2598A7572206}" destId="{1EACBD33-91B3-B341-B65B-41EE8B3FF6B6}" srcOrd="0" destOrd="0" presId="urn:microsoft.com/office/officeart/2005/8/layout/hierarchy1"/>
    <dgm:cxn modelId="{D20C6ED7-944C-EF4D-91C6-C9DDB478E1A1}" type="presParOf" srcId="{4B4BCE3F-B6CC-B046-ADA6-2598A7572206}" destId="{71D7821A-1818-1D46-B6DF-11A2B57635CD}" srcOrd="1" destOrd="0" presId="urn:microsoft.com/office/officeart/2005/8/layout/hierarchy1"/>
    <dgm:cxn modelId="{11C11746-B4A7-A542-BD5C-316DB436A076}" type="presParOf" srcId="{2F866A5E-36BD-CB43-B660-BBDF3D43C84E}" destId="{0D703801-5FE4-8143-B662-6B7F9E3D644A}" srcOrd="1" destOrd="0" presId="urn:microsoft.com/office/officeart/2005/8/layout/hierarchy1"/>
    <dgm:cxn modelId="{B567205E-0044-2044-9659-7F1246A8E2E9}" type="presParOf" srcId="{0D703801-5FE4-8143-B662-6B7F9E3D644A}" destId="{D5D941CA-D0B4-1A49-956B-33C49F25655B}" srcOrd="0" destOrd="0" presId="urn:microsoft.com/office/officeart/2005/8/layout/hierarchy1"/>
    <dgm:cxn modelId="{FFCAC3EC-03D7-1D40-850B-745ACC290DEE}" type="presParOf" srcId="{0D703801-5FE4-8143-B662-6B7F9E3D644A}" destId="{CE35FD9E-151C-EB42-A61F-AC094C592D7A}" srcOrd="1" destOrd="0" presId="urn:microsoft.com/office/officeart/2005/8/layout/hierarchy1"/>
    <dgm:cxn modelId="{432E66DA-1CF4-A048-A78B-40B196021BEF}" type="presParOf" srcId="{CE35FD9E-151C-EB42-A61F-AC094C592D7A}" destId="{9B4A42FD-1615-E944-B986-A230D8BB8658}" srcOrd="0" destOrd="0" presId="urn:microsoft.com/office/officeart/2005/8/layout/hierarchy1"/>
    <dgm:cxn modelId="{31016B8B-89FD-B24A-B7FD-0AF4E9086B00}" type="presParOf" srcId="{9B4A42FD-1615-E944-B986-A230D8BB8658}" destId="{B1975538-6B3A-E94D-B331-F102A7BC70F3}" srcOrd="0" destOrd="0" presId="urn:microsoft.com/office/officeart/2005/8/layout/hierarchy1"/>
    <dgm:cxn modelId="{DDAF3F00-5F1C-F143-A0EE-1F900757225E}" type="presParOf" srcId="{9B4A42FD-1615-E944-B986-A230D8BB8658}" destId="{9B8D7445-369A-5346-9BAB-B63AA04D5B8D}" srcOrd="1" destOrd="0" presId="urn:microsoft.com/office/officeart/2005/8/layout/hierarchy1"/>
    <dgm:cxn modelId="{4CE12D43-746E-D64E-8282-488762E00077}" type="presParOf" srcId="{CE35FD9E-151C-EB42-A61F-AC094C592D7A}" destId="{B543FE83-B3C2-4A4F-8C83-8A7EC29E3FD9}" srcOrd="1" destOrd="0" presId="urn:microsoft.com/office/officeart/2005/8/layout/hierarchy1"/>
    <dgm:cxn modelId="{33360B6D-B8D0-1441-8CCA-D9CFCCBB11CC}" type="presParOf" srcId="{B543FE83-B3C2-4A4F-8C83-8A7EC29E3FD9}" destId="{D974A74C-8EA6-8A40-84AE-26C2F299DA79}" srcOrd="0" destOrd="0" presId="urn:microsoft.com/office/officeart/2005/8/layout/hierarchy1"/>
    <dgm:cxn modelId="{72E9C861-920E-2D4D-BC02-D68638425F8D}" type="presParOf" srcId="{B543FE83-B3C2-4A4F-8C83-8A7EC29E3FD9}" destId="{E6D02FA9-EAB8-C145-92F0-7719D404796F}" srcOrd="1" destOrd="0" presId="urn:microsoft.com/office/officeart/2005/8/layout/hierarchy1"/>
    <dgm:cxn modelId="{83F72272-A112-C54E-93A3-83024FCCCE02}" type="presParOf" srcId="{E6D02FA9-EAB8-C145-92F0-7719D404796F}" destId="{097A8502-6F79-064E-A994-86A5C0465829}" srcOrd="0" destOrd="0" presId="urn:microsoft.com/office/officeart/2005/8/layout/hierarchy1"/>
    <dgm:cxn modelId="{6A9058C2-A232-D94D-97D0-190EA1E714D6}" type="presParOf" srcId="{097A8502-6F79-064E-A994-86A5C0465829}" destId="{2426F4D2-D076-2746-846C-5C97C5EAA4EE}" srcOrd="0" destOrd="0" presId="urn:microsoft.com/office/officeart/2005/8/layout/hierarchy1"/>
    <dgm:cxn modelId="{225431E4-0B26-374E-8738-6C28DDBD2122}" type="presParOf" srcId="{097A8502-6F79-064E-A994-86A5C0465829}" destId="{48882973-2E26-084F-A5CF-9F3AC0277FF7}" srcOrd="1" destOrd="0" presId="urn:microsoft.com/office/officeart/2005/8/layout/hierarchy1"/>
    <dgm:cxn modelId="{3EECA535-5411-7849-ADDE-95BCF4D16EA1}" type="presParOf" srcId="{E6D02FA9-EAB8-C145-92F0-7719D404796F}" destId="{3278954A-F34B-7646-A305-2A958930C15F}" srcOrd="1" destOrd="0" presId="urn:microsoft.com/office/officeart/2005/8/layout/hierarchy1"/>
    <dgm:cxn modelId="{A604AEE7-9D13-BB4C-8E13-A71F254B2E1E}" type="presParOf" srcId="{B543FE83-B3C2-4A4F-8C83-8A7EC29E3FD9}" destId="{AF394944-2EEF-E34B-A9CD-F38D94414DB8}" srcOrd="2" destOrd="0" presId="urn:microsoft.com/office/officeart/2005/8/layout/hierarchy1"/>
    <dgm:cxn modelId="{05D31651-BE32-284C-B1B1-2A72FBA569D6}" type="presParOf" srcId="{B543FE83-B3C2-4A4F-8C83-8A7EC29E3FD9}" destId="{10F4C455-77F0-5941-85AA-3BE8F6BE239B}" srcOrd="3" destOrd="0" presId="urn:microsoft.com/office/officeart/2005/8/layout/hierarchy1"/>
    <dgm:cxn modelId="{3508E654-776E-5C40-94EF-5C781254127E}" type="presParOf" srcId="{10F4C455-77F0-5941-85AA-3BE8F6BE239B}" destId="{6F532B0A-9F39-F840-9480-C5CB28AE9937}" srcOrd="0" destOrd="0" presId="urn:microsoft.com/office/officeart/2005/8/layout/hierarchy1"/>
    <dgm:cxn modelId="{C65B2634-6567-8B47-B238-B66B0F498D21}" type="presParOf" srcId="{6F532B0A-9F39-F840-9480-C5CB28AE9937}" destId="{F11AA0C7-CAE0-1645-98D7-0E9242185C00}" srcOrd="0" destOrd="0" presId="urn:microsoft.com/office/officeart/2005/8/layout/hierarchy1"/>
    <dgm:cxn modelId="{FAADE285-E1E1-8B47-8D79-1E5D0F8FE2B7}" type="presParOf" srcId="{6F532B0A-9F39-F840-9480-C5CB28AE9937}" destId="{407F678B-FDAE-704D-A76F-C5D25D676037}" srcOrd="1" destOrd="0" presId="urn:microsoft.com/office/officeart/2005/8/layout/hierarchy1"/>
    <dgm:cxn modelId="{5A232F16-08F5-BE45-AA2C-94529285482A}" type="presParOf" srcId="{10F4C455-77F0-5941-85AA-3BE8F6BE239B}" destId="{E97651C6-3C20-9F48-87D1-2B47EF597AD7}" srcOrd="1" destOrd="0" presId="urn:microsoft.com/office/officeart/2005/8/layout/hierarchy1"/>
    <dgm:cxn modelId="{824C8B85-1036-2F4C-B1D7-CA6D0EA6522D}" type="presParOf" srcId="{0D703801-5FE4-8143-B662-6B7F9E3D644A}" destId="{517D45F8-E9F8-304F-83E6-88AFD3B9B314}" srcOrd="2" destOrd="0" presId="urn:microsoft.com/office/officeart/2005/8/layout/hierarchy1"/>
    <dgm:cxn modelId="{52E40F7B-E1E8-1144-B9AB-97F6462A699B}" type="presParOf" srcId="{0D703801-5FE4-8143-B662-6B7F9E3D644A}" destId="{43408BBF-5478-BC46-B4B1-D7BE27D61E27}" srcOrd="3" destOrd="0" presId="urn:microsoft.com/office/officeart/2005/8/layout/hierarchy1"/>
    <dgm:cxn modelId="{DD4DA930-7169-8F42-AE07-B6D187800F7E}" type="presParOf" srcId="{43408BBF-5478-BC46-B4B1-D7BE27D61E27}" destId="{451E9F44-32A6-4441-8A7B-5A240FD10AEE}" srcOrd="0" destOrd="0" presId="urn:microsoft.com/office/officeart/2005/8/layout/hierarchy1"/>
    <dgm:cxn modelId="{AA7AE97B-805E-4441-BF84-8EA8F858AFFD}" type="presParOf" srcId="{451E9F44-32A6-4441-8A7B-5A240FD10AEE}" destId="{9066BFE6-4AF3-3D40-89B8-E64B6113A01C}" srcOrd="0" destOrd="0" presId="urn:microsoft.com/office/officeart/2005/8/layout/hierarchy1"/>
    <dgm:cxn modelId="{ED9AC98C-E8C8-E54D-911A-F3CED1F5CA67}" type="presParOf" srcId="{451E9F44-32A6-4441-8A7B-5A240FD10AEE}" destId="{58F94B81-34A2-4443-9D0E-1C60D0349BB4}" srcOrd="1" destOrd="0" presId="urn:microsoft.com/office/officeart/2005/8/layout/hierarchy1"/>
    <dgm:cxn modelId="{06499E14-CBD0-0945-AC58-254B0B85973C}" type="presParOf" srcId="{43408BBF-5478-BC46-B4B1-D7BE27D61E27}" destId="{13ACD069-3116-FB45-BA9F-3FAA3C28F33C}" srcOrd="1" destOrd="0" presId="urn:microsoft.com/office/officeart/2005/8/layout/hierarchy1"/>
    <dgm:cxn modelId="{DE273738-6D23-4B44-A935-632B81F1372E}" type="presParOf" srcId="{13ACD069-3116-FB45-BA9F-3FAA3C28F33C}" destId="{EF485415-605A-C243-9B63-9842DA306C0A}" srcOrd="0" destOrd="0" presId="urn:microsoft.com/office/officeart/2005/8/layout/hierarchy1"/>
    <dgm:cxn modelId="{BFACFE92-19C0-5544-AB6C-8B0AA97DED41}" type="presParOf" srcId="{13ACD069-3116-FB45-BA9F-3FAA3C28F33C}" destId="{E490AC72-52AF-D449-9DC6-E0FA140EBAA4}" srcOrd="1" destOrd="0" presId="urn:microsoft.com/office/officeart/2005/8/layout/hierarchy1"/>
    <dgm:cxn modelId="{457A57EB-968C-3E4B-AC7F-67175AE5E5C2}" type="presParOf" srcId="{E490AC72-52AF-D449-9DC6-E0FA140EBAA4}" destId="{FBC5635B-D0CD-F845-B7A2-A04CD597C52B}" srcOrd="0" destOrd="0" presId="urn:microsoft.com/office/officeart/2005/8/layout/hierarchy1"/>
    <dgm:cxn modelId="{C00BFC3A-C15B-CD48-8063-6A616078B106}" type="presParOf" srcId="{FBC5635B-D0CD-F845-B7A2-A04CD597C52B}" destId="{B3B93D25-2034-6941-BC63-7ED4125D894E}" srcOrd="0" destOrd="0" presId="urn:microsoft.com/office/officeart/2005/8/layout/hierarchy1"/>
    <dgm:cxn modelId="{1C51EBB5-7870-494E-A6AC-CB76973BA439}" type="presParOf" srcId="{FBC5635B-D0CD-F845-B7A2-A04CD597C52B}" destId="{AF4B4228-C7FF-3C48-9D58-9CC777F83D81}" srcOrd="1" destOrd="0" presId="urn:microsoft.com/office/officeart/2005/8/layout/hierarchy1"/>
    <dgm:cxn modelId="{609D40FE-9880-2B4A-BDC4-67A73C5495C2}" type="presParOf" srcId="{E490AC72-52AF-D449-9DC6-E0FA140EBAA4}" destId="{B3134880-B86F-E940-9613-9B8A2928C868}" srcOrd="1" destOrd="0" presId="urn:microsoft.com/office/officeart/2005/8/layout/hierarchy1"/>
    <dgm:cxn modelId="{BE4AA87F-F40B-3F4A-BD9D-C1CEAE5B5CFF}" type="presParOf" srcId="{B3134880-B86F-E940-9613-9B8A2928C868}" destId="{B0BAF6BF-8ED0-4148-89A1-E67F7A63AED6}" srcOrd="0" destOrd="0" presId="urn:microsoft.com/office/officeart/2005/8/layout/hierarchy1"/>
    <dgm:cxn modelId="{7CE7BA6A-780E-0641-996A-E7CA4034C88C}" type="presParOf" srcId="{B3134880-B86F-E940-9613-9B8A2928C868}" destId="{CBAFD018-72F4-BF43-9904-FA49C998EF9A}" srcOrd="1" destOrd="0" presId="urn:microsoft.com/office/officeart/2005/8/layout/hierarchy1"/>
    <dgm:cxn modelId="{C390FC80-AE59-1C46-94FE-42AFB4B16475}" type="presParOf" srcId="{CBAFD018-72F4-BF43-9904-FA49C998EF9A}" destId="{01C2D83A-81F1-C946-89AB-AAD6B378138A}" srcOrd="0" destOrd="0" presId="urn:microsoft.com/office/officeart/2005/8/layout/hierarchy1"/>
    <dgm:cxn modelId="{F4069BC6-2B24-064E-B9DD-CDBEB9EE957A}" type="presParOf" srcId="{01C2D83A-81F1-C946-89AB-AAD6B378138A}" destId="{7D8CBEBB-7CF2-E94B-9D7D-93C5472CE9BF}" srcOrd="0" destOrd="0" presId="urn:microsoft.com/office/officeart/2005/8/layout/hierarchy1"/>
    <dgm:cxn modelId="{55B4BF09-8D6D-0944-82D5-D83208870F6A}" type="presParOf" srcId="{01C2D83A-81F1-C946-89AB-AAD6B378138A}" destId="{41F16D5F-1CF5-AF48-BA78-95A88E7FA033}" srcOrd="1" destOrd="0" presId="urn:microsoft.com/office/officeart/2005/8/layout/hierarchy1"/>
    <dgm:cxn modelId="{C7EAE65D-996E-BA48-B503-3173F1DD1259}" type="presParOf" srcId="{CBAFD018-72F4-BF43-9904-FA49C998EF9A}" destId="{7F056C6B-57E8-0148-B75C-A01D9F3076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89021-41BB-8642-8049-84DF9F2DA92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risk factors</a:t>
          </a:r>
        </a:p>
      </dsp:txBody>
      <dsp:txXfrm rot="-5400000">
        <a:off x="1" y="520688"/>
        <a:ext cx="1039018" cy="445294"/>
      </dsp:txXfrm>
    </dsp:sp>
    <dsp:sp modelId="{7E04D641-D53E-4F41-AD6E-803AA3F15CF5}">
      <dsp:nvSpPr>
        <dsp:cNvPr id="0" name=""/>
        <dsp:cNvSpPr/>
      </dsp:nvSpPr>
      <dsp:spPr>
        <a:xfrm rot="5400000">
          <a:off x="2906476" y="-1866277"/>
          <a:ext cx="964803" cy="4699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Incomplete/missing imaging information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pressure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Poor staffing</a:t>
          </a:r>
        </a:p>
      </dsp:txBody>
      <dsp:txXfrm rot="-5400000">
        <a:off x="1039019" y="48278"/>
        <a:ext cx="4652620" cy="870607"/>
      </dsp:txXfrm>
    </dsp:sp>
    <dsp:sp modelId="{01B02B77-ACF3-C64E-B697-5F56C1FA0842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Causes </a:t>
          </a:r>
        </a:p>
      </dsp:txBody>
      <dsp:txXfrm rot="-5400000">
        <a:off x="1" y="1809352"/>
        <a:ext cx="1039018" cy="445294"/>
      </dsp:txXfrm>
    </dsp:sp>
    <dsp:sp modelId="{4CFFA933-F111-5F4F-8266-4A1D59BCAAC5}">
      <dsp:nvSpPr>
        <dsp:cNvPr id="0" name=""/>
        <dsp:cNvSpPr/>
      </dsp:nvSpPr>
      <dsp:spPr>
        <a:xfrm rot="5400000">
          <a:off x="2906476" y="-577613"/>
          <a:ext cx="964803" cy="4699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training and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Gap in communication between staff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Human factors</a:t>
          </a:r>
        </a:p>
      </dsp:txBody>
      <dsp:txXfrm rot="-5400000">
        <a:off x="1039019" y="1336942"/>
        <a:ext cx="4652620" cy="870607"/>
      </dsp:txXfrm>
    </dsp:sp>
    <dsp:sp modelId="{8350D76E-CFAD-2D40-87A2-51D3070DC4C8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</a:t>
          </a:r>
        </a:p>
      </dsp:txBody>
      <dsp:txXfrm rot="-5400000">
        <a:off x="1" y="3098016"/>
        <a:ext cx="1039018" cy="445294"/>
      </dsp:txXfrm>
    </dsp:sp>
    <dsp:sp modelId="{2D197917-77A1-E740-8630-1A0D4F3F9F88}">
      <dsp:nvSpPr>
        <dsp:cNvPr id="0" name=""/>
        <dsp:cNvSpPr/>
      </dsp:nvSpPr>
      <dsp:spPr>
        <a:xfrm rot="5400000">
          <a:off x="2906476" y="711049"/>
          <a:ext cx="964803" cy="4699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 least 4000 surgical errors each year</a:t>
          </a:r>
        </a:p>
      </dsp:txBody>
      <dsp:txXfrm rot="-5400000">
        <a:off x="1039019" y="2625604"/>
        <a:ext cx="4652620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32B7-441E-1B40-864C-69191BCE6C39}">
      <dsp:nvSpPr>
        <dsp:cNvPr id="0" name=""/>
        <dsp:cNvSpPr/>
      </dsp:nvSpPr>
      <dsp:spPr>
        <a:xfrm>
          <a:off x="217507" y="189261"/>
          <a:ext cx="1763696" cy="2475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Robots could help surgeons make decision during training and real operations</a:t>
          </a:r>
        </a:p>
      </dsp:txBody>
      <dsp:txXfrm>
        <a:off x="217507" y="189261"/>
        <a:ext cx="1763696" cy="2475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AF6BF-8ED0-4148-89A1-E67F7A63AED6}">
      <dsp:nvSpPr>
        <dsp:cNvPr id="0" name=""/>
        <dsp:cNvSpPr/>
      </dsp:nvSpPr>
      <dsp:spPr>
        <a:xfrm>
          <a:off x="4349323" y="2872138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85415-605A-C243-9B63-9842DA306C0A}">
      <dsp:nvSpPr>
        <dsp:cNvPr id="0" name=""/>
        <dsp:cNvSpPr/>
      </dsp:nvSpPr>
      <dsp:spPr>
        <a:xfrm>
          <a:off x="4349323" y="1803162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D45F8-E9F8-304F-83E6-88AFD3B9B314}">
      <dsp:nvSpPr>
        <dsp:cNvPr id="0" name=""/>
        <dsp:cNvSpPr/>
      </dsp:nvSpPr>
      <dsp:spPr>
        <a:xfrm>
          <a:off x="3336652" y="734187"/>
          <a:ext cx="1058391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1058391" y="228837"/>
              </a:lnTo>
              <a:lnTo>
                <a:pt x="1058391" y="335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94944-2EEF-E34B-A9CD-F38D94414DB8}">
      <dsp:nvSpPr>
        <dsp:cNvPr id="0" name=""/>
        <dsp:cNvSpPr/>
      </dsp:nvSpPr>
      <dsp:spPr>
        <a:xfrm>
          <a:off x="2278260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705594" y="228837"/>
              </a:lnTo>
              <a:lnTo>
                <a:pt x="705594" y="335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4A74C-8EA6-8A40-84AE-26C2F299DA79}">
      <dsp:nvSpPr>
        <dsp:cNvPr id="0" name=""/>
        <dsp:cNvSpPr/>
      </dsp:nvSpPr>
      <dsp:spPr>
        <a:xfrm>
          <a:off x="1572666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705594" y="0"/>
              </a:moveTo>
              <a:lnTo>
                <a:pt x="705594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941CA-D0B4-1A49-956B-33C49F25655B}">
      <dsp:nvSpPr>
        <dsp:cNvPr id="0" name=""/>
        <dsp:cNvSpPr/>
      </dsp:nvSpPr>
      <dsp:spPr>
        <a:xfrm>
          <a:off x="2278260" y="734187"/>
          <a:ext cx="1058391" cy="335798"/>
        </a:xfrm>
        <a:custGeom>
          <a:avLst/>
          <a:gdLst/>
          <a:ahLst/>
          <a:cxnLst/>
          <a:rect l="0" t="0" r="0" b="0"/>
          <a:pathLst>
            <a:path>
              <a:moveTo>
                <a:pt x="1058391" y="0"/>
              </a:moveTo>
              <a:lnTo>
                <a:pt x="1058391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CBD33-91B3-B341-B65B-41EE8B3FF6B6}">
      <dsp:nvSpPr>
        <dsp:cNvPr id="0" name=""/>
        <dsp:cNvSpPr/>
      </dsp:nvSpPr>
      <dsp:spPr>
        <a:xfrm>
          <a:off x="2759347" y="101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7821A-1818-1D46-B6DF-11A2B57635CD}">
      <dsp:nvSpPr>
        <dsp:cNvPr id="0" name=""/>
        <dsp:cNvSpPr/>
      </dsp:nvSpPr>
      <dsp:spPr>
        <a:xfrm>
          <a:off x="2887637" y="122886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Weights</a:t>
          </a:r>
        </a:p>
      </dsp:txBody>
      <dsp:txXfrm>
        <a:off x="2909111" y="144360"/>
        <a:ext cx="1111660" cy="690228"/>
      </dsp:txXfrm>
    </dsp:sp>
    <dsp:sp modelId="{B1975538-6B3A-E94D-B331-F102A7BC70F3}">
      <dsp:nvSpPr>
        <dsp:cNvPr id="0" name=""/>
        <dsp:cNvSpPr/>
      </dsp:nvSpPr>
      <dsp:spPr>
        <a:xfrm>
          <a:off x="1700956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D7445-369A-5346-9BAB-B63AA04D5B8D}">
      <dsp:nvSpPr>
        <dsp:cNvPr id="0" name=""/>
        <dsp:cNvSpPr/>
      </dsp:nvSpPr>
      <dsp:spPr>
        <a:xfrm>
          <a:off x="1829246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Implicit</a:t>
          </a:r>
        </a:p>
      </dsp:txBody>
      <dsp:txXfrm>
        <a:off x="1850720" y="1213335"/>
        <a:ext cx="1111660" cy="690228"/>
      </dsp:txXfrm>
    </dsp:sp>
    <dsp:sp modelId="{2426F4D2-D076-2746-846C-5C97C5EAA4EE}">
      <dsp:nvSpPr>
        <dsp:cNvPr id="0" name=""/>
        <dsp:cNvSpPr/>
      </dsp:nvSpPr>
      <dsp:spPr>
        <a:xfrm>
          <a:off x="995362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82973-2E26-084F-A5CF-9F3AC0277FF7}">
      <dsp:nvSpPr>
        <dsp:cNvPr id="0" name=""/>
        <dsp:cNvSpPr/>
      </dsp:nvSpPr>
      <dsp:spPr>
        <a:xfrm>
          <a:off x="1123652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CRITIC</a:t>
          </a:r>
        </a:p>
      </dsp:txBody>
      <dsp:txXfrm>
        <a:off x="1145126" y="2282311"/>
        <a:ext cx="1111660" cy="690228"/>
      </dsp:txXfrm>
    </dsp:sp>
    <dsp:sp modelId="{F11AA0C7-CAE0-1645-98D7-0E9242185C00}">
      <dsp:nvSpPr>
        <dsp:cNvPr id="0" name=""/>
        <dsp:cNvSpPr/>
      </dsp:nvSpPr>
      <dsp:spPr>
        <a:xfrm>
          <a:off x="2406550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F678B-FDAE-704D-A76F-C5D25D676037}">
      <dsp:nvSpPr>
        <dsp:cNvPr id="0" name=""/>
        <dsp:cNvSpPr/>
      </dsp:nvSpPr>
      <dsp:spPr>
        <a:xfrm>
          <a:off x="2534840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Entropy</a:t>
          </a:r>
        </a:p>
      </dsp:txBody>
      <dsp:txXfrm>
        <a:off x="2556314" y="2282311"/>
        <a:ext cx="1111660" cy="690228"/>
      </dsp:txXfrm>
    </dsp:sp>
    <dsp:sp modelId="{9066BFE6-4AF3-3D40-89B8-E64B6113A01C}">
      <dsp:nvSpPr>
        <dsp:cNvPr id="0" name=""/>
        <dsp:cNvSpPr/>
      </dsp:nvSpPr>
      <dsp:spPr>
        <a:xfrm>
          <a:off x="3817739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94B81-34A2-4443-9D0E-1C60D0349BB4}">
      <dsp:nvSpPr>
        <dsp:cNvPr id="0" name=""/>
        <dsp:cNvSpPr/>
      </dsp:nvSpPr>
      <dsp:spPr>
        <a:xfrm>
          <a:off x="3946028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Explicit</a:t>
          </a:r>
          <a:r>
            <a:rPr lang="en-US" sz="1400" kern="1200" dirty="0"/>
            <a:t> </a:t>
          </a:r>
          <a:r>
            <a:rPr lang="en-US" sz="1200" kern="1200" dirty="0"/>
            <a:t>(user defined)</a:t>
          </a:r>
        </a:p>
      </dsp:txBody>
      <dsp:txXfrm>
        <a:off x="3967502" y="1213335"/>
        <a:ext cx="1111660" cy="690228"/>
      </dsp:txXfrm>
    </dsp:sp>
    <dsp:sp modelId="{B3B93D25-2034-6941-BC63-7ED4125D894E}">
      <dsp:nvSpPr>
        <dsp:cNvPr id="0" name=""/>
        <dsp:cNvSpPr/>
      </dsp:nvSpPr>
      <dsp:spPr>
        <a:xfrm>
          <a:off x="3817739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B4228-C7FF-3C48-9D58-9CC777F83D81}">
      <dsp:nvSpPr>
        <dsp:cNvPr id="0" name=""/>
        <dsp:cNvSpPr/>
      </dsp:nvSpPr>
      <dsp:spPr>
        <a:xfrm>
          <a:off x="3946028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</a:t>
          </a:r>
        </a:p>
      </dsp:txBody>
      <dsp:txXfrm>
        <a:off x="3967502" y="2282311"/>
        <a:ext cx="1111660" cy="690228"/>
      </dsp:txXfrm>
    </dsp:sp>
    <dsp:sp modelId="{7D8CBEBB-7CF2-E94B-9D7D-93C5472CE9BF}">
      <dsp:nvSpPr>
        <dsp:cNvPr id="0" name=""/>
        <dsp:cNvSpPr/>
      </dsp:nvSpPr>
      <dsp:spPr>
        <a:xfrm>
          <a:off x="3817739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16D5F-1CF5-AF48-BA78-95A88E7FA033}">
      <dsp:nvSpPr>
        <dsp:cNvPr id="0" name=""/>
        <dsp:cNvSpPr/>
      </dsp:nvSpPr>
      <dsp:spPr>
        <a:xfrm>
          <a:off x="3946028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Mission - centric</a:t>
          </a:r>
        </a:p>
      </dsp:txBody>
      <dsp:txXfrm>
        <a:off x="3967502" y="3351286"/>
        <a:ext cx="1111660" cy="69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11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greater the difference between the values of elements in a column, the smaller the entropy value of the elements in this column and the larger the entropy weight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Citation to the paper</a:t>
            </a:r>
            <a:endParaRPr dirty="0"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e7209c7b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e7209c7b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4 -&gt; motivation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13-17 -&gt; scenarios and results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18 -&gt; paper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 –&gt; conclusion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Slides – 1 hour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Script – 1 hour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– 30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Slides 11-12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Breakfast 12-1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Script, demo 1-2:30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– 3pm, lunch prep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Robots diagnose, make closing sutures, perform surgeries as a slave to the master-surgeon, and even implement simple procedures on their own. Even though it helped many surgeons and patients all over the world, there is still a place to grow for them, such as performing complex surgeries without external help and being an assistant to a surgeon in helping to make the best treatment plan while operating. 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Passive robots, which are commonly hand-held devices, are assistive tools that do not actively perform any surgical operations. An example of passive robots is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NeuroMate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commercial robot that helps in locating large brain tumors in the brain and integrates to a planner in neurosurgery [5]. Semi-active robots are ones that allow surgeons to perform a surgical procedure having direct control. That is, semi-active robots can interact directly on the patient’s body with the direct control of an observer or surgeon (e.g.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Acrobot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Surgical System [6]). Active robots are autonomous and are capable of performing part of surgical procedures (e.g. ROBODOC [7], CASPAR [8]).</a:t>
            </a:r>
            <a:endParaRPr dirty="0"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consider contextual information collected by the robot to enhance decision-making. Therefore, if robots would not only give the better implementation of certain actions on patient’s body but also help surgeon to make decisions – will certainly increase the quality of surgeries and help saving lives in critical situations and during post-operative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replace but help</a:t>
            </a: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improve the decision making of active surgical robots, we present an edge-based self-adaptive Surgical Robot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IoTSR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framework acting as a middleware between patients, surgical robot in an operating room and a surgical team or experts</a:t>
            </a:r>
            <a:r>
              <a:rPr lang="en-US" dirty="0">
                <a:effectLst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allows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IoTSR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offload edge-based tasks that are computationally intensive (e.g. AI operations) across other distributed edge nodes discovered within a hospital’s network. Using the built-in sensors, the surgical robot continuously collects data about the patient. This data primarily depends on the operation that is performed.</a:t>
            </a:r>
            <a:r>
              <a:rPr lang="en-US" dirty="0">
                <a:effectLst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it is imperative to design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IoTSR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such that it supports multiple-criteria for the decision making process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 from 10 and 11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mucosa, Bile duct</a:t>
            </a:r>
            <a:endParaRPr dirty="0"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45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85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3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14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rgbClr val="4B2E8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4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rgbClr val="4B2E8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5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Google Shape;31;p7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8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descr="Bar_RtAngle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039" y="3947767"/>
            <a:ext cx="2451418" cy="12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1" name="Google Shape;41;p9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chart" idx="2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4B2E8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10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671755" y="371510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1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E8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3A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Improving </a:t>
            </a:r>
            <a:br>
              <a:rPr lang="en-US" dirty="0"/>
            </a:br>
            <a:r>
              <a:rPr lang="en-US" dirty="0"/>
              <a:t>the Decision Making of Active Surgical Robots in Hospitals </a:t>
            </a:r>
            <a:endParaRPr dirty="0"/>
          </a:p>
        </p:txBody>
      </p:sp>
      <p:sp>
        <p:nvSpPr>
          <p:cNvPr id="76" name="Google Shape;76;p16"/>
          <p:cNvSpPr txBox="1"/>
          <p:nvPr/>
        </p:nvSpPr>
        <p:spPr>
          <a:xfrm>
            <a:off x="670938" y="5438178"/>
            <a:ext cx="4371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Chair: Dr. 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Eyhab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Al-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Masri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Member: Dr.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Zhiquan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(Andy) Shu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59940" y="4232190"/>
            <a:ext cx="38120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Alina </a:t>
            </a:r>
            <a:r>
              <a:rPr lang="en-U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Saduova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65483" y="2462341"/>
            <a:ext cx="8190936" cy="416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rPr lang="en-US" sz="2000" b="0" dirty="0"/>
              <a:t>Fuzzy TOPSIS uses similar logic as of the regular TOPSIS, while the importance of criteria are ranked using the following Fuzzy numbers: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n-US" sz="2000" b="0" dirty="0"/>
              <a:t>Very Low (1, 1, 3)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n-US" sz="2000" b="0" dirty="0"/>
              <a:t>Low (1, 3, 5)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n-US" sz="2000" b="0" dirty="0"/>
              <a:t>Average (3, 5, 7)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n-US" sz="2000" b="0" dirty="0"/>
              <a:t>High (5, 7, 9)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n-US" sz="2000" b="0" dirty="0"/>
              <a:t>Very High (7, 9, 9)</a:t>
            </a:r>
          </a:p>
          <a:p>
            <a:pPr marL="342900" indent="-342900">
              <a:spcBef>
                <a:spcPts val="400"/>
              </a:spcBef>
              <a:buSzPts val="2000"/>
            </a:pPr>
            <a:endParaRPr lang="en-US" sz="2000" b="0" dirty="0"/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2000" b="0" dirty="0"/>
              <a:t>Goal: Rank different alternative steps in surgery using multiple evaluation metrics.</a:t>
            </a:r>
            <a:endParaRPr sz="2000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671757" y="1570030"/>
            <a:ext cx="8332942" cy="66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Fuzzy T</a:t>
            </a:r>
            <a:r>
              <a:rPr lang="en-US" dirty="0"/>
              <a:t>echnique for </a:t>
            </a:r>
            <a:r>
              <a:rPr lang="en-US" b="1" dirty="0"/>
              <a:t>O</a:t>
            </a:r>
            <a:r>
              <a:rPr lang="en-US" dirty="0"/>
              <a:t>rder of </a:t>
            </a:r>
            <a:r>
              <a:rPr lang="en-US" b="1" dirty="0"/>
              <a:t>P</a:t>
            </a:r>
            <a:r>
              <a:rPr lang="en-US" dirty="0"/>
              <a:t>reference by </a:t>
            </a:r>
            <a:r>
              <a:rPr lang="en-US" b="1" dirty="0"/>
              <a:t>S</a:t>
            </a:r>
            <a:r>
              <a:rPr lang="en-US" dirty="0"/>
              <a:t>imilarity to </a:t>
            </a:r>
            <a:r>
              <a:rPr lang="en-US" b="1" dirty="0"/>
              <a:t>I</a:t>
            </a:r>
            <a:r>
              <a:rPr lang="en-US" dirty="0"/>
              <a:t>deal </a:t>
            </a:r>
            <a:r>
              <a:rPr lang="en-US" b="1" dirty="0"/>
              <a:t>S</a:t>
            </a:r>
            <a:r>
              <a:rPr lang="en-US" dirty="0"/>
              <a:t>olution</a:t>
            </a:r>
            <a:r>
              <a:rPr lang="en-US" b="1" dirty="0"/>
              <a:t> (Fuzzy TOPSIS):</a:t>
            </a:r>
            <a:endParaRPr lang="en-US" dirty="0"/>
          </a:p>
          <a:p>
            <a:pPr marL="0" lvl="0" indent="0">
              <a:spcBef>
                <a:spcPts val="0"/>
              </a:spcBef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 dirty="0" err="1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IoTSR</a:t>
            </a: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Optimization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17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7A13EB-9011-BC46-B065-7C4578AD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305" y="2320239"/>
            <a:ext cx="3912695" cy="3810086"/>
          </a:xfrm>
        </p:spPr>
        <p:txBody>
          <a:bodyPr/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Importance Through Intercriteria Correlation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Takes both the contrast intensity and contradictory character of the assessment criteria into account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Avoidance of human factor</a:t>
            </a:r>
          </a:p>
          <a:p>
            <a:pPr marL="76200" indent="0">
              <a:buNone/>
            </a:pP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Sahin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, 2021)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72B0-7428-9C46-B145-06D2696FE5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1757" y="1730666"/>
            <a:ext cx="3840480" cy="457200"/>
          </a:xfrm>
        </p:spPr>
        <p:txBody>
          <a:bodyPr/>
          <a:lstStyle/>
          <a:p>
            <a:pPr algn="ctr"/>
            <a:r>
              <a:rPr lang="en-US" dirty="0"/>
              <a:t>CRITIC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801431-29A1-3D4E-9F00-5396083B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weight generation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7B87F-2112-444A-B9AF-C0EEAED851A4}"/>
              </a:ext>
            </a:extLst>
          </p:cNvPr>
          <p:cNvSpPr txBox="1"/>
          <p:nvPr/>
        </p:nvSpPr>
        <p:spPr>
          <a:xfrm>
            <a:off x="4943724" y="1730666"/>
            <a:ext cx="38404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FF5DE-A28A-F144-BFDE-AB6D4E655E07}"/>
              </a:ext>
            </a:extLst>
          </p:cNvPr>
          <p:cNvSpPr txBox="1"/>
          <p:nvPr/>
        </p:nvSpPr>
        <p:spPr>
          <a:xfrm>
            <a:off x="4871509" y="2515699"/>
            <a:ext cx="3912695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384048">
              <a:spcBef>
                <a:spcPts val="1800"/>
              </a:spcBef>
              <a:buClr>
                <a:schemeClr val="accent1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Avoidance of human factor</a:t>
            </a:r>
          </a:p>
          <a:p>
            <a:pPr marL="457200" indent="-384048">
              <a:spcBef>
                <a:spcPts val="1800"/>
              </a:spcBef>
              <a:buClr>
                <a:schemeClr val="accent1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Measures degree of differentiation</a:t>
            </a:r>
          </a:p>
          <a:p>
            <a:pPr marL="457200" indent="-384048">
              <a:spcBef>
                <a:spcPts val="1800"/>
              </a:spcBef>
              <a:buClr>
                <a:schemeClr val="accent1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Higher degree – more information can be derived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Yuxin</a:t>
            </a:r>
            <a:r>
              <a:rPr lang="en-US" dirty="0">
                <a:solidFill>
                  <a:schemeClr val="bg2"/>
                </a:solidFill>
              </a:rPr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38554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System Architecture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C3C30-9DAE-B746-88D6-98735302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32" y="1654454"/>
            <a:ext cx="7251336" cy="44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A0A9F-062D-DB4E-BA37-1BDE365C5E09}"/>
              </a:ext>
            </a:extLst>
          </p:cNvPr>
          <p:cNvSpPr txBox="1"/>
          <p:nvPr/>
        </p:nvSpPr>
        <p:spPr>
          <a:xfrm>
            <a:off x="671756" y="586056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(A. </a:t>
            </a:r>
            <a:r>
              <a:rPr lang="en-US" sz="1200" dirty="0" err="1">
                <a:solidFill>
                  <a:schemeClr val="bg2"/>
                </a:solidFill>
              </a:rPr>
              <a:t>Saduova</a:t>
            </a:r>
            <a:r>
              <a:rPr lang="en-US" sz="1200" dirty="0">
                <a:solidFill>
                  <a:schemeClr val="bg2"/>
                </a:solidFill>
              </a:rPr>
              <a:t>, E. Al-</a:t>
            </a:r>
            <a:r>
              <a:rPr lang="en-US" sz="1200" dirty="0" err="1">
                <a:solidFill>
                  <a:schemeClr val="bg2"/>
                </a:solidFill>
              </a:rPr>
              <a:t>Masri</a:t>
            </a:r>
            <a:r>
              <a:rPr lang="en-US" sz="1200" dirty="0">
                <a:solidFill>
                  <a:schemeClr val="bg2"/>
                </a:solidFill>
              </a:rPr>
              <a:t>, 2021)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Scenarios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EB41E64-4FFC-9A43-8956-50A3DE142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843830"/>
              </p:ext>
            </p:extLst>
          </p:nvPr>
        </p:nvGraphicFramePr>
        <p:xfrm>
          <a:off x="1524000" y="182649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5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E48A9A6-5A18-E443-A40A-D06A82F2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1701432"/>
            <a:ext cx="8243455" cy="3909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D6EE1-D513-ED4F-B03C-0D6B4320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blood loss - centric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16C880-C6C1-7C4D-8998-4600E25C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2830278"/>
            <a:ext cx="4064000" cy="2524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B46EB-52C0-1346-A9AA-34BA74C039F8}"/>
              </a:ext>
            </a:extLst>
          </p:cNvPr>
          <p:cNvSpPr txBox="1"/>
          <p:nvPr/>
        </p:nvSpPr>
        <p:spPr>
          <a:xfrm>
            <a:off x="671756" y="1736725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Promethee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4DE7A09-E10E-5444-80F7-1780F3B4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78" y="2823351"/>
            <a:ext cx="4064001" cy="2524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265E7-9E00-B445-99FE-D8861737CDF7}"/>
              </a:ext>
            </a:extLst>
          </p:cNvPr>
          <p:cNvSpPr txBox="1"/>
          <p:nvPr/>
        </p:nvSpPr>
        <p:spPr>
          <a:xfrm>
            <a:off x="4730078" y="173672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TOPSIS</a:t>
            </a:r>
          </a:p>
        </p:txBody>
      </p:sp>
    </p:spTree>
    <p:extLst>
      <p:ext uri="{BB962C8B-B14F-4D97-AF65-F5344CB8AC3E}">
        <p14:creationId xmlns:p14="http://schemas.microsoft.com/office/powerpoint/2010/main" val="362629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3213D-2255-C743-B309-FC994DA6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blood loss - centric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55906C-9715-A74A-8AA9-64B6176D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4" y="2976448"/>
            <a:ext cx="3870036" cy="228538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FE736CD-1D71-3243-8423-AE8C251D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2" y="2976448"/>
            <a:ext cx="3870036" cy="2285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368C0-1B86-ED4A-B680-EE8ED2F47D98}"/>
              </a:ext>
            </a:extLst>
          </p:cNvPr>
          <p:cNvSpPr txBox="1"/>
          <p:nvPr/>
        </p:nvSpPr>
        <p:spPr>
          <a:xfrm>
            <a:off x="671756" y="1708313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TOPSIS with AHP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2A687-5A50-394C-A493-F87C604791EA}"/>
              </a:ext>
            </a:extLst>
          </p:cNvPr>
          <p:cNvSpPr txBox="1"/>
          <p:nvPr/>
        </p:nvSpPr>
        <p:spPr>
          <a:xfrm>
            <a:off x="5029200" y="170831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Fuzzy TOPSIS</a:t>
            </a:r>
          </a:p>
        </p:txBody>
      </p:sp>
    </p:spTree>
    <p:extLst>
      <p:ext uri="{BB962C8B-B14F-4D97-AF65-F5344CB8AC3E}">
        <p14:creationId xmlns:p14="http://schemas.microsoft.com/office/powerpoint/2010/main" val="203772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Application of Multiple-Criteria Decision Analysis (MCDA)  technique: TOPSIS, </a:t>
            </a:r>
            <a:r>
              <a:rPr lang="en-US" sz="2000" b="0" dirty="0" err="1"/>
              <a:t>Promethee</a:t>
            </a:r>
            <a:r>
              <a:rPr lang="en-US" sz="2000" b="0" dirty="0"/>
              <a:t> II, Fuzzy TOPSIS, AHP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Weight generation methods: CRITIC, ENTROPY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Research skills in medical sphere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Data Analysis using Pandas, Matplotlib, Python, Google Collab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Web application development JavaScript</a:t>
            </a:r>
            <a:r>
              <a:rPr lang="en-US" sz="2000" dirty="0"/>
              <a:t>, </a:t>
            </a:r>
            <a:r>
              <a:rPr lang="en-US" sz="2000" b="0" dirty="0"/>
              <a:t>Flask 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Learning Experience</a:t>
            </a:r>
            <a:endParaRPr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EEE8DA-E587-CC4B-A2D1-87A168E5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54" y="1912692"/>
            <a:ext cx="6527691" cy="3877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624850" y="1780324"/>
            <a:ext cx="8184600" cy="4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 err="1"/>
              <a:t>IoTSR</a:t>
            </a:r>
            <a:r>
              <a:rPr lang="en-US" sz="2000" b="0" dirty="0"/>
              <a:t> analyzes the datasets based on multiple attributes and ranks  them according to the surgeon requirements. </a:t>
            </a:r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We developed 3 different use cases and validated the correctness of the model by:</a:t>
            </a:r>
          </a:p>
          <a:p>
            <a:pPr marL="800100" lvl="1" indent="-342900">
              <a:spcBef>
                <a:spcPts val="1800"/>
              </a:spcBef>
              <a:buFont typeface="Arial"/>
              <a:buChar char="•"/>
            </a:pPr>
            <a:r>
              <a:rPr lang="en-US" sz="1600" b="0" dirty="0"/>
              <a:t>Manual judgement tested from existing data &amp; results</a:t>
            </a:r>
          </a:p>
          <a:p>
            <a:pPr marL="800100" lvl="1" indent="-342900">
              <a:spcBef>
                <a:spcPts val="1800"/>
              </a:spcBef>
              <a:buFont typeface="Arial"/>
              <a:buChar char="•"/>
            </a:pPr>
            <a:r>
              <a:rPr lang="en-US" sz="1600" b="0" dirty="0"/>
              <a:t>Adjusting the weights to witness the right selection of the attribute</a:t>
            </a:r>
            <a:endParaRPr sz="1600" b="0" dirty="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The  results  show  that  the  model  strategies select  the  best   alternative  of  all  the  available  variants. </a:t>
            </a:r>
            <a:endParaRPr sz="2000" b="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rPr lang="en-US" sz="2000" dirty="0"/>
              <a:t>Future Work: </a:t>
            </a:r>
            <a:r>
              <a:rPr lang="en-US" sz="2000" b="0" dirty="0"/>
              <a:t>More use cases from different surgeries, additional testing against real surgical steps and vitals</a:t>
            </a: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665483" y="1730547"/>
            <a:ext cx="8190032" cy="428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400"/>
            </a:pPr>
            <a:r>
              <a:rPr lang="en-US" sz="1400" b="0" dirty="0" err="1"/>
              <a:t>Yuxin</a:t>
            </a:r>
            <a:r>
              <a:rPr lang="en-US" sz="1400" b="0" dirty="0"/>
              <a:t> Zhu, </a:t>
            </a:r>
            <a:r>
              <a:rPr lang="en-US" sz="1400" b="0" dirty="0" err="1"/>
              <a:t>Dazuo</a:t>
            </a:r>
            <a:r>
              <a:rPr lang="en-US" sz="1400" b="0" dirty="0"/>
              <a:t> Tian, Feng Yan, "Effectiveness of Entropy Weight Method in Decision-Making", Mathematical Problems in Engineering, vol. 2020, Article ID 3564835, 5 pages, 2020. https://</a:t>
            </a:r>
            <a:r>
              <a:rPr lang="en-US" sz="1400" b="0" dirty="0" err="1"/>
              <a:t>doi.org</a:t>
            </a:r>
            <a:r>
              <a:rPr lang="en-US" sz="1400" b="0" dirty="0"/>
              <a:t>/10.1155/2020/3564835</a:t>
            </a:r>
            <a:endParaRPr sz="1400" b="0" dirty="0"/>
          </a:p>
          <a:p>
            <a:pPr marL="342900" lvl="0" indent="-342900">
              <a:spcBef>
                <a:spcPts val="280"/>
              </a:spcBef>
              <a:buSzPts val="1400"/>
            </a:pPr>
            <a:r>
              <a:rPr lang="en-US" sz="1400" b="0" dirty="0" err="1"/>
              <a:t>Şahin</a:t>
            </a:r>
            <a:r>
              <a:rPr lang="en-US" sz="1400" b="0" dirty="0"/>
              <a:t>, M. A comprehensive analysis of weighting and multicriteria methods in the context of sustainable energy. Int. J. Environ. Sci. Technol. 18, 1591–1616 (2021). https://</a:t>
            </a:r>
            <a:r>
              <a:rPr lang="en-US" sz="1400" b="0" dirty="0" err="1"/>
              <a:t>doi.org</a:t>
            </a:r>
            <a:r>
              <a:rPr lang="en-US" sz="1400" b="0" dirty="0"/>
              <a:t>/10.1007/s13762-020-02922-7</a:t>
            </a:r>
            <a:endParaRPr sz="1400" b="0" dirty="0"/>
          </a:p>
          <a:p>
            <a:pPr marL="342900" lvl="0" indent="-342900">
              <a:spcBef>
                <a:spcPts val="280"/>
              </a:spcBef>
              <a:buSzPts val="1400"/>
            </a:pPr>
            <a:r>
              <a:rPr lang="en-US" sz="1400" b="0" dirty="0" err="1"/>
              <a:t>Kawarada</a:t>
            </a:r>
            <a:r>
              <a:rPr lang="en-US" sz="1400" b="0" dirty="0"/>
              <a:t>, Y., Das, B.C. and </a:t>
            </a:r>
            <a:r>
              <a:rPr lang="en-US" sz="1400" b="0" dirty="0" err="1"/>
              <a:t>Taoka</a:t>
            </a:r>
            <a:r>
              <a:rPr lang="en-US" sz="1400" b="0" dirty="0"/>
              <a:t>, H., 2000. Anatomy of the Hepatic Hilar Area: the Plate System. Journal of hepato-biliary-pancreatic surgery, 7(6), pp.580-586. </a:t>
            </a:r>
            <a:endParaRPr sz="1400" b="0" dirty="0"/>
          </a:p>
          <a:p>
            <a:pPr marL="342900" lvl="0" indent="-342900">
              <a:spcBef>
                <a:spcPts val="280"/>
              </a:spcBef>
              <a:buSzPts val="1400"/>
            </a:pPr>
            <a:r>
              <a:rPr lang="en-US" sz="1400" b="0" dirty="0" err="1"/>
              <a:t>Giulianotti</a:t>
            </a:r>
            <a:r>
              <a:rPr lang="en-US" sz="1400" b="0" dirty="0"/>
              <a:t>, P.C., </a:t>
            </a:r>
            <a:r>
              <a:rPr lang="en-US" sz="1400" b="0" dirty="0" err="1"/>
              <a:t>Mangano</a:t>
            </a:r>
            <a:r>
              <a:rPr lang="en-US" sz="1400" b="0" dirty="0"/>
              <a:t>, A., Bustos, R.E., </a:t>
            </a:r>
            <a:r>
              <a:rPr lang="en-US" sz="1400" b="0" dirty="0" err="1"/>
              <a:t>Gheza</a:t>
            </a:r>
            <a:r>
              <a:rPr lang="en-US" sz="1400" b="0" dirty="0"/>
              <a:t>, F., Fernandes, E., </a:t>
            </a:r>
            <a:r>
              <a:rPr lang="en-US" sz="1400" b="0" dirty="0" err="1"/>
              <a:t>Masrur</a:t>
            </a:r>
            <a:r>
              <a:rPr lang="en-US" sz="1400" b="0" dirty="0"/>
              <a:t>, M.A., </a:t>
            </a:r>
            <a:r>
              <a:rPr lang="en-US" sz="1400" b="0" dirty="0" err="1"/>
              <a:t>Gangemi</a:t>
            </a:r>
            <a:r>
              <a:rPr lang="en-US" sz="1400" b="0" dirty="0"/>
              <a:t>, A. and Bianco, F.M., 2018. Operative Technique in Robotic </a:t>
            </a:r>
            <a:r>
              <a:rPr lang="en-US" sz="1400" b="0" dirty="0" err="1"/>
              <a:t>pancreaticoduod</a:t>
            </a:r>
            <a:r>
              <a:rPr lang="en-US" sz="1400" b="0" dirty="0"/>
              <a:t>-</a:t>
            </a:r>
            <a:br>
              <a:rPr lang="en-US" sz="1400" b="0" dirty="0"/>
            </a:br>
            <a:r>
              <a:rPr lang="en-US" sz="1400" b="0" dirty="0" err="1"/>
              <a:t>enectomy</a:t>
            </a:r>
            <a:r>
              <a:rPr lang="en-US" sz="1400" b="0" dirty="0"/>
              <a:t> (RPD): 17 steps standardized technique. Surgical endoscopy, 32(10), pp.4329-4336.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400" b="0" dirty="0" err="1"/>
              <a:t>Rodziewicz</a:t>
            </a:r>
            <a:r>
              <a:rPr lang="en-US" sz="1400" b="0" dirty="0"/>
              <a:t> TL, Houseman B, </a:t>
            </a:r>
            <a:r>
              <a:rPr lang="en-US" sz="1400" b="0" dirty="0" err="1"/>
              <a:t>Hipskind</a:t>
            </a:r>
            <a:r>
              <a:rPr lang="en-US" sz="1400" b="0" dirty="0"/>
              <a:t> JE. Medical Error Reduction and Prevention. [Updated 2021 Aug 6]. In: </a:t>
            </a:r>
            <a:r>
              <a:rPr lang="en-US" sz="1400" b="0" dirty="0" err="1"/>
              <a:t>StatPearls</a:t>
            </a:r>
            <a:r>
              <a:rPr lang="en-US" sz="1400" b="0" dirty="0"/>
              <a:t> [Internet]. Treasure Island (FL): </a:t>
            </a:r>
            <a:r>
              <a:rPr lang="en-US" sz="1400" b="0" dirty="0" err="1"/>
              <a:t>StatPearls</a:t>
            </a:r>
            <a:r>
              <a:rPr lang="en-US" sz="1400" b="0" dirty="0"/>
              <a:t> Publishing; 2021 Jan-. Available from: https://</a:t>
            </a:r>
            <a:r>
              <a:rPr lang="en-US" sz="1400" b="0" dirty="0" err="1"/>
              <a:t>www.ncbi.nlm.nih.gov</a:t>
            </a:r>
            <a:r>
              <a:rPr lang="en-US" sz="1400" b="0" dirty="0"/>
              <a:t>/books/NBK499956/</a:t>
            </a:r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71757" y="1782720"/>
            <a:ext cx="8190936" cy="44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Background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Motivation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Objectives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System Architecture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Evaluation and Results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Simulation (Demo)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Learning Experience (Paper, conference)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•"/>
            </a:pPr>
            <a:r>
              <a:rPr lang="en-US" sz="2000" b="0" dirty="0"/>
              <a:t>Conclusion</a:t>
            </a:r>
            <a:endParaRPr sz="20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Vector | Thank you lettering">
            <a:extLst>
              <a:ext uri="{FF2B5EF4-FFF2-40B4-BE49-F238E27FC236}">
                <a16:creationId xmlns:a16="http://schemas.microsoft.com/office/drawing/2014/main" id="{B744DDCE-B8F8-7D41-A870-C1D3A879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0" y="352714"/>
            <a:ext cx="7548040" cy="53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Courier New"/>
              <a:buChar char="o"/>
            </a:pPr>
            <a:r>
              <a:rPr lang="en-US" sz="2000" b="0" dirty="0"/>
              <a:t>Robot-assisted procedures are still constrained by master-slave relation with a surgeon.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Courier New"/>
              <a:buChar char="o"/>
            </a:pPr>
            <a:r>
              <a:rPr lang="en-US" sz="2000" b="0" dirty="0"/>
              <a:t>Types of robots: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b="0" dirty="0"/>
              <a:t>Passive robot-holders – used to locate tumors in the brain</a:t>
            </a:r>
            <a:endParaRPr sz="1600" dirty="0"/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b="0" dirty="0"/>
              <a:t>Semi-active robots – perform narrowly specified tasks (laparoscopic camera)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b="0" dirty="0"/>
              <a:t>Active robots – provide haptic feedback for the surgeon, remote control of the robot</a:t>
            </a:r>
          </a:p>
          <a:p>
            <a:pPr marL="342900" indent="-342900">
              <a:lnSpc>
                <a:spcPct val="150000"/>
              </a:lnSpc>
              <a:buFont typeface="Courier New"/>
              <a:buChar char="o"/>
            </a:pPr>
            <a:r>
              <a:rPr lang="en-US" sz="2000" b="0" dirty="0"/>
              <a:t>Active robots provide surgeons with a greater level of flexibility and control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Motivation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56BAC2-8525-7F4C-A1E9-ABC91D5EE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164946"/>
              </p:ext>
            </p:extLst>
          </p:nvPr>
        </p:nvGraphicFramePr>
        <p:xfrm>
          <a:off x="828318" y="1731000"/>
          <a:ext cx="573873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E732D3-30D9-2B4F-904E-D170943217C2}"/>
              </a:ext>
            </a:extLst>
          </p:cNvPr>
          <p:cNvSpPr txBox="1"/>
          <p:nvPr/>
        </p:nvSpPr>
        <p:spPr>
          <a:xfrm>
            <a:off x="671756" y="579500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Rodziewicz</a:t>
            </a:r>
            <a:r>
              <a:rPr lang="en-US" dirty="0">
                <a:solidFill>
                  <a:schemeClr val="bg2"/>
                </a:solidFill>
              </a:rPr>
              <a:t>, 2021)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E03BFBA-359E-F94B-9CFF-1E9949C48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933904"/>
              </p:ext>
            </p:extLst>
          </p:nvPr>
        </p:nvGraphicFramePr>
        <p:xfrm>
          <a:off x="6723617" y="2001900"/>
          <a:ext cx="2198711" cy="285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665483" y="1714758"/>
            <a:ext cx="8190936" cy="458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dirty="0"/>
              <a:t>Identification of relevant parameters for the surgical procedure.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dirty="0"/>
              <a:t>Design IoT Surgical Robot (</a:t>
            </a:r>
            <a:r>
              <a:rPr lang="en-US" sz="2000" b="0" dirty="0" err="1"/>
              <a:t>IoTSR</a:t>
            </a:r>
            <a:r>
              <a:rPr lang="en-US" sz="2000" b="0" dirty="0"/>
              <a:t>) Framework  of making optimized decisions regarding the next steps in the procedure.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dirty="0"/>
              <a:t>Design different use case scenarios.</a:t>
            </a:r>
            <a:endParaRPr sz="2000" b="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dirty="0"/>
              <a:t>Analyze the performance of the 4 different decision-making methods for 3 different surgical operations.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dirty="0"/>
              <a:t>Simulate the approach using multiple test cases and experiments.</a:t>
            </a:r>
            <a:endParaRPr sz="2000" b="0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</a:pP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Objectives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lang="en-US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b="1"/>
              <a:t>Parameters: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 dirty="0"/>
              <a:t>IoT Surgical Robot (</a:t>
            </a:r>
            <a:r>
              <a:rPr lang="en-US" dirty="0" err="1"/>
              <a:t>IoTSR</a:t>
            </a:r>
            <a:r>
              <a:rPr lang="en-US" dirty="0"/>
              <a:t>) Framework 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CB68E7-1FE2-414E-B1CE-AF25E8F8A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73072"/>
              </p:ext>
            </p:extLst>
          </p:nvPr>
        </p:nvGraphicFramePr>
        <p:xfrm>
          <a:off x="671756" y="2508996"/>
          <a:ext cx="3900244" cy="29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244">
                  <a:extLst>
                    <a:ext uri="{9D8B030D-6E8A-4147-A177-3AD203B41FA5}">
                      <a16:colId xmlns:a16="http://schemas.microsoft.com/office/drawing/2014/main" val="2642414012"/>
                    </a:ext>
                  </a:extLst>
                </a:gridCol>
              </a:tblGrid>
              <a:tr h="687556">
                <a:tc>
                  <a:txBody>
                    <a:bodyPr/>
                    <a:lstStyle/>
                    <a:p>
                      <a:r>
                        <a:rPr lang="en-US" sz="1500" dirty="0"/>
                        <a:t>Attributes for use case 1 (</a:t>
                      </a:r>
                      <a:r>
                        <a:rPr lang="en-US" sz="1500" dirty="0" err="1"/>
                        <a:t>Kawarada</a:t>
                      </a:r>
                      <a:r>
                        <a:rPr lang="en-US" sz="1500" dirty="0"/>
                        <a:t>, 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6983"/>
                  </a:ext>
                </a:extLst>
              </a:tr>
              <a:tr h="514313">
                <a:tc>
                  <a:txBody>
                    <a:bodyPr/>
                    <a:lstStyle/>
                    <a:p>
                      <a:r>
                        <a:rPr lang="en-US" sz="1500" dirty="0"/>
                        <a:t>3D visual clarity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81519"/>
                  </a:ext>
                </a:extLst>
              </a:tr>
              <a:tr h="514313">
                <a:tc>
                  <a:txBody>
                    <a:bodyPr/>
                    <a:lstStyle/>
                    <a:p>
                      <a:r>
                        <a:rPr lang="en-US" sz="1500" dirty="0"/>
                        <a:t>Liver removal risk level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8321"/>
                  </a:ext>
                </a:extLst>
              </a:tr>
              <a:tr h="687556">
                <a:tc>
                  <a:txBody>
                    <a:bodyPr/>
                    <a:lstStyle/>
                    <a:p>
                      <a:r>
                        <a:rPr lang="en-US" sz="1500" dirty="0"/>
                        <a:t>Blood vessel exposure or reconstruction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43070"/>
                  </a:ext>
                </a:extLst>
              </a:tr>
              <a:tr h="514313">
                <a:tc>
                  <a:txBody>
                    <a:bodyPr/>
                    <a:lstStyle/>
                    <a:p>
                      <a:r>
                        <a:rPr lang="en-US" sz="1500" dirty="0"/>
                        <a:t>Cancerous spread level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0550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A271EF9-FEA9-CC46-B487-D99D1004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62192"/>
              </p:ext>
            </p:extLst>
          </p:nvPr>
        </p:nvGraphicFramePr>
        <p:xfrm>
          <a:off x="4968626" y="2508996"/>
          <a:ext cx="3900243" cy="291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243">
                  <a:extLst>
                    <a:ext uri="{9D8B030D-6E8A-4147-A177-3AD203B41FA5}">
                      <a16:colId xmlns:a16="http://schemas.microsoft.com/office/drawing/2014/main" val="2642414012"/>
                    </a:ext>
                  </a:extLst>
                </a:gridCol>
              </a:tblGrid>
              <a:tr h="583610">
                <a:tc>
                  <a:txBody>
                    <a:bodyPr/>
                    <a:lstStyle/>
                    <a:p>
                      <a:r>
                        <a:rPr lang="en-US" sz="1600" dirty="0"/>
                        <a:t>Attributes for use case 2 (</a:t>
                      </a:r>
                      <a:r>
                        <a:rPr lang="en-US" sz="1600" dirty="0" err="1"/>
                        <a:t>Giulianotti</a:t>
                      </a:r>
                      <a:r>
                        <a:rPr lang="en-US" sz="1600" dirty="0"/>
                        <a:t>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6983"/>
                  </a:ext>
                </a:extLst>
              </a:tr>
              <a:tr h="583610">
                <a:tc>
                  <a:txBody>
                    <a:bodyPr/>
                    <a:lstStyle/>
                    <a:p>
                      <a:r>
                        <a:rPr lang="en-US" sz="1500" dirty="0"/>
                        <a:t>Amount of jejunal mucosa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81519"/>
                  </a:ext>
                </a:extLst>
              </a:tr>
              <a:tr h="583610">
                <a:tc>
                  <a:txBody>
                    <a:bodyPr/>
                    <a:lstStyle/>
                    <a:p>
                      <a:r>
                        <a:rPr lang="en-US" sz="1500" dirty="0"/>
                        <a:t>Bile duct diameter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8321"/>
                  </a:ext>
                </a:extLst>
              </a:tr>
              <a:tr h="583610">
                <a:tc>
                  <a:txBody>
                    <a:bodyPr/>
                    <a:lstStyle/>
                    <a:p>
                      <a:r>
                        <a:rPr lang="en-US" sz="1500" dirty="0"/>
                        <a:t>Estimated blood loss (ml)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43070"/>
                  </a:ext>
                </a:extLst>
              </a:tr>
              <a:tr h="583610">
                <a:tc>
                  <a:txBody>
                    <a:bodyPr/>
                    <a:lstStyle/>
                    <a:p>
                      <a:r>
                        <a:rPr lang="en-US" sz="1500" dirty="0"/>
                        <a:t>3D visual clarity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05508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67F51A2-7715-AF47-88FF-AFC640948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15012"/>
              </p:ext>
            </p:extLst>
          </p:nvPr>
        </p:nvGraphicFramePr>
        <p:xfrm>
          <a:off x="2244436" y="2141839"/>
          <a:ext cx="4738255" cy="362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255">
                  <a:extLst>
                    <a:ext uri="{9D8B030D-6E8A-4147-A177-3AD203B41FA5}">
                      <a16:colId xmlns:a16="http://schemas.microsoft.com/office/drawing/2014/main" val="2642414012"/>
                    </a:ext>
                  </a:extLst>
                </a:gridCol>
              </a:tblGrid>
              <a:tr h="853340">
                <a:tc>
                  <a:txBody>
                    <a:bodyPr/>
                    <a:lstStyle/>
                    <a:p>
                      <a:r>
                        <a:rPr lang="en-US" sz="1500" dirty="0"/>
                        <a:t>Attributes for use case 3 (</a:t>
                      </a:r>
                      <a:r>
                        <a:rPr lang="en-US" sz="1500" dirty="0" err="1"/>
                        <a:t>Kawarada</a:t>
                      </a:r>
                      <a:r>
                        <a:rPr lang="en-US" sz="1500" dirty="0"/>
                        <a:t>, 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6983"/>
                  </a:ext>
                </a:extLst>
              </a:tr>
              <a:tr h="638324">
                <a:tc>
                  <a:txBody>
                    <a:bodyPr/>
                    <a:lstStyle/>
                    <a:p>
                      <a:r>
                        <a:rPr lang="en-US" sz="1500" dirty="0"/>
                        <a:t>3D visual clarity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81519"/>
                  </a:ext>
                </a:extLst>
              </a:tr>
              <a:tr h="638324">
                <a:tc>
                  <a:txBody>
                    <a:bodyPr/>
                    <a:lstStyle/>
                    <a:p>
                      <a:r>
                        <a:rPr lang="en-US" sz="1500" dirty="0"/>
                        <a:t>Bleeding rate (ml)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8321"/>
                  </a:ext>
                </a:extLst>
              </a:tr>
              <a:tr h="853340">
                <a:tc>
                  <a:txBody>
                    <a:bodyPr/>
                    <a:lstStyle/>
                    <a:p>
                      <a:r>
                        <a:rPr lang="en-US" sz="1500" dirty="0"/>
                        <a:t>Distance to portal vein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43070"/>
                  </a:ext>
                </a:extLst>
              </a:tr>
              <a:tr h="638324">
                <a:tc>
                  <a:txBody>
                    <a:bodyPr/>
                    <a:lstStyle/>
                    <a:p>
                      <a:r>
                        <a:rPr lang="en-US" sz="1500" dirty="0"/>
                        <a:t>Distance to portal venous branch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055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65483" y="2462341"/>
            <a:ext cx="8190936" cy="416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rPr lang="en-US" sz="2000" b="0" dirty="0"/>
              <a:t>TOPSIS is a multi-criteria decision analysis method based on the comparison between all the alternatives included in the problem.</a:t>
            </a:r>
            <a:endParaRPr sz="2000" b="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endParaRPr sz="2000" b="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rPr lang="en-US" sz="2000" b="0" dirty="0"/>
              <a:t>Goal: Rank different alternative steps in surgery using multiple evaluation metrics.</a:t>
            </a:r>
            <a:endParaRPr sz="2000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671757" y="1570030"/>
            <a:ext cx="8332942" cy="66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b="1" dirty="0"/>
              <a:t>T</a:t>
            </a:r>
            <a:r>
              <a:rPr lang="en-US" dirty="0"/>
              <a:t>echnique for </a:t>
            </a:r>
            <a:r>
              <a:rPr lang="en-US" b="1" dirty="0"/>
              <a:t>O</a:t>
            </a:r>
            <a:r>
              <a:rPr lang="en-US" dirty="0"/>
              <a:t>rder of </a:t>
            </a:r>
            <a:r>
              <a:rPr lang="en-US" b="1" dirty="0"/>
              <a:t>P</a:t>
            </a:r>
            <a:r>
              <a:rPr lang="en-US" dirty="0"/>
              <a:t>reference by </a:t>
            </a:r>
            <a:r>
              <a:rPr lang="en-US" b="1" dirty="0"/>
              <a:t>S</a:t>
            </a:r>
            <a:r>
              <a:rPr lang="en-US" dirty="0"/>
              <a:t>imilarity to </a:t>
            </a:r>
            <a:r>
              <a:rPr lang="en-US" b="1" dirty="0"/>
              <a:t>I</a:t>
            </a:r>
            <a:r>
              <a:rPr lang="en-US" dirty="0"/>
              <a:t>deal </a:t>
            </a:r>
            <a:r>
              <a:rPr lang="en-US" b="1" dirty="0"/>
              <a:t>S</a:t>
            </a:r>
            <a:r>
              <a:rPr lang="en-US" dirty="0"/>
              <a:t>olution</a:t>
            </a:r>
            <a:r>
              <a:rPr lang="en-US" b="1" dirty="0"/>
              <a:t> (TOPSIS):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 dirty="0" err="1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IoTSR</a:t>
            </a: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Optimization Model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A25D1A-2791-1D42-A505-A485EDFF8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26346"/>
              </p:ext>
            </p:extLst>
          </p:nvPr>
        </p:nvGraphicFramePr>
        <p:xfrm>
          <a:off x="775854" y="4175450"/>
          <a:ext cx="522514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02328">
                  <a:extLst>
                    <a:ext uri="{9D8B030D-6E8A-4147-A177-3AD203B41FA5}">
                      <a16:colId xmlns:a16="http://schemas.microsoft.com/office/drawing/2014/main" val="2808700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9803961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4069125668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600856080"/>
                    </a:ext>
                  </a:extLst>
                </a:gridCol>
                <a:gridCol w="1043048">
                  <a:extLst>
                    <a:ext uri="{9D8B030D-6E8A-4147-A177-3AD203B41FA5}">
                      <a16:colId xmlns:a16="http://schemas.microsoft.com/office/drawing/2014/main" val="172794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9705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8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Alternative-2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7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Alternative-N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699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65483" y="2462341"/>
            <a:ext cx="8190936" cy="416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US" sz="2000" b="0" dirty="0"/>
              <a:t>AHP is used in quantifying the weights of decision criteria through pair-wise comparisons</a:t>
            </a:r>
          </a:p>
          <a:p>
            <a:pPr marL="0" lvl="0" indent="0">
              <a:spcBef>
                <a:spcPts val="0"/>
              </a:spcBef>
              <a:buSzPts val="2000"/>
              <a:buNone/>
            </a:pPr>
            <a:endParaRPr lang="en-US" sz="2000" b="0" dirty="0"/>
          </a:p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US" sz="2000" b="0" dirty="0"/>
              <a:t>Goal: Rank different decision-making parameters according to the importance between each other by following scale:</a:t>
            </a:r>
          </a:p>
          <a:p>
            <a:pPr marL="0" lvl="0" indent="0">
              <a:spcBef>
                <a:spcPts val="0"/>
              </a:spcBef>
              <a:buSzPts val="2000"/>
              <a:buNone/>
            </a:pPr>
            <a:endParaRPr lang="en-US" sz="2000" b="0" dirty="0"/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US" sz="2000" b="0" dirty="0"/>
              <a:t>1 - equal importance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US" sz="2000" b="0" dirty="0"/>
              <a:t>3 - moderate importance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US" sz="2000" b="0" dirty="0"/>
              <a:t>5 - strong importance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US" sz="2000" b="0" dirty="0"/>
              <a:t>7 - very strong importance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US" sz="2000" b="0" dirty="0"/>
              <a:t>9 - extremely strong importance</a:t>
            </a:r>
          </a:p>
          <a:p>
            <a:pPr marL="342900" indent="-3429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671757" y="1570030"/>
            <a:ext cx="8332942" cy="66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 b="1" dirty="0"/>
              <a:t>TOPSIS </a:t>
            </a:r>
            <a:r>
              <a:rPr lang="en-US" dirty="0"/>
              <a:t>with</a:t>
            </a:r>
            <a:r>
              <a:rPr lang="en-US" b="1" dirty="0"/>
              <a:t> A</a:t>
            </a:r>
            <a:r>
              <a:rPr lang="en-US" dirty="0"/>
              <a:t>nalytical</a:t>
            </a:r>
            <a:r>
              <a:rPr lang="en-US" b="1" dirty="0"/>
              <a:t> H</a:t>
            </a:r>
            <a:r>
              <a:rPr lang="en-US" dirty="0"/>
              <a:t>ierarchy</a:t>
            </a:r>
            <a:r>
              <a:rPr lang="en-US" b="1" dirty="0"/>
              <a:t> P</a:t>
            </a:r>
            <a:r>
              <a:rPr lang="en-US" dirty="0"/>
              <a:t>rocess </a:t>
            </a:r>
            <a:r>
              <a:rPr lang="en-US" b="1" dirty="0"/>
              <a:t>(AHP):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 dirty="0" err="1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IoTSR</a:t>
            </a: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Optimization Model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2C192F-2ADF-EA4F-A8A2-C3A74972E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7214"/>
              </p:ext>
            </p:extLst>
          </p:nvPr>
        </p:nvGraphicFramePr>
        <p:xfrm>
          <a:off x="5084617" y="4203691"/>
          <a:ext cx="3519055" cy="188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3811">
                  <a:extLst>
                    <a:ext uri="{9D8B030D-6E8A-4147-A177-3AD203B41FA5}">
                      <a16:colId xmlns:a16="http://schemas.microsoft.com/office/drawing/2014/main" val="308585759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1518018499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889190030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3829744591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3209413505"/>
                    </a:ext>
                  </a:extLst>
                </a:gridCol>
              </a:tblGrid>
              <a:tr h="377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07374"/>
                  </a:ext>
                </a:extLst>
              </a:tr>
              <a:tr h="37753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6108"/>
                  </a:ext>
                </a:extLst>
              </a:tr>
              <a:tr h="37753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2212"/>
                  </a:ext>
                </a:extLst>
              </a:tr>
              <a:tr h="37753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23634"/>
                  </a:ext>
                </a:extLst>
              </a:tr>
              <a:tr h="37753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0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65483" y="2462341"/>
            <a:ext cx="8190936" cy="416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en-US" sz="2000" b="0" dirty="0"/>
              <a:t>The PROMETHEE II method allows one to establish a complete ranking between possible movements based on outranking relations.</a:t>
            </a:r>
            <a:endParaRPr sz="2000" b="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rPr lang="en-US" sz="2000" b="0" dirty="0"/>
              <a:t>Goal: Rank different alternative steps in surgery depending on the leaving and entering outranking flows</a:t>
            </a:r>
            <a:endParaRPr sz="2000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671757" y="1570030"/>
            <a:ext cx="8332942" cy="66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dirty="0"/>
              <a:t>P</a:t>
            </a:r>
            <a:r>
              <a:rPr lang="en-US" dirty="0"/>
              <a:t>reference</a:t>
            </a:r>
            <a:r>
              <a:rPr lang="en-US" b="1" dirty="0"/>
              <a:t> R</a:t>
            </a:r>
            <a:r>
              <a:rPr lang="en-US" dirty="0"/>
              <a:t>anking</a:t>
            </a:r>
            <a:r>
              <a:rPr lang="en-US" b="1" dirty="0"/>
              <a:t> O</a:t>
            </a:r>
            <a:r>
              <a:rPr lang="en-US" dirty="0"/>
              <a:t>rganization</a:t>
            </a:r>
            <a:r>
              <a:rPr lang="en-US" b="1" dirty="0"/>
              <a:t> </a:t>
            </a:r>
            <a:r>
              <a:rPr lang="en-US" b="1" dirty="0" err="1"/>
              <a:t>METH</a:t>
            </a:r>
            <a:r>
              <a:rPr lang="en-US" dirty="0" err="1"/>
              <a:t>od</a:t>
            </a:r>
            <a:r>
              <a:rPr lang="en-US" b="1" dirty="0"/>
              <a:t> </a:t>
            </a:r>
            <a:r>
              <a:rPr lang="en-US" dirty="0"/>
              <a:t>for</a:t>
            </a:r>
          </a:p>
          <a:p>
            <a:pPr marL="0" lvl="0" indent="0">
              <a:spcBef>
                <a:spcPts val="0"/>
              </a:spcBef>
            </a:pPr>
            <a:r>
              <a:rPr lang="en-US" b="1" dirty="0"/>
              <a:t>E</a:t>
            </a:r>
            <a:r>
              <a:rPr lang="en-US" dirty="0"/>
              <a:t>nrichment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E</a:t>
            </a:r>
            <a:r>
              <a:rPr lang="en-US" dirty="0"/>
              <a:t>valuations </a:t>
            </a:r>
            <a:r>
              <a:rPr lang="en-US" b="1" dirty="0"/>
              <a:t>(PROMETHEE II)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</a:pPr>
            <a:r>
              <a:rPr lang="en-US" dirty="0" err="1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IoTSR</a:t>
            </a:r>
            <a:r>
              <a:rPr lang="en-US" dirty="0"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Optimization Model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A25D1A-2791-1D42-A505-A485EDFF8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86888"/>
              </p:ext>
            </p:extLst>
          </p:nvPr>
        </p:nvGraphicFramePr>
        <p:xfrm>
          <a:off x="775854" y="4175450"/>
          <a:ext cx="522514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02328">
                  <a:extLst>
                    <a:ext uri="{9D8B030D-6E8A-4147-A177-3AD203B41FA5}">
                      <a16:colId xmlns:a16="http://schemas.microsoft.com/office/drawing/2014/main" val="2808700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9803961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4069125668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600856080"/>
                    </a:ext>
                  </a:extLst>
                </a:gridCol>
                <a:gridCol w="1043048">
                  <a:extLst>
                    <a:ext uri="{9D8B030D-6E8A-4147-A177-3AD203B41FA5}">
                      <a16:colId xmlns:a16="http://schemas.microsoft.com/office/drawing/2014/main" val="172794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9705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8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Alternative-2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7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Alternative-N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747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1643</Words>
  <Application>Microsoft Macintosh PowerPoint</Application>
  <PresentationFormat>On-screen Show (4:3)</PresentationFormat>
  <Paragraphs>266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Encode Sans Condensed Thin</vt:lpstr>
      <vt:lpstr>Arial</vt:lpstr>
      <vt:lpstr>Courier New</vt:lpstr>
      <vt:lpstr>Open Sans Light</vt:lpstr>
      <vt:lpstr>Open Sans</vt:lpstr>
      <vt:lpstr>Calibri</vt:lpstr>
      <vt:lpstr>Merriweather Sans</vt:lpstr>
      <vt:lpstr>Custom Design</vt:lpstr>
      <vt:lpstr>Office Theme</vt:lpstr>
      <vt:lpstr>1_Custom Design</vt:lpstr>
      <vt:lpstr>Improving  the Decision Making of Active Surgical Robots in Hospitals </vt:lpstr>
      <vt:lpstr>OUTLINE</vt:lpstr>
      <vt:lpstr>Background</vt:lpstr>
      <vt:lpstr>Motivation</vt:lpstr>
      <vt:lpstr>Objectives</vt:lpstr>
      <vt:lpstr>IoT Surgical Robot (IoTSR) Framework </vt:lpstr>
      <vt:lpstr>IoTSR Optimization Model</vt:lpstr>
      <vt:lpstr>IoTSR Optimization Model</vt:lpstr>
      <vt:lpstr>IoTSR Optimization Model</vt:lpstr>
      <vt:lpstr>IoTSR Optimization Model</vt:lpstr>
      <vt:lpstr>Subjective weight generation methods</vt:lpstr>
      <vt:lpstr>System Architecture</vt:lpstr>
      <vt:lpstr>Scenarios</vt:lpstr>
      <vt:lpstr>Demo</vt:lpstr>
      <vt:lpstr>Results, blood loss - centric</vt:lpstr>
      <vt:lpstr>Results, blood loss - centric</vt:lpstr>
      <vt:lpstr>Learning Experience</vt:lpstr>
      <vt:lpstr>Conclusion</vt:lpstr>
      <vt:lpstr>References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 the Decision Making of Active Surgical Robots in Hospitals </dc:title>
  <cp:lastModifiedBy>Alina Saduova</cp:lastModifiedBy>
  <cp:revision>8</cp:revision>
  <dcterms:modified xsi:type="dcterms:W3CDTF">2021-12-09T06:53:13Z</dcterms:modified>
</cp:coreProperties>
</file>