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80" d="100"/>
          <a:sy n="80" d="100"/>
        </p:scale>
        <p:origin x="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3F7D-BF4B-4966-9669-4E7DDC690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E01E3-8F80-43EF-8F16-A4EBE841A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47256-2711-4413-9853-4A0616B1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5CF6-7E7C-473F-87A4-C7211B020C5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1D97C-40A0-4286-B565-2E39A5DF7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EE23B-5E6B-468F-8322-55D2D892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AE83-92EC-4B13-B472-5E1C2D286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75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7C74-D3C0-4007-BEF4-2622F64E2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CE22C-ECD0-417C-99C7-806C5B099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1A191-9890-4AB0-9B69-AEFAB3366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5CF6-7E7C-473F-87A4-C7211B020C5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D44C5-C177-431D-BE14-ABB153C8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C6022-5C64-495B-9BAD-D989974A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AE83-92EC-4B13-B472-5E1C2D286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31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55C4E-A47F-4448-BB7D-3FC24A073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65797-6848-4B02-A15F-6D5826AF5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048DD-24BF-4C20-9D0F-02CF1AD1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5CF6-7E7C-473F-87A4-C7211B020C5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663E-6DCF-453F-9CC1-EA0A6759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E2006-435F-44EC-98A3-959F2E87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AE83-92EC-4B13-B472-5E1C2D286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4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6F3ED-13F7-44C5-A6A9-3860C029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8E1B2-4AEF-4C07-9197-B7D12C54E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B6DDB-A52D-41E7-90A0-E3F58C48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5CF6-7E7C-473F-87A4-C7211B020C5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B8044-6D2B-4F45-B00A-173B818A7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E5FC8-23EE-497C-954F-B9441F46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AE83-92EC-4B13-B472-5E1C2D286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3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5298-0B13-48A1-A7C8-104FC3684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E8933-05B8-4E9A-8353-5E7DA3C6D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3D1FC-DB44-44C0-BBCE-61A65E8F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5CF6-7E7C-473F-87A4-C7211B020C5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69467-9FA1-4BA1-AB13-53F0D83F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AAFE3-8B84-46AD-B71A-2DBF1B33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AE83-92EC-4B13-B472-5E1C2D286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9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5B2DA-7F23-4145-8234-FD2135A0C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4F2B7-CE9E-41BC-945C-FFB52523D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F5F8B-4471-4025-9424-6B79D742B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B47D2-D74C-45E5-A3E4-01C53F7C8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5CF6-7E7C-473F-87A4-C7211B020C5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A0C3F-0D2D-4BCC-B39D-89BBE23C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9BAD9-F811-42C0-95C9-B247F736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AE83-92EC-4B13-B472-5E1C2D286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5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645BB-2B78-4E26-B411-C9AFC58A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66928-08BB-4D36-9B6F-627148D07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94FDE-84B6-439F-AEA2-172C19372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4DABEC-6F79-41EF-B4E3-FEF454544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13073D-9503-44BC-8325-A6122BB18E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E32CD-5BBE-4FE1-8647-1A64849D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5CF6-7E7C-473F-87A4-C7211B020C5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F96BC1-E09B-49DA-A63B-5A46B579A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020D5C-8428-42E3-855A-0DA28002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AE83-92EC-4B13-B472-5E1C2D286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8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B9169-A9E6-4FB3-AE9D-CA487AB1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36C46-F229-4747-801F-3D0E9794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5CF6-7E7C-473F-87A4-C7211B020C5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93F37-A818-45DE-B963-E7EBDC4F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4557D-1161-45A2-9228-F6323939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AE83-92EC-4B13-B472-5E1C2D286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9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EBE4A9-F2C6-4E72-8CA1-08DF13F9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5CF6-7E7C-473F-87A4-C7211B020C5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55E92-0B8E-4E99-8CF9-262666D4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A82F-0F43-47A1-800F-9DF0E5C34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AE83-92EC-4B13-B472-5E1C2D286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4746-2CFE-4132-B421-28F346BB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801A2-F4C7-4F03-B194-0A3222DD0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A43D8-1BD3-4AD5-B0BF-18039116A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A0909-F9EF-450D-ABED-416D5BA1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5CF6-7E7C-473F-87A4-C7211B020C5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B8199-1729-40BB-BC24-98A5F4DF5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F13E0-DAE9-4E23-A5B2-F51F155C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AE83-92EC-4B13-B472-5E1C2D286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8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7BE1-AEC3-4751-8567-85B3DE9E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5E5155-C613-4D9E-8B1C-D83E5976B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2F3C5-40F5-43A8-996F-65838FF5F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31746-DFF1-4D4B-9FA9-C40713DD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5CF6-7E7C-473F-87A4-C7211B020C5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84BE1-A837-4C3A-9BC8-58F3B38F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10FEC-0883-4EDC-B599-C7D8D2DF9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AE83-92EC-4B13-B472-5E1C2D286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3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65EB6B-B876-49B8-A377-1463F017F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0BE72-2850-44E6-A3DC-3985609CC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3E3A1-1C7A-416C-A197-AA4D3F78A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B5CF6-7E7C-473F-87A4-C7211B020C5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7833C-4AAE-4585-9A74-E1E7AA9BB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E232F-E49C-4F4D-B735-CB185B74F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DAE83-92EC-4B13-B472-5E1C2D286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3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313D74-6475-4608-B449-89373882DD5F}"/>
              </a:ext>
            </a:extLst>
          </p:cNvPr>
          <p:cNvSpPr/>
          <p:nvPr/>
        </p:nvSpPr>
        <p:spPr>
          <a:xfrm>
            <a:off x="650172" y="2050025"/>
            <a:ext cx="1465006" cy="1995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Android 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958B0C-96C6-4D01-9C36-D70BC0E64390}"/>
              </a:ext>
            </a:extLst>
          </p:cNvPr>
          <p:cNvSpPr/>
          <p:nvPr/>
        </p:nvSpPr>
        <p:spPr>
          <a:xfrm>
            <a:off x="4837477" y="1543662"/>
            <a:ext cx="1696067" cy="2556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(Express.js) server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46D26484-0759-43FA-A187-EE91F1B717AB}"/>
              </a:ext>
            </a:extLst>
          </p:cNvPr>
          <p:cNvSpPr/>
          <p:nvPr/>
        </p:nvSpPr>
        <p:spPr>
          <a:xfrm>
            <a:off x="8201333" y="2024010"/>
            <a:ext cx="1158977" cy="15956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78CE83-C383-4AA3-B612-8C269DCF7749}"/>
              </a:ext>
            </a:extLst>
          </p:cNvPr>
          <p:cNvSpPr/>
          <p:nvPr/>
        </p:nvSpPr>
        <p:spPr>
          <a:xfrm>
            <a:off x="3628103" y="796413"/>
            <a:ext cx="6331974" cy="4257368"/>
          </a:xfrm>
          <a:prstGeom prst="rect">
            <a:avLst/>
          </a:prstGeom>
          <a:noFill/>
          <a:ln w="476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6168FE-19AC-4C90-A835-07D12B5F7EFF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115178" y="1912994"/>
            <a:ext cx="2722299" cy="11350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52F8CE-3819-4F6F-953C-FA1E3540A9E3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115178" y="2821857"/>
            <a:ext cx="2722299" cy="9254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88C1D0-EBBB-4BEB-B8E6-2531F426CAE3}"/>
              </a:ext>
            </a:extLst>
          </p:cNvPr>
          <p:cNvCxnSpPr>
            <a:stCxn id="5" idx="3"/>
            <a:endCxn id="6" idx="2"/>
          </p:cNvCxnSpPr>
          <p:nvPr/>
        </p:nvCxnSpPr>
        <p:spPr>
          <a:xfrm>
            <a:off x="6533544" y="2821857"/>
            <a:ext cx="166778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9047B0-0920-4F76-8E21-E22781B66F95}"/>
              </a:ext>
            </a:extLst>
          </p:cNvPr>
          <p:cNvCxnSpPr>
            <a:cxnSpLocks/>
          </p:cNvCxnSpPr>
          <p:nvPr/>
        </p:nvCxnSpPr>
        <p:spPr>
          <a:xfrm flipH="1" flipV="1">
            <a:off x="6533544" y="3048000"/>
            <a:ext cx="1772256" cy="381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BD8DEE0-D2F0-483F-8821-BCAF3D6D112D}"/>
              </a:ext>
            </a:extLst>
          </p:cNvPr>
          <p:cNvSpPr txBox="1"/>
          <p:nvPr/>
        </p:nvSpPr>
        <p:spPr>
          <a:xfrm>
            <a:off x="2536122" y="2182760"/>
            <a:ext cx="106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3D7F9E-B527-41D7-A3DA-79706E0A2344}"/>
              </a:ext>
            </a:extLst>
          </p:cNvPr>
          <p:cNvSpPr txBox="1"/>
          <p:nvPr/>
        </p:nvSpPr>
        <p:spPr>
          <a:xfrm>
            <a:off x="2512163" y="3554353"/>
            <a:ext cx="106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FE2FA0-7F5D-40D6-A854-DAEAD53A203C}"/>
              </a:ext>
            </a:extLst>
          </p:cNvPr>
          <p:cNvSpPr txBox="1"/>
          <p:nvPr/>
        </p:nvSpPr>
        <p:spPr>
          <a:xfrm>
            <a:off x="6841422" y="2335160"/>
            <a:ext cx="106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B97DDE-87B9-49F9-BDE8-5B8FFB64CF2A}"/>
              </a:ext>
            </a:extLst>
          </p:cNvPr>
          <p:cNvSpPr txBox="1"/>
          <p:nvPr/>
        </p:nvSpPr>
        <p:spPr>
          <a:xfrm>
            <a:off x="6993822" y="3392435"/>
            <a:ext cx="106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A3F3D3-74E6-4247-B793-A2881CFA078A}"/>
              </a:ext>
            </a:extLst>
          </p:cNvPr>
          <p:cNvSpPr txBox="1"/>
          <p:nvPr/>
        </p:nvSpPr>
        <p:spPr>
          <a:xfrm>
            <a:off x="6307411" y="385605"/>
            <a:ext cx="175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Locally hosted </a:t>
            </a:r>
          </a:p>
        </p:txBody>
      </p:sp>
    </p:spTree>
    <p:extLst>
      <p:ext uri="{BB962C8B-B14F-4D97-AF65-F5344CB8AC3E}">
        <p14:creationId xmlns:p14="http://schemas.microsoft.com/office/powerpoint/2010/main" val="1784933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Karki, Anmol</dc:creator>
  <cp:lastModifiedBy>Karki, Anmol</cp:lastModifiedBy>
  <cp:revision>2</cp:revision>
  <dcterms:created xsi:type="dcterms:W3CDTF">2020-02-21T23:00:46Z</dcterms:created>
  <dcterms:modified xsi:type="dcterms:W3CDTF">2020-02-22T05:09:03Z</dcterms:modified>
</cp:coreProperties>
</file>