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411C31-7FEC-4CFB-8957-96A83C40ACDC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39914DF-E534-4777-AFDE-AA933A2D61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Latex editor plugin for 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6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button in </a:t>
            </a:r>
            <a:r>
              <a:rPr lang="en-US" dirty="0" err="1" smtClean="0"/>
              <a:t>Netbeans</a:t>
            </a:r>
            <a:r>
              <a:rPr lang="en-US" dirty="0" smtClean="0"/>
              <a:t> that opens our plugin</a:t>
            </a:r>
          </a:p>
          <a:p>
            <a:r>
              <a:rPr lang="en-US" dirty="0" smtClean="0"/>
              <a:t>Ability to edit within the actual </a:t>
            </a:r>
            <a:r>
              <a:rPr lang="en-US" dirty="0" err="1" smtClean="0"/>
              <a:t>Netbeans</a:t>
            </a:r>
            <a:r>
              <a:rPr lang="en-US" dirty="0" smtClean="0"/>
              <a:t> IDE (Not a separate window)</a:t>
            </a:r>
          </a:p>
          <a:p>
            <a:r>
              <a:rPr lang="en-US" dirty="0" smtClean="0"/>
              <a:t>Ability to edit text</a:t>
            </a:r>
          </a:p>
          <a:p>
            <a:r>
              <a:rPr lang="en-US" dirty="0" smtClean="0"/>
              <a:t>Ability to save .bib files</a:t>
            </a:r>
          </a:p>
          <a:p>
            <a:r>
              <a:rPr lang="en-US" dirty="0" smtClean="0"/>
              <a:t>Ability to export PDF’s</a:t>
            </a:r>
          </a:p>
        </p:txBody>
      </p:sp>
    </p:spTree>
    <p:extLst>
      <p:ext uri="{BB962C8B-B14F-4D97-AF65-F5344CB8AC3E}">
        <p14:creationId xmlns:p14="http://schemas.microsoft.com/office/powerpoint/2010/main" val="37348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an Agile approach</a:t>
            </a:r>
          </a:p>
          <a:p>
            <a:r>
              <a:rPr lang="en-US" dirty="0" smtClean="0"/>
              <a:t>Heavy research to understand </a:t>
            </a:r>
            <a:r>
              <a:rPr lang="en-US" dirty="0" err="1" smtClean="0"/>
              <a:t>Netbeans</a:t>
            </a:r>
            <a:r>
              <a:rPr lang="en-US" dirty="0" smtClean="0"/>
              <a:t> Architecture, and how to incorporate Latex</a:t>
            </a:r>
          </a:p>
          <a:p>
            <a:r>
              <a:rPr lang="en-US" dirty="0" smtClean="0"/>
              <a:t>Discovering and incorporating similar applications into our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41172" y="3079174"/>
            <a:ext cx="3223956" cy="228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33718" y="2724151"/>
            <a:ext cx="3256925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618" y="2369128"/>
            <a:ext cx="5166778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35024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984248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35271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284495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wk5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3719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591948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wk7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241172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wk8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890396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wk9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541419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190643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wk11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839867" y="3810000"/>
            <a:ext cx="649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wk12</a:t>
            </a:r>
            <a:endParaRPr lang="en-US" sz="1600" dirty="0"/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 flipH="1">
            <a:off x="838200" y="4267200"/>
            <a:ext cx="1722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917" y="4659868"/>
            <a:ext cx="8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33865" y="4648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5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0"/>
            <a:endCxn id="21" idx="2"/>
          </p:cNvCxnSpPr>
          <p:nvPr/>
        </p:nvCxnSpPr>
        <p:spPr>
          <a:xfrm flipH="1" flipV="1">
            <a:off x="8164479" y="4267200"/>
            <a:ext cx="3246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8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Timeline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88036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6052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wk3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44068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wk4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20840" y="3687128"/>
            <a:ext cx="128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wk5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4" idx="0"/>
            <a:endCxn id="11" idx="2"/>
          </p:cNvCxnSpPr>
          <p:nvPr/>
        </p:nvCxnSpPr>
        <p:spPr>
          <a:xfrm flipH="1" flipV="1">
            <a:off x="1661160" y="2620328"/>
            <a:ext cx="57912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" y="11430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plugin with button integrated into </a:t>
            </a:r>
            <a:r>
              <a:rPr lang="en-US" dirty="0" err="1" smtClean="0"/>
              <a:t>Netbeans</a:t>
            </a:r>
            <a:r>
              <a:rPr lang="en-US" dirty="0" smtClean="0"/>
              <a:t> interface that opens frame within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098473"/>
            <a:ext cx="2590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open Latex, move the text editing capabilities into the plugin window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13" idx="0"/>
          </p:cNvCxnSpPr>
          <p:nvPr/>
        </p:nvCxnSpPr>
        <p:spPr>
          <a:xfrm flipH="1">
            <a:off x="2667000" y="4144328"/>
            <a:ext cx="853440" cy="9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188166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.bib files to save and review requirements and begin testing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6" idx="0"/>
          </p:cNvCxnSpPr>
          <p:nvPr/>
        </p:nvCxnSpPr>
        <p:spPr>
          <a:xfrm>
            <a:off x="4800600" y="3081993"/>
            <a:ext cx="0" cy="60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512618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Integrate PDF saving </a:t>
            </a:r>
            <a:endParaRPr lang="en-US" dirty="0"/>
          </a:p>
        </p:txBody>
      </p:sp>
      <p:cxnSp>
        <p:nvCxnSpPr>
          <p:cNvPr id="23" name="Straight Connector 22"/>
          <p:cNvCxnSpPr>
            <a:stCxn id="7" idx="2"/>
            <a:endCxn id="21" idx="0"/>
          </p:cNvCxnSpPr>
          <p:nvPr/>
        </p:nvCxnSpPr>
        <p:spPr>
          <a:xfrm>
            <a:off x="6080760" y="4144328"/>
            <a:ext cx="76200" cy="98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188166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Exporting and outline view capability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2"/>
            <a:endCxn id="8" idx="0"/>
          </p:cNvCxnSpPr>
          <p:nvPr/>
        </p:nvCxnSpPr>
        <p:spPr>
          <a:xfrm flipH="1">
            <a:off x="7360920" y="2804994"/>
            <a:ext cx="220980" cy="88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</TotalTime>
  <Words>145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Magic Beans</vt:lpstr>
      <vt:lpstr>Requirements</vt:lpstr>
      <vt:lpstr>Approach</vt:lpstr>
      <vt:lpstr>The Timeline</vt:lpstr>
      <vt:lpstr>Development Timeline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6</cp:revision>
  <dcterms:created xsi:type="dcterms:W3CDTF">2015-11-03T16:33:22Z</dcterms:created>
  <dcterms:modified xsi:type="dcterms:W3CDTF">2015-11-03T17:48:44Z</dcterms:modified>
</cp:coreProperties>
</file>