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072E5-8169-4CA1-976E-07E64D76E4BA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FE376-003D-4F97-9D42-2371CE5A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4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FE376-003D-4F97-9D42-2371CE5A2D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8229600" cy="1975104"/>
          </a:xfrm>
        </p:spPr>
        <p:txBody>
          <a:bodyPr/>
          <a:lstStyle/>
          <a:p>
            <a:r>
              <a:rPr lang="en-US" dirty="0" smtClean="0"/>
              <a:t>Magic Beans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By: Nick Bolles, Alex Laurent, rich Sanchez &amp; Topher Witt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Latex editor plugin for NetBeans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6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button in </a:t>
            </a:r>
            <a:r>
              <a:rPr lang="en-US" dirty="0" err="1" smtClean="0"/>
              <a:t>Netbeans</a:t>
            </a:r>
            <a:r>
              <a:rPr lang="en-US" dirty="0" smtClean="0"/>
              <a:t> that opens our plugin</a:t>
            </a:r>
          </a:p>
          <a:p>
            <a:r>
              <a:rPr lang="en-US" dirty="0" smtClean="0"/>
              <a:t>Ability to edit within the actual </a:t>
            </a:r>
            <a:r>
              <a:rPr lang="en-US" dirty="0" err="1" smtClean="0"/>
              <a:t>Netbeans</a:t>
            </a:r>
            <a:r>
              <a:rPr lang="en-US" dirty="0" smtClean="0"/>
              <a:t> IDE (Not a separate window)</a:t>
            </a:r>
          </a:p>
          <a:p>
            <a:r>
              <a:rPr lang="en-US" dirty="0" smtClean="0"/>
              <a:t>Ability to edit text</a:t>
            </a:r>
          </a:p>
          <a:p>
            <a:r>
              <a:rPr lang="en-US" dirty="0" smtClean="0"/>
              <a:t>Ability to save .bib files</a:t>
            </a:r>
          </a:p>
          <a:p>
            <a:r>
              <a:rPr lang="en-US" dirty="0" smtClean="0"/>
              <a:t>Ability to export PDF’s</a:t>
            </a:r>
          </a:p>
        </p:txBody>
      </p:sp>
    </p:spTree>
    <p:extLst>
      <p:ext uri="{BB962C8B-B14F-4D97-AF65-F5344CB8AC3E}">
        <p14:creationId xmlns:p14="http://schemas.microsoft.com/office/powerpoint/2010/main" val="373488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an Agile approach</a:t>
            </a:r>
          </a:p>
          <a:p>
            <a:r>
              <a:rPr lang="en-US" dirty="0" smtClean="0"/>
              <a:t>Heavy research to understand </a:t>
            </a:r>
            <a:r>
              <a:rPr lang="en-US" dirty="0" err="1" smtClean="0"/>
              <a:t>Netbeans</a:t>
            </a:r>
            <a:r>
              <a:rPr lang="en-US" dirty="0" smtClean="0"/>
              <a:t> Architecture, and how to incorporate Latex</a:t>
            </a:r>
          </a:p>
          <a:p>
            <a:r>
              <a:rPr lang="en-US" dirty="0" smtClean="0"/>
              <a:t>Discovering and incorporating similar applications into our design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1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Timeline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41172" y="3079174"/>
            <a:ext cx="3223956" cy="2286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933718" y="2724151"/>
            <a:ext cx="3256925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3618" y="2369128"/>
            <a:ext cx="5166778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35024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wk2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1984248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wk3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635271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wk4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284495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wk5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933719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wk6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4591948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wk7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5241172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wk8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5890396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wk9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6541419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wk10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190643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wk11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7839867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wk12</a:t>
            </a:r>
            <a:endParaRPr lang="en-US" sz="1600" dirty="0"/>
          </a:p>
        </p:txBody>
      </p:sp>
      <p:cxnSp>
        <p:nvCxnSpPr>
          <p:cNvPr id="23" name="Straight Connector 22"/>
          <p:cNvCxnSpPr>
            <a:stCxn id="7" idx="2"/>
          </p:cNvCxnSpPr>
          <p:nvPr/>
        </p:nvCxnSpPr>
        <p:spPr>
          <a:xfrm flipH="1">
            <a:off x="838200" y="4267200"/>
            <a:ext cx="172212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2917" y="4659868"/>
            <a:ext cx="89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Sept 20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133865" y="46482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 5</a:t>
            </a:r>
            <a:endParaRPr lang="en-US" dirty="0"/>
          </a:p>
        </p:txBody>
      </p:sp>
      <p:cxnSp>
        <p:nvCxnSpPr>
          <p:cNvPr id="27" name="Straight Connector 26"/>
          <p:cNvCxnSpPr>
            <a:stCxn id="25" idx="0"/>
            <a:endCxn id="21" idx="2"/>
          </p:cNvCxnSpPr>
          <p:nvPr/>
        </p:nvCxnSpPr>
        <p:spPr>
          <a:xfrm flipH="1" flipV="1">
            <a:off x="8164479" y="4267200"/>
            <a:ext cx="324612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8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Timeline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3687128"/>
            <a:ext cx="12801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wk1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880360" y="3687128"/>
            <a:ext cx="12801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wk2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160520" y="3687128"/>
            <a:ext cx="12801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wk3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5440680" y="3687128"/>
            <a:ext cx="12801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wk4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720840" y="3687128"/>
            <a:ext cx="12801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wk5</a:t>
            </a:r>
            <a:endParaRPr lang="en-US" sz="1600" dirty="0"/>
          </a:p>
        </p:txBody>
      </p:sp>
      <p:cxnSp>
        <p:nvCxnSpPr>
          <p:cNvPr id="10" name="Straight Connector 9"/>
          <p:cNvCxnSpPr>
            <a:stCxn id="4" idx="0"/>
            <a:endCxn id="11" idx="2"/>
          </p:cNvCxnSpPr>
          <p:nvPr/>
        </p:nvCxnSpPr>
        <p:spPr>
          <a:xfrm flipH="1" flipV="1">
            <a:off x="1661160" y="2620328"/>
            <a:ext cx="57912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960" y="1143000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a plugin with button integrated into </a:t>
            </a:r>
            <a:r>
              <a:rPr lang="en-US" dirty="0" err="1" smtClean="0"/>
              <a:t>Netbeans</a:t>
            </a:r>
            <a:r>
              <a:rPr lang="en-US" dirty="0" smtClean="0"/>
              <a:t> interface that opens frame within </a:t>
            </a:r>
            <a:r>
              <a:rPr lang="en-US" dirty="0" err="1" smtClean="0"/>
              <a:t>Netbeans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5098473"/>
            <a:ext cx="2590800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open Latex, move the text editing capabilities into the plugin window</a:t>
            </a:r>
            <a:endParaRPr lang="en-US" dirty="0"/>
          </a:p>
        </p:txBody>
      </p:sp>
      <p:cxnSp>
        <p:nvCxnSpPr>
          <p:cNvPr id="15" name="Straight Connector 14"/>
          <p:cNvCxnSpPr>
            <a:stCxn id="5" idx="2"/>
            <a:endCxn id="13" idx="0"/>
          </p:cNvCxnSpPr>
          <p:nvPr/>
        </p:nvCxnSpPr>
        <p:spPr>
          <a:xfrm flipH="1">
            <a:off x="2667000" y="4144328"/>
            <a:ext cx="853440" cy="9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33800" y="1881664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.bib files to save and review requirements and begin testing</a:t>
            </a:r>
            <a:endParaRPr lang="en-US" dirty="0"/>
          </a:p>
        </p:txBody>
      </p:sp>
      <p:cxnSp>
        <p:nvCxnSpPr>
          <p:cNvPr id="18" name="Straight Connector 17"/>
          <p:cNvCxnSpPr>
            <a:stCxn id="16" idx="2"/>
            <a:endCxn id="6" idx="0"/>
          </p:cNvCxnSpPr>
          <p:nvPr/>
        </p:nvCxnSpPr>
        <p:spPr>
          <a:xfrm>
            <a:off x="4800600" y="3081993"/>
            <a:ext cx="0" cy="605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05400" y="5126182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Integrate PDF saving </a:t>
            </a:r>
            <a:endParaRPr lang="en-US" dirty="0"/>
          </a:p>
        </p:txBody>
      </p:sp>
      <p:cxnSp>
        <p:nvCxnSpPr>
          <p:cNvPr id="23" name="Straight Connector 22"/>
          <p:cNvCxnSpPr>
            <a:stCxn id="7" idx="2"/>
            <a:endCxn id="21" idx="0"/>
          </p:cNvCxnSpPr>
          <p:nvPr/>
        </p:nvCxnSpPr>
        <p:spPr>
          <a:xfrm>
            <a:off x="6080760" y="4144328"/>
            <a:ext cx="76200" cy="98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53200" y="1881664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Exporting and outline view capability</a:t>
            </a:r>
            <a:endParaRPr lang="en-US" dirty="0"/>
          </a:p>
        </p:txBody>
      </p:sp>
      <p:cxnSp>
        <p:nvCxnSpPr>
          <p:cNvPr id="26" name="Straight Connector 25"/>
          <p:cNvCxnSpPr>
            <a:stCxn id="24" idx="2"/>
            <a:endCxn id="8" idx="0"/>
          </p:cNvCxnSpPr>
          <p:nvPr/>
        </p:nvCxnSpPr>
        <p:spPr>
          <a:xfrm flipH="1">
            <a:off x="7360920" y="2804994"/>
            <a:ext cx="220980" cy="88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88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Representation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61298"/>
            <a:ext cx="8578131" cy="465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78</TotalTime>
  <Words>148</Words>
  <Application>Microsoft Office PowerPoint</Application>
  <PresentationFormat>On-screen Show (4:3)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Consolas</vt:lpstr>
      <vt:lpstr>Corbel</vt:lpstr>
      <vt:lpstr>Wingdings</vt:lpstr>
      <vt:lpstr>Wingdings 2</vt:lpstr>
      <vt:lpstr>Wingdings 3</vt:lpstr>
      <vt:lpstr>Metro</vt:lpstr>
      <vt:lpstr>Magic Beans  By: Nick Bolles, Alex Laurent, rich Sanchez &amp; Topher Witt</vt:lpstr>
      <vt:lpstr>Requirements</vt:lpstr>
      <vt:lpstr>Approach</vt:lpstr>
      <vt:lpstr>The Timeline</vt:lpstr>
      <vt:lpstr>Development Timeline</vt:lpstr>
      <vt:lpstr>Visual Representation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Nicholas Bolles</cp:lastModifiedBy>
  <cp:revision>8</cp:revision>
  <dcterms:created xsi:type="dcterms:W3CDTF">2015-11-03T16:33:22Z</dcterms:created>
  <dcterms:modified xsi:type="dcterms:W3CDTF">2015-11-03T18:09:47Z</dcterms:modified>
</cp:coreProperties>
</file>