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609F-8F97-49A4-B3FB-EEBF89214C0D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D8CF-4BA5-4EE5-BB37-3E55F6D023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609F-8F97-49A4-B3FB-EEBF89214C0D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D8CF-4BA5-4EE5-BB37-3E55F6D02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609F-8F97-49A4-B3FB-EEBF89214C0D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D8CF-4BA5-4EE5-BB37-3E55F6D02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609F-8F97-49A4-B3FB-EEBF89214C0D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D8CF-4BA5-4EE5-BB37-3E55F6D02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609F-8F97-49A4-B3FB-EEBF89214C0D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D8CF-4BA5-4EE5-BB37-3E55F6D023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609F-8F97-49A4-B3FB-EEBF89214C0D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D8CF-4BA5-4EE5-BB37-3E55F6D02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609F-8F97-49A4-B3FB-EEBF89214C0D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D8CF-4BA5-4EE5-BB37-3E55F6D02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609F-8F97-49A4-B3FB-EEBF89214C0D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D8CF-4BA5-4EE5-BB37-3E55F6D02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609F-8F97-49A4-B3FB-EEBF89214C0D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D8CF-4BA5-4EE5-BB37-3E55F6D02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609F-8F97-49A4-B3FB-EEBF89214C0D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D8CF-4BA5-4EE5-BB37-3E55F6D0235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661609F-8F97-49A4-B3FB-EEBF89214C0D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6F1D8CF-4BA5-4EE5-BB37-3E55F6D023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661609F-8F97-49A4-B3FB-EEBF89214C0D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6F1D8CF-4BA5-4EE5-BB37-3E55F6D023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Magic Beans Demo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Alex Laurent, Nick </a:t>
            </a:r>
            <a:r>
              <a:rPr lang="en-US" dirty="0" err="1" smtClean="0"/>
              <a:t>Bolles</a:t>
            </a:r>
            <a:r>
              <a:rPr lang="en-US" dirty="0" smtClean="0"/>
              <a:t>, Topher Witt, Rich Sanchez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7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Latex?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editor for accurate editing of official documents</a:t>
            </a:r>
          </a:p>
          <a:p>
            <a:r>
              <a:rPr lang="en-US" dirty="0" smtClean="0"/>
              <a:t>Uses code-like syntax for formatting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76600"/>
            <a:ext cx="543877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160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Magic Beans?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Magic Beans is a NetBeans plugin that allows users to edit Latex within NetBeans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200400"/>
            <a:ext cx="3812764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593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Magic Beans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Connecting directly to </a:t>
            </a:r>
            <a:r>
              <a:rPr lang="en-US" dirty="0" err="1" smtClean="0"/>
              <a:t>Netbeans</a:t>
            </a:r>
            <a:r>
              <a:rPr lang="en-US" dirty="0" smtClean="0"/>
              <a:t> Architecture</a:t>
            </a:r>
          </a:p>
          <a:p>
            <a:r>
              <a:rPr lang="en-US" dirty="0" smtClean="0"/>
              <a:t>Module Suite</a:t>
            </a:r>
          </a:p>
          <a:p>
            <a:r>
              <a:rPr lang="en-US" dirty="0" smtClean="0"/>
              <a:t>Creating Latex project type</a:t>
            </a:r>
          </a:p>
          <a:p>
            <a:r>
              <a:rPr lang="en-US" dirty="0" err="1" smtClean="0"/>
              <a:t>Jpanel</a:t>
            </a:r>
            <a:r>
              <a:rPr lang="en-US" dirty="0" smtClean="0"/>
              <a:t> pdf preview, syntax highlighting, tree navigation 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06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7" t="7561" r="4971" b="8218"/>
          <a:stretch/>
        </p:blipFill>
        <p:spPr bwMode="auto">
          <a:xfrm>
            <a:off x="872836" y="1434936"/>
            <a:ext cx="5604164" cy="295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64" t="19603" r="10495" b="14299"/>
          <a:stretch/>
        </p:blipFill>
        <p:spPr bwMode="auto">
          <a:xfrm>
            <a:off x="5562600" y="4337400"/>
            <a:ext cx="3581400" cy="2499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13" b="27935"/>
          <a:stretch/>
        </p:blipFill>
        <p:spPr bwMode="auto">
          <a:xfrm>
            <a:off x="152400" y="4356344"/>
            <a:ext cx="3761511" cy="248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790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Us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directly integrated with NetBeans than any Latex NetBeans plugin</a:t>
            </a:r>
          </a:p>
          <a:p>
            <a:r>
              <a:rPr lang="en-US" dirty="0" smtClean="0"/>
              <a:t>PDF preview in the same window and tab for side by side comparison</a:t>
            </a:r>
          </a:p>
          <a:p>
            <a:r>
              <a:rPr lang="en-US" dirty="0" smtClean="0"/>
              <a:t>Project type capability</a:t>
            </a:r>
          </a:p>
        </p:txBody>
      </p:sp>
    </p:spTree>
    <p:extLst>
      <p:ext uri="{BB962C8B-B14F-4D97-AF65-F5344CB8AC3E}">
        <p14:creationId xmlns:p14="http://schemas.microsoft.com/office/powerpoint/2010/main" val="408509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1133</TotalTime>
  <Words>110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Module</vt:lpstr>
      <vt:lpstr>Magic Beans Demo Presentation</vt:lpstr>
      <vt:lpstr>What is Latex?</vt:lpstr>
      <vt:lpstr>What is Magic Beans?</vt:lpstr>
      <vt:lpstr>How Does Magic Beans Work?</vt:lpstr>
      <vt:lpstr>Screenshots</vt:lpstr>
      <vt:lpstr>What Makes Us Different?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Beans Demo Presentation</dc:title>
  <dc:creator>Alex</dc:creator>
  <cp:lastModifiedBy>Alex</cp:lastModifiedBy>
  <cp:revision>14</cp:revision>
  <dcterms:created xsi:type="dcterms:W3CDTF">2015-12-14T22:40:27Z</dcterms:created>
  <dcterms:modified xsi:type="dcterms:W3CDTF">2015-12-15T17:34:09Z</dcterms:modified>
</cp:coreProperties>
</file>