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A1D3C-0EF9-4EDB-8E14-27F98453A59E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9B72E-E94F-4D96-9FA2-2DC08FA05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94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9B72E-E94F-4D96-9FA2-2DC08FA056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23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FE96-9683-4179-A312-59E380A91C38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03FC-B5F4-4F8E-AEA1-2038752A5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8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FE96-9683-4179-A312-59E380A91C38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03FC-B5F4-4F8E-AEA1-2038752A5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89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FE96-9683-4179-A312-59E380A91C38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03FC-B5F4-4F8E-AEA1-2038752A5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7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FE96-9683-4179-A312-59E380A91C38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03FC-B5F4-4F8E-AEA1-2038752A5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40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FE96-9683-4179-A312-59E380A91C38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03FC-B5F4-4F8E-AEA1-2038752A5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6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FE96-9683-4179-A312-59E380A91C38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03FC-B5F4-4F8E-AEA1-2038752A5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7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FE96-9683-4179-A312-59E380A91C38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03FC-B5F4-4F8E-AEA1-2038752A5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9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FE96-9683-4179-A312-59E380A91C38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03FC-B5F4-4F8E-AEA1-2038752A5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2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FE96-9683-4179-A312-59E380A91C38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03FC-B5F4-4F8E-AEA1-2038752A5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7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FE96-9683-4179-A312-59E380A91C38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03FC-B5F4-4F8E-AEA1-2038752A5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4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FE96-9683-4179-A312-59E380A91C38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03FC-B5F4-4F8E-AEA1-2038752A5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FFE96-9683-4179-A312-59E380A91C38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303FC-B5F4-4F8E-AEA1-2038752A5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13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Magic Beans working screenshots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588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894516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2113" y="6172200"/>
            <a:ext cx="896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make a Latex file project, just simply enter the new project menu and select “Latex Starter”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67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1" t="6944" r="4958" b="8135"/>
          <a:stretch/>
        </p:blipFill>
        <p:spPr bwMode="auto">
          <a:xfrm>
            <a:off x="304800" y="685800"/>
            <a:ext cx="8637221" cy="458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58490" y="1066800"/>
            <a:ext cx="228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25090" y="1489365"/>
            <a:ext cx="381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" y="1527464"/>
            <a:ext cx="2438400" cy="17491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67200" y="228600"/>
            <a:ext cx="447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Press this button to save your .</a:t>
            </a:r>
            <a:r>
              <a:rPr lang="en-US" dirty="0" err="1" smtClean="0"/>
              <a:t>tex</a:t>
            </a:r>
            <a:r>
              <a:rPr lang="en-US" dirty="0" smtClean="0"/>
              <a:t> file as a pdf</a:t>
            </a:r>
            <a:endParaRPr lang="en-US" dirty="0"/>
          </a:p>
        </p:txBody>
      </p:sp>
      <p:cxnSp>
        <p:nvCxnSpPr>
          <p:cNvPr id="10" name="Straight Connector 9"/>
          <p:cNvCxnSpPr>
            <a:stCxn id="6" idx="2"/>
            <a:endCxn id="4" idx="3"/>
          </p:cNvCxnSpPr>
          <p:nvPr/>
        </p:nvCxnSpPr>
        <p:spPr>
          <a:xfrm flipH="1">
            <a:off x="4087090" y="597932"/>
            <a:ext cx="2416460" cy="5831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43400" y="3308866"/>
            <a:ext cx="3885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button opens the pdf preview tab</a:t>
            </a:r>
            <a:endParaRPr lang="en-US" dirty="0"/>
          </a:p>
        </p:txBody>
      </p:sp>
      <p:cxnSp>
        <p:nvCxnSpPr>
          <p:cNvPr id="13" name="Straight Connector 12"/>
          <p:cNvCxnSpPr>
            <a:stCxn id="7" idx="2"/>
            <a:endCxn id="11" idx="0"/>
          </p:cNvCxnSpPr>
          <p:nvPr/>
        </p:nvCxnSpPr>
        <p:spPr>
          <a:xfrm>
            <a:off x="3515590" y="1717965"/>
            <a:ext cx="2770393" cy="15909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1782" y="3712834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navigator works the same as any other, and runs with other project types</a:t>
            </a:r>
            <a:endParaRPr lang="en-US" dirty="0"/>
          </a:p>
        </p:txBody>
      </p:sp>
      <p:cxnSp>
        <p:nvCxnSpPr>
          <p:cNvPr id="17" name="Straight Connector 16"/>
          <p:cNvCxnSpPr>
            <a:stCxn id="8" idx="2"/>
            <a:endCxn id="15" idx="0"/>
          </p:cNvCxnSpPr>
          <p:nvPr/>
        </p:nvCxnSpPr>
        <p:spPr>
          <a:xfrm>
            <a:off x="1600200" y="3276599"/>
            <a:ext cx="401782" cy="4362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4801" y="58674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now edit your .</a:t>
            </a:r>
            <a:r>
              <a:rPr lang="en-US" dirty="0" err="1" smtClean="0"/>
              <a:t>tex</a:t>
            </a:r>
            <a:r>
              <a:rPr lang="en-US" dirty="0" smtClean="0"/>
              <a:t> file in the editor like you would in any other project type, along with the other features shown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36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" t="7142" r="5180" b="8135"/>
          <a:stretch/>
        </p:blipFill>
        <p:spPr bwMode="auto">
          <a:xfrm>
            <a:off x="244618" y="685800"/>
            <a:ext cx="8934018" cy="4738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1" y="5710535"/>
            <a:ext cx="601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new files to your Latex package like you would normally by pressing the new file button, and in the Latex directory you will find .</a:t>
            </a:r>
            <a:r>
              <a:rPr lang="en-US" dirty="0" err="1" smtClean="0"/>
              <a:t>tex</a:t>
            </a:r>
            <a:r>
              <a:rPr lang="en-US" dirty="0" smtClean="0"/>
              <a:t> and .bib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4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Functioning pdf preview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9" t="6944" r="5514" b="7937"/>
          <a:stretch/>
        </p:blipFill>
        <p:spPr bwMode="auto">
          <a:xfrm>
            <a:off x="638628" y="1219200"/>
            <a:ext cx="8184289" cy="4372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9971" y="5934670"/>
            <a:ext cx="563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PDF saving and previewing is now functional in our project, you can save as PDF with the button, and tab over to the visual tab for a PDF preview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492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152</Words>
  <Application>Microsoft Office PowerPoint</Application>
  <PresentationFormat>On-screen Show (4:3)</PresentationFormat>
  <Paragraphs>10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Magic Beans working screenshots</vt:lpstr>
      <vt:lpstr>PowerPoint Presentation</vt:lpstr>
      <vt:lpstr>PowerPoint Presentation</vt:lpstr>
      <vt:lpstr>PowerPoint Presentation</vt:lpstr>
      <vt:lpstr>Functioning pdf preview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 Beans working screenshots</dc:title>
  <dc:creator>Alex</dc:creator>
  <cp:lastModifiedBy>Alex</cp:lastModifiedBy>
  <cp:revision>3</cp:revision>
  <dcterms:created xsi:type="dcterms:W3CDTF">2015-12-21T20:23:47Z</dcterms:created>
  <dcterms:modified xsi:type="dcterms:W3CDTF">2015-12-21T20:47:22Z</dcterms:modified>
</cp:coreProperties>
</file>