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9" r:id="rId2"/>
    <p:sldId id="279" r:id="rId3"/>
    <p:sldId id="290" r:id="rId4"/>
    <p:sldId id="291" r:id="rId5"/>
    <p:sldId id="293" r:id="rId6"/>
    <p:sldId id="292" r:id="rId7"/>
    <p:sldId id="294" r:id="rId8"/>
    <p:sldId id="29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D9D9D9"/>
    <a:srgbClr val="FEC55A"/>
    <a:srgbClr val="52C6BB"/>
    <a:srgbClr val="21ACCC"/>
    <a:srgbClr val="D4C9B7"/>
    <a:srgbClr val="76BE39"/>
    <a:srgbClr val="FF6295"/>
    <a:srgbClr val="918879"/>
    <a:srgbClr val="73B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5" autoAdjust="0"/>
    <p:restoredTop sz="92415" autoAdjust="0"/>
  </p:normalViewPr>
  <p:slideViewPr>
    <p:cSldViewPr snapToGrid="0">
      <p:cViewPr varScale="1">
        <p:scale>
          <a:sx n="85" d="100"/>
          <a:sy n="85" d="100"/>
        </p:scale>
        <p:origin x="61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51586-9C11-FE4E-A01A-737A6F179167}" type="datetimeFigureOut">
              <a:rPr lang="en-US" smtClean="0"/>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A5687-6735-BF46-B734-6514317F14BD}" type="slidenum">
              <a:rPr lang="en-US" smtClean="0"/>
              <a:t>‹#›</a:t>
            </a:fld>
            <a:endParaRPr lang="en-US"/>
          </a:p>
        </p:txBody>
      </p:sp>
    </p:spTree>
    <p:extLst>
      <p:ext uri="{BB962C8B-B14F-4D97-AF65-F5344CB8AC3E}">
        <p14:creationId xmlns:p14="http://schemas.microsoft.com/office/powerpoint/2010/main" val="705178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54535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67041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664390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1659887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1099195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A43063-5588-4A61-B608-E7190534C3F2}"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2048445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A43063-5588-4A61-B608-E7190534C3F2}"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240509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A43063-5588-4A61-B608-E7190534C3F2}"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2005633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43063-5588-4A61-B608-E7190534C3F2}"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37263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A43063-5588-4A61-B608-E7190534C3F2}"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118255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A43063-5588-4A61-B608-E7190534C3F2}"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403633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43063-5588-4A61-B608-E7190534C3F2}" type="datetimeFigureOut">
              <a:rPr lang="en-US" smtClean="0"/>
              <a:t>8/26/2023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E78D4-62BF-49B8-B287-24955AF437DA}" type="slidenum">
              <a:rPr lang="en-US" smtClean="0"/>
              <a:t>‹#›</a:t>
            </a:fld>
            <a:endParaRPr lang="en-US"/>
          </a:p>
        </p:txBody>
      </p:sp>
    </p:spTree>
    <p:extLst>
      <p:ext uri="{BB962C8B-B14F-4D97-AF65-F5344CB8AC3E}">
        <p14:creationId xmlns:p14="http://schemas.microsoft.com/office/powerpoint/2010/main" val="381264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hp1">
            <a:extLst>
              <a:ext uri="{FF2B5EF4-FFF2-40B4-BE49-F238E27FC236}">
                <a16:creationId xmlns:a16="http://schemas.microsoft.com/office/drawing/2014/main" id="{4C8C9BD6-C8DC-46A8-A696-EC3F63F2844E}"/>
              </a:ext>
            </a:extLst>
          </p:cNvPr>
          <p:cNvSpPr/>
          <p:nvPr/>
        </p:nvSpPr>
        <p:spPr>
          <a:xfrm>
            <a:off x="0" y="6717464"/>
            <a:ext cx="606582" cy="1405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p2">
            <a:extLst>
              <a:ext uri="{FF2B5EF4-FFF2-40B4-BE49-F238E27FC236}">
                <a16:creationId xmlns:a16="http://schemas.microsoft.com/office/drawing/2014/main" id="{B13A4234-5B7A-40F8-BC18-54B151A3B31A}"/>
              </a:ext>
            </a:extLst>
          </p:cNvPr>
          <p:cNvSpPr/>
          <p:nvPr/>
        </p:nvSpPr>
        <p:spPr>
          <a:xfrm>
            <a:off x="1237882" y="6717464"/>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p3">
            <a:extLst>
              <a:ext uri="{FF2B5EF4-FFF2-40B4-BE49-F238E27FC236}">
                <a16:creationId xmlns:a16="http://schemas.microsoft.com/office/drawing/2014/main" id="{0246BC34-F883-4206-AD85-DED15E01DFA5}"/>
              </a:ext>
            </a:extLst>
          </p:cNvPr>
          <p:cNvSpPr/>
          <p:nvPr/>
        </p:nvSpPr>
        <p:spPr>
          <a:xfrm>
            <a:off x="618941" y="6717464"/>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p4">
            <a:extLst>
              <a:ext uri="{FF2B5EF4-FFF2-40B4-BE49-F238E27FC236}">
                <a16:creationId xmlns:a16="http://schemas.microsoft.com/office/drawing/2014/main" id="{B1C1E026-6608-4083-9AEA-67576698FB34}"/>
              </a:ext>
            </a:extLst>
          </p:cNvPr>
          <p:cNvSpPr/>
          <p:nvPr/>
        </p:nvSpPr>
        <p:spPr>
          <a:xfrm>
            <a:off x="1856823" y="6717464"/>
            <a:ext cx="606582" cy="1405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hp5">
            <a:extLst>
              <a:ext uri="{FF2B5EF4-FFF2-40B4-BE49-F238E27FC236}">
                <a16:creationId xmlns:a16="http://schemas.microsoft.com/office/drawing/2014/main" id="{312B0758-D9F4-485C-80FE-A44607F4E052}"/>
              </a:ext>
            </a:extLst>
          </p:cNvPr>
          <p:cNvSpPr/>
          <p:nvPr/>
        </p:nvSpPr>
        <p:spPr>
          <a:xfrm>
            <a:off x="2475764" y="6717464"/>
            <a:ext cx="606582" cy="1405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p6">
            <a:extLst>
              <a:ext uri="{FF2B5EF4-FFF2-40B4-BE49-F238E27FC236}">
                <a16:creationId xmlns:a16="http://schemas.microsoft.com/office/drawing/2014/main" id="{CCFE58DE-6C3E-4F6F-8B04-3550C865B398}"/>
              </a:ext>
            </a:extLst>
          </p:cNvPr>
          <p:cNvSpPr/>
          <p:nvPr/>
        </p:nvSpPr>
        <p:spPr>
          <a:xfrm>
            <a:off x="3094705" y="6717464"/>
            <a:ext cx="606582" cy="1405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p7">
            <a:extLst>
              <a:ext uri="{FF2B5EF4-FFF2-40B4-BE49-F238E27FC236}">
                <a16:creationId xmlns:a16="http://schemas.microsoft.com/office/drawing/2014/main" id="{BC1E8106-9011-49AA-9588-3E08A9BAC832}"/>
              </a:ext>
            </a:extLst>
          </p:cNvPr>
          <p:cNvSpPr/>
          <p:nvPr/>
        </p:nvSpPr>
        <p:spPr>
          <a:xfrm>
            <a:off x="3713646" y="6717464"/>
            <a:ext cx="606582" cy="140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hp8">
            <a:extLst>
              <a:ext uri="{FF2B5EF4-FFF2-40B4-BE49-F238E27FC236}">
                <a16:creationId xmlns:a16="http://schemas.microsoft.com/office/drawing/2014/main" id="{AC6A30CD-A1CA-425F-A149-D6B689D94690}"/>
              </a:ext>
            </a:extLst>
          </p:cNvPr>
          <p:cNvSpPr/>
          <p:nvPr/>
        </p:nvSpPr>
        <p:spPr>
          <a:xfrm>
            <a:off x="4332589" y="6717464"/>
            <a:ext cx="606582" cy="140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hp9">
            <a:extLst>
              <a:ext uri="{FF2B5EF4-FFF2-40B4-BE49-F238E27FC236}">
                <a16:creationId xmlns:a16="http://schemas.microsoft.com/office/drawing/2014/main" id="{F425D93B-5223-4043-881B-322BF77DD61E}"/>
              </a:ext>
            </a:extLst>
          </p:cNvPr>
          <p:cNvSpPr/>
          <p:nvPr/>
        </p:nvSpPr>
        <p:spPr>
          <a:xfrm>
            <a:off x="4676197" y="1662545"/>
            <a:ext cx="1207943" cy="848591"/>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Calibri"/>
              <a:ea typeface="Calibri"/>
              <a:cs typeface="Calibri"/>
              <a:sym typeface="Calibri"/>
            </a:endParaRPr>
          </a:p>
        </p:txBody>
      </p:sp>
      <p:sp>
        <p:nvSpPr>
          <p:cNvPr id="15" name="shp10">
            <a:extLst>
              <a:ext uri="{FF2B5EF4-FFF2-40B4-BE49-F238E27FC236}">
                <a16:creationId xmlns:a16="http://schemas.microsoft.com/office/drawing/2014/main" id="{A199D831-256B-4057-9470-29FB67B132EA}"/>
              </a:ext>
            </a:extLst>
          </p:cNvPr>
          <p:cNvSpPr/>
          <p:nvPr/>
        </p:nvSpPr>
        <p:spPr>
          <a:xfrm>
            <a:off x="4169640" y="985692"/>
            <a:ext cx="798079" cy="1329170"/>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16" name="shp11">
            <a:extLst>
              <a:ext uri="{FF2B5EF4-FFF2-40B4-BE49-F238E27FC236}">
                <a16:creationId xmlns:a16="http://schemas.microsoft.com/office/drawing/2014/main" id="{9163A13A-47F8-4C2D-85EC-D3EE3C8940A6}"/>
              </a:ext>
            </a:extLst>
          </p:cNvPr>
          <p:cNvSpPr/>
          <p:nvPr/>
        </p:nvSpPr>
        <p:spPr>
          <a:xfrm>
            <a:off x="4713720" y="751897"/>
            <a:ext cx="1170420" cy="828386"/>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18" name="shp12">
            <a:extLst>
              <a:ext uri="{FF2B5EF4-FFF2-40B4-BE49-F238E27FC236}">
                <a16:creationId xmlns:a16="http://schemas.microsoft.com/office/drawing/2014/main" id="{56903505-31C8-4A27-9865-EF568835627D}"/>
              </a:ext>
            </a:extLst>
          </p:cNvPr>
          <p:cNvSpPr txBox="1"/>
          <p:nvPr/>
        </p:nvSpPr>
        <p:spPr>
          <a:xfrm>
            <a:off x="5078845" y="1818409"/>
            <a:ext cx="666750"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06</a:t>
            </a:r>
            <a:endParaRPr sz="1600"/>
          </a:p>
        </p:txBody>
      </p:sp>
      <p:sp>
        <p:nvSpPr>
          <p:cNvPr id="21" name="shp14">
            <a:extLst>
              <a:ext uri="{FF2B5EF4-FFF2-40B4-BE49-F238E27FC236}">
                <a16:creationId xmlns:a16="http://schemas.microsoft.com/office/drawing/2014/main" id="{F42691FF-6474-4735-9964-CC25E97300F8}"/>
              </a:ext>
            </a:extLst>
          </p:cNvPr>
          <p:cNvSpPr/>
          <p:nvPr/>
        </p:nvSpPr>
        <p:spPr>
          <a:xfrm>
            <a:off x="6314209" y="1662545"/>
            <a:ext cx="1207943" cy="848591"/>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2" name="shp15">
            <a:extLst>
              <a:ext uri="{FF2B5EF4-FFF2-40B4-BE49-F238E27FC236}">
                <a16:creationId xmlns:a16="http://schemas.microsoft.com/office/drawing/2014/main" id="{02936E76-8064-449B-89B9-E835DE455DA7}"/>
              </a:ext>
            </a:extLst>
          </p:cNvPr>
          <p:cNvSpPr/>
          <p:nvPr/>
        </p:nvSpPr>
        <p:spPr>
          <a:xfrm>
            <a:off x="6314209" y="751897"/>
            <a:ext cx="1170420" cy="828386"/>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3" name="shp16">
            <a:extLst>
              <a:ext uri="{FF2B5EF4-FFF2-40B4-BE49-F238E27FC236}">
                <a16:creationId xmlns:a16="http://schemas.microsoft.com/office/drawing/2014/main" id="{95094F96-A58F-4546-9277-96C094627B18}"/>
              </a:ext>
            </a:extLst>
          </p:cNvPr>
          <p:cNvSpPr/>
          <p:nvPr/>
        </p:nvSpPr>
        <p:spPr>
          <a:xfrm>
            <a:off x="7237845" y="985692"/>
            <a:ext cx="790864" cy="1329170"/>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5" name="shp17">
            <a:extLst>
              <a:ext uri="{FF2B5EF4-FFF2-40B4-BE49-F238E27FC236}">
                <a16:creationId xmlns:a16="http://schemas.microsoft.com/office/drawing/2014/main" id="{F5FBB380-D7DB-4BD7-9195-BEBB0AD57735}"/>
              </a:ext>
            </a:extLst>
          </p:cNvPr>
          <p:cNvSpPr txBox="1"/>
          <p:nvPr/>
        </p:nvSpPr>
        <p:spPr>
          <a:xfrm>
            <a:off x="6689436" y="1803977"/>
            <a:ext cx="665306"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01</a:t>
            </a:r>
            <a:endParaRPr sz="1600"/>
          </a:p>
        </p:txBody>
      </p:sp>
      <p:sp>
        <p:nvSpPr>
          <p:cNvPr id="28" name="shp19">
            <a:extLst>
              <a:ext uri="{FF2B5EF4-FFF2-40B4-BE49-F238E27FC236}">
                <a16:creationId xmlns:a16="http://schemas.microsoft.com/office/drawing/2014/main" id="{F4054FBD-4BD0-47DA-A8DD-3FD01A1D6C17}"/>
              </a:ext>
            </a:extLst>
          </p:cNvPr>
          <p:cNvSpPr/>
          <p:nvPr/>
        </p:nvSpPr>
        <p:spPr>
          <a:xfrm>
            <a:off x="7333095" y="2733386"/>
            <a:ext cx="759114" cy="1391227"/>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9" name="shp20">
            <a:extLst>
              <a:ext uri="{FF2B5EF4-FFF2-40B4-BE49-F238E27FC236}">
                <a16:creationId xmlns:a16="http://schemas.microsoft.com/office/drawing/2014/main" id="{C3AD9666-00AA-418B-A36B-BF71E72F2189}"/>
              </a:ext>
            </a:extLst>
          </p:cNvPr>
          <p:cNvSpPr/>
          <p:nvPr/>
        </p:nvSpPr>
        <p:spPr>
          <a:xfrm>
            <a:off x="7807902" y="2625147"/>
            <a:ext cx="1131455" cy="766329"/>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30" name="shp21">
            <a:extLst>
              <a:ext uri="{FF2B5EF4-FFF2-40B4-BE49-F238E27FC236}">
                <a16:creationId xmlns:a16="http://schemas.microsoft.com/office/drawing/2014/main" id="{E068E615-4687-42F7-B31C-16386D800529}"/>
              </a:ext>
            </a:extLst>
          </p:cNvPr>
          <p:cNvSpPr/>
          <p:nvPr/>
        </p:nvSpPr>
        <p:spPr>
          <a:xfrm>
            <a:off x="7807902" y="3473738"/>
            <a:ext cx="1131455" cy="764886"/>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32" name="shp22">
            <a:extLst>
              <a:ext uri="{FF2B5EF4-FFF2-40B4-BE49-F238E27FC236}">
                <a16:creationId xmlns:a16="http://schemas.microsoft.com/office/drawing/2014/main" id="{6C0E9EFD-347B-4268-BD1B-254D7EF495C2}"/>
              </a:ext>
            </a:extLst>
          </p:cNvPr>
          <p:cNvSpPr txBox="1"/>
          <p:nvPr/>
        </p:nvSpPr>
        <p:spPr>
          <a:xfrm>
            <a:off x="7474527" y="3196647"/>
            <a:ext cx="666750"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02</a:t>
            </a:r>
            <a:endParaRPr sz="1600"/>
          </a:p>
        </p:txBody>
      </p:sp>
      <p:sp>
        <p:nvSpPr>
          <p:cNvPr id="35" name="shp24">
            <a:extLst>
              <a:ext uri="{FF2B5EF4-FFF2-40B4-BE49-F238E27FC236}">
                <a16:creationId xmlns:a16="http://schemas.microsoft.com/office/drawing/2014/main" id="{26F58B56-11D4-48CA-A15E-78F60AEF6BC7}"/>
              </a:ext>
            </a:extLst>
          </p:cNvPr>
          <p:cNvSpPr/>
          <p:nvPr/>
        </p:nvSpPr>
        <p:spPr>
          <a:xfrm>
            <a:off x="6314209" y="4346864"/>
            <a:ext cx="1207943" cy="848591"/>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36" name="shp25">
            <a:extLst>
              <a:ext uri="{FF2B5EF4-FFF2-40B4-BE49-F238E27FC236}">
                <a16:creationId xmlns:a16="http://schemas.microsoft.com/office/drawing/2014/main" id="{A96C2A09-9E34-4AA0-ACD4-C7D45C02E4A7}"/>
              </a:ext>
            </a:extLst>
          </p:cNvPr>
          <p:cNvSpPr/>
          <p:nvPr/>
        </p:nvSpPr>
        <p:spPr>
          <a:xfrm>
            <a:off x="7232073" y="4543137"/>
            <a:ext cx="796636" cy="1329170"/>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37" name="shp26">
            <a:extLst>
              <a:ext uri="{FF2B5EF4-FFF2-40B4-BE49-F238E27FC236}">
                <a16:creationId xmlns:a16="http://schemas.microsoft.com/office/drawing/2014/main" id="{16BC94B4-653D-4A18-B23A-8711DD8462D7}"/>
              </a:ext>
            </a:extLst>
          </p:cNvPr>
          <p:cNvSpPr/>
          <p:nvPr/>
        </p:nvSpPr>
        <p:spPr>
          <a:xfrm>
            <a:off x="6314209" y="5277716"/>
            <a:ext cx="1170420" cy="828386"/>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39" name="shp27">
            <a:extLst>
              <a:ext uri="{FF2B5EF4-FFF2-40B4-BE49-F238E27FC236}">
                <a16:creationId xmlns:a16="http://schemas.microsoft.com/office/drawing/2014/main" id="{E7C2F112-5C49-40BD-B65E-74F1F1E58A32}"/>
              </a:ext>
            </a:extLst>
          </p:cNvPr>
          <p:cNvSpPr txBox="1"/>
          <p:nvPr/>
        </p:nvSpPr>
        <p:spPr>
          <a:xfrm>
            <a:off x="6667789" y="4582102"/>
            <a:ext cx="665306"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03</a:t>
            </a:r>
            <a:endParaRPr sz="1600"/>
          </a:p>
        </p:txBody>
      </p:sp>
      <p:sp>
        <p:nvSpPr>
          <p:cNvPr id="42" name="shp29">
            <a:extLst>
              <a:ext uri="{FF2B5EF4-FFF2-40B4-BE49-F238E27FC236}">
                <a16:creationId xmlns:a16="http://schemas.microsoft.com/office/drawing/2014/main" id="{4374267D-830B-489D-8BA6-6B754B7D27EF}"/>
              </a:ext>
            </a:extLst>
          </p:cNvPr>
          <p:cNvSpPr/>
          <p:nvPr/>
        </p:nvSpPr>
        <p:spPr>
          <a:xfrm>
            <a:off x="4676197" y="4346864"/>
            <a:ext cx="1207943" cy="848591"/>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Calibri"/>
              <a:ea typeface="Calibri"/>
              <a:cs typeface="Calibri"/>
              <a:sym typeface="Calibri"/>
            </a:endParaRPr>
          </a:p>
        </p:txBody>
      </p:sp>
      <p:sp>
        <p:nvSpPr>
          <p:cNvPr id="43" name="shp30">
            <a:extLst>
              <a:ext uri="{FF2B5EF4-FFF2-40B4-BE49-F238E27FC236}">
                <a16:creationId xmlns:a16="http://schemas.microsoft.com/office/drawing/2014/main" id="{ED65AE04-DED8-4867-8B5E-19EE315A3C94}"/>
              </a:ext>
            </a:extLst>
          </p:cNvPr>
          <p:cNvSpPr/>
          <p:nvPr/>
        </p:nvSpPr>
        <p:spPr>
          <a:xfrm>
            <a:off x="4713720" y="5277716"/>
            <a:ext cx="1170420" cy="828386"/>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44" name="shp31">
            <a:extLst>
              <a:ext uri="{FF2B5EF4-FFF2-40B4-BE49-F238E27FC236}">
                <a16:creationId xmlns:a16="http://schemas.microsoft.com/office/drawing/2014/main" id="{389C3DEB-BE53-4619-A8FA-C1D78E40544A}"/>
              </a:ext>
            </a:extLst>
          </p:cNvPr>
          <p:cNvSpPr/>
          <p:nvPr/>
        </p:nvSpPr>
        <p:spPr>
          <a:xfrm>
            <a:off x="4169640" y="4543137"/>
            <a:ext cx="790864" cy="1329170"/>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46" name="shp32">
            <a:extLst>
              <a:ext uri="{FF2B5EF4-FFF2-40B4-BE49-F238E27FC236}">
                <a16:creationId xmlns:a16="http://schemas.microsoft.com/office/drawing/2014/main" id="{EEB596AB-061C-442F-8D02-BF80E79BF0C6}"/>
              </a:ext>
            </a:extLst>
          </p:cNvPr>
          <p:cNvSpPr txBox="1"/>
          <p:nvPr/>
        </p:nvSpPr>
        <p:spPr>
          <a:xfrm>
            <a:off x="5068743" y="4589319"/>
            <a:ext cx="518102" cy="46326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04</a:t>
            </a:r>
            <a:endParaRPr sz="1600"/>
          </a:p>
        </p:txBody>
      </p:sp>
      <p:sp>
        <p:nvSpPr>
          <p:cNvPr id="49" name="shp34">
            <a:extLst>
              <a:ext uri="{FF2B5EF4-FFF2-40B4-BE49-F238E27FC236}">
                <a16:creationId xmlns:a16="http://schemas.microsoft.com/office/drawing/2014/main" id="{0E260B04-5640-424E-A019-4CFE36EB2860}"/>
              </a:ext>
            </a:extLst>
          </p:cNvPr>
          <p:cNvSpPr/>
          <p:nvPr/>
        </p:nvSpPr>
        <p:spPr>
          <a:xfrm>
            <a:off x="4106141" y="2733386"/>
            <a:ext cx="759114" cy="1391227"/>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50" name="shp35">
            <a:extLst>
              <a:ext uri="{FF2B5EF4-FFF2-40B4-BE49-F238E27FC236}">
                <a16:creationId xmlns:a16="http://schemas.microsoft.com/office/drawing/2014/main" id="{1B271FCB-05B8-418B-8FA0-EA0DB000FE96}"/>
              </a:ext>
            </a:extLst>
          </p:cNvPr>
          <p:cNvSpPr/>
          <p:nvPr/>
        </p:nvSpPr>
        <p:spPr>
          <a:xfrm>
            <a:off x="3258993" y="3473738"/>
            <a:ext cx="1132898" cy="764886"/>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51" name="shp36">
            <a:extLst>
              <a:ext uri="{FF2B5EF4-FFF2-40B4-BE49-F238E27FC236}">
                <a16:creationId xmlns:a16="http://schemas.microsoft.com/office/drawing/2014/main" id="{D499CCDE-0E48-4403-B25F-92C049C8CC88}"/>
              </a:ext>
            </a:extLst>
          </p:cNvPr>
          <p:cNvSpPr/>
          <p:nvPr/>
        </p:nvSpPr>
        <p:spPr>
          <a:xfrm>
            <a:off x="3258993" y="2625147"/>
            <a:ext cx="1132898" cy="766329"/>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53" name="shp37">
            <a:extLst>
              <a:ext uri="{FF2B5EF4-FFF2-40B4-BE49-F238E27FC236}">
                <a16:creationId xmlns:a16="http://schemas.microsoft.com/office/drawing/2014/main" id="{2C480349-815C-4501-A2E2-5049AF536897}"/>
              </a:ext>
            </a:extLst>
          </p:cNvPr>
          <p:cNvSpPr txBox="1"/>
          <p:nvPr/>
        </p:nvSpPr>
        <p:spPr>
          <a:xfrm>
            <a:off x="4283652" y="3213965"/>
            <a:ext cx="665307"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05</a:t>
            </a:r>
            <a:endParaRPr sz="1600"/>
          </a:p>
        </p:txBody>
      </p:sp>
      <p:sp>
        <p:nvSpPr>
          <p:cNvPr id="55" name="shp39">
            <a:extLst>
              <a:ext uri="{FF2B5EF4-FFF2-40B4-BE49-F238E27FC236}">
                <a16:creationId xmlns:a16="http://schemas.microsoft.com/office/drawing/2014/main" id="{4ED5A064-8333-42D8-9CC1-C5BD21FDE0CF}"/>
              </a:ext>
            </a:extLst>
          </p:cNvPr>
          <p:cNvSpPr txBox="1"/>
          <p:nvPr/>
        </p:nvSpPr>
        <p:spPr>
          <a:xfrm>
            <a:off x="5204191" y="2762632"/>
            <a:ext cx="1784195" cy="133273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0C350"/>
              </a:buClr>
              <a:buSzPts val="3200"/>
              <a:buFont typeface="PT Sans"/>
              <a:buNone/>
            </a:pPr>
            <a:r>
              <a:rPr lang="en-US" sz="2800" b="1" i="0" u="none" dirty="0">
                <a:solidFill>
                  <a:srgbClr val="333F50"/>
                </a:solidFill>
                <a:ea typeface="Segoe UI Black" panose="020B0A02040204020203" pitchFamily="34" charset="0"/>
                <a:cs typeface="Segoe UI Light" panose="020B0502040204020203" pitchFamily="34" charset="0"/>
                <a:sym typeface="PT Sans"/>
              </a:rPr>
              <a:t>UI / UX Design Process</a:t>
            </a:r>
            <a:endParaRPr sz="2800" b="1" dirty="0">
              <a:solidFill>
                <a:srgbClr val="333F50"/>
              </a:solidFill>
              <a:ea typeface="Segoe UI Black" panose="020B0A02040204020203" pitchFamily="34" charset="0"/>
              <a:cs typeface="Segoe UI Light" panose="020B0502040204020203" pitchFamily="34" charset="0"/>
            </a:endParaRPr>
          </a:p>
        </p:txBody>
      </p:sp>
      <p:sp>
        <p:nvSpPr>
          <p:cNvPr id="81" name="shp40">
            <a:extLst>
              <a:ext uri="{FF2B5EF4-FFF2-40B4-BE49-F238E27FC236}">
                <a16:creationId xmlns:a16="http://schemas.microsoft.com/office/drawing/2014/main" id="{D821F88B-ABCD-4445-9838-CD4350D2F095}"/>
              </a:ext>
            </a:extLst>
          </p:cNvPr>
          <p:cNvSpPr txBox="1">
            <a:spLocks/>
          </p:cNvSpPr>
          <p:nvPr/>
        </p:nvSpPr>
        <p:spPr>
          <a:xfrm flipH="1">
            <a:off x="8125978" y="1090824"/>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6"/>
                </a:solidFill>
                <a:latin typeface="Segoe UI Light" panose="020B0502040204020203" pitchFamily="34" charset="0"/>
                <a:cs typeface="Segoe UI Light" panose="020B0502040204020203" pitchFamily="34" charset="0"/>
              </a:rPr>
              <a:t>UX research </a:t>
            </a:r>
            <a:r>
              <a:rPr lang="en-IN" sz="1400" dirty="0">
                <a:solidFill>
                  <a:schemeClr val="accent6"/>
                </a:solidFill>
                <a:latin typeface="Segoe UI Light" panose="020B0502040204020203" pitchFamily="34" charset="0"/>
                <a:cs typeface="Segoe UI Light" panose="020B0502040204020203" pitchFamily="34" charset="0"/>
              </a:rPr>
              <a:t>In the very first step, we need to gather a lot of information about our target audience, competitors, and the product we want to create.</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83" name="shp41">
            <a:extLst>
              <a:ext uri="{FF2B5EF4-FFF2-40B4-BE49-F238E27FC236}">
                <a16:creationId xmlns:a16="http://schemas.microsoft.com/office/drawing/2014/main" id="{DCF748BC-A72B-4737-96AB-ED9F63ABCDCE}"/>
              </a:ext>
            </a:extLst>
          </p:cNvPr>
          <p:cNvSpPr txBox="1">
            <a:spLocks/>
          </p:cNvSpPr>
          <p:nvPr/>
        </p:nvSpPr>
        <p:spPr>
          <a:xfrm flipH="1">
            <a:off x="1097874" y="1090824"/>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1400" b="1" dirty="0">
                <a:solidFill>
                  <a:schemeClr val="accent6"/>
                </a:solidFill>
                <a:latin typeface="Segoe UI Light" panose="020B0502040204020203" pitchFamily="34" charset="0"/>
                <a:cs typeface="Segoe UI Light" panose="020B0502040204020203" pitchFamily="34" charset="0"/>
              </a:rPr>
              <a:t>User Test </a:t>
            </a:r>
            <a:r>
              <a:rPr lang="en-IN" sz="1400" dirty="0">
                <a:solidFill>
                  <a:schemeClr val="accent6"/>
                </a:solidFill>
                <a:latin typeface="Segoe UI Light" panose="020B0502040204020203" pitchFamily="34" charset="0"/>
                <a:cs typeface="Segoe UI Light" panose="020B0502040204020203" pitchFamily="34" charset="0"/>
              </a:rPr>
              <a:t>Now, it’s time to gather feedback from users. We need to test our high-fidelity prototype with various user groups, conduct usability tests, and create user stories.</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85" name="shp42">
            <a:extLst>
              <a:ext uri="{FF2B5EF4-FFF2-40B4-BE49-F238E27FC236}">
                <a16:creationId xmlns:a16="http://schemas.microsoft.com/office/drawing/2014/main" id="{E30374D3-E5B4-46B0-ACDC-B16D3A85B3D7}"/>
              </a:ext>
            </a:extLst>
          </p:cNvPr>
          <p:cNvSpPr txBox="1">
            <a:spLocks/>
          </p:cNvSpPr>
          <p:nvPr/>
        </p:nvSpPr>
        <p:spPr>
          <a:xfrm flipH="1">
            <a:off x="9024113" y="2762827"/>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6"/>
                </a:solidFill>
                <a:latin typeface="Segoe UI Light" panose="020B0502040204020203" pitchFamily="34" charset="0"/>
                <a:cs typeface="Segoe UI Light" panose="020B0502040204020203" pitchFamily="34" charset="0"/>
              </a:rPr>
              <a:t>Define &amp; Ideation </a:t>
            </a:r>
            <a:r>
              <a:rPr lang="en-IN" sz="1400" dirty="0">
                <a:solidFill>
                  <a:schemeClr val="accent6"/>
                </a:solidFill>
                <a:latin typeface="Segoe UI Light" panose="020B0502040204020203" pitchFamily="34" charset="0"/>
                <a:cs typeface="Segoe UI Light" panose="020B0502040204020203" pitchFamily="34" charset="0"/>
              </a:rPr>
              <a:t>In this step, we have a clear understanding of what the audience is looking for, as well as what competitors are offering. Therefore, we need to define and organize what we have gathered so far.</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87" name="shp43">
            <a:extLst>
              <a:ext uri="{FF2B5EF4-FFF2-40B4-BE49-F238E27FC236}">
                <a16:creationId xmlns:a16="http://schemas.microsoft.com/office/drawing/2014/main" id="{DADBD0EA-858C-4F0B-99C7-20A549D7EBBD}"/>
              </a:ext>
            </a:extLst>
          </p:cNvPr>
          <p:cNvSpPr txBox="1">
            <a:spLocks/>
          </p:cNvSpPr>
          <p:nvPr/>
        </p:nvSpPr>
        <p:spPr>
          <a:xfrm flipH="1">
            <a:off x="134675" y="2772126"/>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1400" b="1" dirty="0">
                <a:solidFill>
                  <a:schemeClr val="accent6"/>
                </a:solidFill>
                <a:latin typeface="Segoe UI Light" panose="020B0502040204020203" pitchFamily="34" charset="0"/>
                <a:cs typeface="Segoe UI Light" panose="020B0502040204020203" pitchFamily="34" charset="0"/>
              </a:rPr>
              <a:t>Design system </a:t>
            </a:r>
            <a:r>
              <a:rPr lang="en-IN" sz="1400" dirty="0">
                <a:solidFill>
                  <a:schemeClr val="accent6"/>
                </a:solidFill>
                <a:latin typeface="Segoe UI Light" panose="020B0502040204020203" pitchFamily="34" charset="0"/>
                <a:cs typeface="Segoe UI Light" panose="020B0502040204020203" pitchFamily="34" charset="0"/>
              </a:rPr>
              <a:t>A design system is a collection of design elements, such as buttons, forms, and other interface components, that are pre-designed and packaged together to help designers and developers create user interfaces more efficiently.</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89" name="shp44">
            <a:extLst>
              <a:ext uri="{FF2B5EF4-FFF2-40B4-BE49-F238E27FC236}">
                <a16:creationId xmlns:a16="http://schemas.microsoft.com/office/drawing/2014/main" id="{F9841D11-6D3E-4B77-934A-BA34521E349C}"/>
              </a:ext>
            </a:extLst>
          </p:cNvPr>
          <p:cNvSpPr txBox="1">
            <a:spLocks/>
          </p:cNvSpPr>
          <p:nvPr/>
        </p:nvSpPr>
        <p:spPr>
          <a:xfrm flipH="1">
            <a:off x="8063218" y="4898265"/>
            <a:ext cx="3698475"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6"/>
                </a:solidFill>
                <a:latin typeface="Segoe UI Light" panose="020B0502040204020203" pitchFamily="34" charset="0"/>
                <a:cs typeface="Segoe UI Light" panose="020B0502040204020203" pitchFamily="34" charset="0"/>
              </a:rPr>
              <a:t>Information Architecture</a:t>
            </a:r>
            <a:r>
              <a:rPr lang="en-IN" sz="1400" dirty="0">
                <a:solidFill>
                  <a:schemeClr val="accent6"/>
                </a:solidFill>
                <a:latin typeface="Segoe UI Light" panose="020B0502040204020203" pitchFamily="34" charset="0"/>
                <a:cs typeface="Segoe UI Light" panose="020B0502040204020203" pitchFamily="34" charset="0"/>
              </a:rPr>
              <a:t> After generating ideas and identifying potential solutions, it’s important to organize and structure them using Information Architecture principles. When we talk about IA, we are referring to two crucial parts: the Sitemap and User Flow, each of which plays an important role in UX design</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91" name="shp45">
            <a:extLst>
              <a:ext uri="{FF2B5EF4-FFF2-40B4-BE49-F238E27FC236}">
                <a16:creationId xmlns:a16="http://schemas.microsoft.com/office/drawing/2014/main" id="{BB5D4ED3-7656-466F-891C-2996498D41FF}"/>
              </a:ext>
            </a:extLst>
          </p:cNvPr>
          <p:cNvSpPr txBox="1">
            <a:spLocks/>
          </p:cNvSpPr>
          <p:nvPr/>
        </p:nvSpPr>
        <p:spPr>
          <a:xfrm flipH="1">
            <a:off x="1070979" y="4898265"/>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1400" b="1" dirty="0">
                <a:solidFill>
                  <a:schemeClr val="accent6"/>
                </a:solidFill>
                <a:latin typeface="Segoe UI Light" panose="020B0502040204020203" pitchFamily="34" charset="0"/>
                <a:cs typeface="Segoe UI Light" panose="020B0502040204020203" pitchFamily="34" charset="0"/>
              </a:rPr>
              <a:t>Wireframe </a:t>
            </a:r>
            <a:r>
              <a:rPr lang="en-IN" sz="1400" dirty="0">
                <a:solidFill>
                  <a:schemeClr val="accent6"/>
                </a:solidFill>
                <a:latin typeface="Segoe UI Light" panose="020B0502040204020203" pitchFamily="34" charset="0"/>
                <a:cs typeface="Segoe UI Light" panose="020B0502040204020203" pitchFamily="34" charset="0"/>
              </a:rPr>
              <a:t>A wireframe is a 2D visualization of a digital product, ranging from very basic pencil sketches to fully interactive digital designs.(Figma, </a:t>
            </a:r>
            <a:r>
              <a:rPr lang="en-IN" sz="1400" dirty="0" err="1">
                <a:solidFill>
                  <a:schemeClr val="accent6"/>
                </a:solidFill>
                <a:latin typeface="Segoe UI Light" panose="020B0502040204020203" pitchFamily="34" charset="0"/>
                <a:cs typeface="Segoe UI Light" panose="020B0502040204020203" pitchFamily="34" charset="0"/>
              </a:rPr>
              <a:t>InVision</a:t>
            </a:r>
            <a:r>
              <a:rPr lang="en-IN" sz="1400" dirty="0">
                <a:solidFill>
                  <a:schemeClr val="accent6"/>
                </a:solidFill>
                <a:latin typeface="Segoe UI Light" panose="020B0502040204020203" pitchFamily="34" charset="0"/>
                <a:cs typeface="Segoe UI Light" panose="020B0502040204020203" pitchFamily="34" charset="0"/>
              </a:rPr>
              <a:t>)</a:t>
            </a:r>
            <a:endParaRPr lang="en-US" sz="1400" dirty="0">
              <a:solidFill>
                <a:schemeClr val="accent6"/>
              </a:solidFill>
              <a:latin typeface="Segoe UI Light" panose="020B0502040204020203" pitchFamily="34" charset="0"/>
              <a:cs typeface="Segoe UI Light" panose="020B0502040204020203" pitchFamily="34" charset="0"/>
            </a:endParaRPr>
          </a:p>
        </p:txBody>
      </p:sp>
      <p:pic>
        <p:nvPicPr>
          <p:cNvPr id="94" name="shp46" descr="Handshake">
            <a:extLst>
              <a:ext uri="{FF2B5EF4-FFF2-40B4-BE49-F238E27FC236}">
                <a16:creationId xmlns:a16="http://schemas.microsoft.com/office/drawing/2014/main" id="{AF7AFA35-9463-41AA-83A5-8A14108AF91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7789" y="1010262"/>
            <a:ext cx="516155" cy="516155"/>
          </a:xfrm>
          <a:prstGeom prst="rect">
            <a:avLst/>
          </a:prstGeom>
        </p:spPr>
      </p:pic>
      <p:pic>
        <p:nvPicPr>
          <p:cNvPr id="96" name="shp47" descr="Calligraphy Pen">
            <a:extLst>
              <a:ext uri="{FF2B5EF4-FFF2-40B4-BE49-F238E27FC236}">
                <a16:creationId xmlns:a16="http://schemas.microsoft.com/office/drawing/2014/main" id="{26F29E73-3A8A-4118-B752-33A547ED8BB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651" y="1392199"/>
            <a:ext cx="516155" cy="516155"/>
          </a:xfrm>
          <a:prstGeom prst="rect">
            <a:avLst/>
          </a:prstGeom>
        </p:spPr>
      </p:pic>
      <p:pic>
        <p:nvPicPr>
          <p:cNvPr id="98" name="shp48" descr="Customer review">
            <a:extLst>
              <a:ext uri="{FF2B5EF4-FFF2-40B4-BE49-F238E27FC236}">
                <a16:creationId xmlns:a16="http://schemas.microsoft.com/office/drawing/2014/main" id="{9E2BEB9B-2633-441C-A32B-5D8B92EEEDC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7538" y="3608458"/>
            <a:ext cx="516155" cy="516155"/>
          </a:xfrm>
          <a:prstGeom prst="rect">
            <a:avLst/>
          </a:prstGeom>
        </p:spPr>
      </p:pic>
      <p:pic>
        <p:nvPicPr>
          <p:cNvPr id="100" name="shp49" descr="Clipboard Partially Checked">
            <a:extLst>
              <a:ext uri="{FF2B5EF4-FFF2-40B4-BE49-F238E27FC236}">
                <a16:creationId xmlns:a16="http://schemas.microsoft.com/office/drawing/2014/main" id="{96E84A8E-B6CF-4A46-94A2-3603E80B072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41277" y="2759615"/>
            <a:ext cx="516155" cy="516155"/>
          </a:xfrm>
          <a:prstGeom prst="rect">
            <a:avLst/>
          </a:prstGeom>
        </p:spPr>
      </p:pic>
      <p:pic>
        <p:nvPicPr>
          <p:cNvPr id="102" name="shp50" descr="Presentation with checklist">
            <a:extLst>
              <a:ext uri="{FF2B5EF4-FFF2-40B4-BE49-F238E27FC236}">
                <a16:creationId xmlns:a16="http://schemas.microsoft.com/office/drawing/2014/main" id="{620A7DEF-2500-4368-AC36-2E88C5B45A9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68021" y="5398943"/>
            <a:ext cx="516155" cy="516155"/>
          </a:xfrm>
          <a:prstGeom prst="rect">
            <a:avLst/>
          </a:prstGeom>
        </p:spPr>
      </p:pic>
      <p:pic>
        <p:nvPicPr>
          <p:cNvPr id="104" name="shp51" descr="User network">
            <a:extLst>
              <a:ext uri="{FF2B5EF4-FFF2-40B4-BE49-F238E27FC236}">
                <a16:creationId xmlns:a16="http://schemas.microsoft.com/office/drawing/2014/main" id="{65349F99-A54D-4816-84D9-B98B6D18E79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61315" y="4943090"/>
            <a:ext cx="516155" cy="516155"/>
          </a:xfrm>
          <a:prstGeom prst="rect">
            <a:avLst/>
          </a:prstGeom>
        </p:spPr>
      </p:pic>
    </p:spTree>
    <p:extLst>
      <p:ext uri="{BB962C8B-B14F-4D97-AF65-F5344CB8AC3E}">
        <p14:creationId xmlns:p14="http://schemas.microsoft.com/office/powerpoint/2010/main" val="3764559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52"/>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53"/>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01</a:t>
            </a:r>
            <a:endParaRPr lang="en-US" sz="2000" dirty="0">
              <a:solidFill>
                <a:schemeClr val="bg1"/>
              </a:solidFill>
            </a:endParaRPr>
          </a:p>
        </p:txBody>
      </p:sp>
      <p:cxnSp>
        <p:nvCxnSpPr>
          <p:cNvPr id="33" name="shp54"/>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55"/>
          <p:cNvSpPr/>
          <p:nvPr/>
        </p:nvSpPr>
        <p:spPr>
          <a:xfrm>
            <a:off x="6739076" y="1554305"/>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56"/>
          <p:cNvSpPr txBox="1"/>
          <p:nvPr/>
        </p:nvSpPr>
        <p:spPr>
          <a:xfrm>
            <a:off x="7106989" y="1600118"/>
            <a:ext cx="2696982" cy="523220"/>
          </a:xfrm>
          <a:prstGeom prst="rect">
            <a:avLst/>
          </a:prstGeom>
          <a:noFill/>
        </p:spPr>
        <p:txBody>
          <a:bodyPr wrap="square" rtlCol="0">
            <a:spAutoFit/>
          </a:bodyPr>
          <a:lstStyle/>
          <a:p>
            <a:r>
              <a:rPr lang="fr-FR" sz="2800" dirty="0">
                <a:solidFill>
                  <a:schemeClr val="bg1"/>
                </a:solidFill>
              </a:rPr>
              <a:t>UX </a:t>
            </a:r>
            <a:r>
              <a:rPr lang="fr-FR" sz="2800" dirty="0" err="1">
                <a:solidFill>
                  <a:schemeClr val="bg1"/>
                </a:solidFill>
              </a:rPr>
              <a:t>Research</a:t>
            </a:r>
            <a:endParaRPr lang="en-US" sz="2800" dirty="0">
              <a:solidFill>
                <a:schemeClr val="bg1"/>
              </a:solidFill>
            </a:endParaRPr>
          </a:p>
        </p:txBody>
      </p:sp>
      <p:sp>
        <p:nvSpPr>
          <p:cNvPr id="37" name="shp57"/>
          <p:cNvSpPr/>
          <p:nvPr/>
        </p:nvSpPr>
        <p:spPr>
          <a:xfrm>
            <a:off x="5963221" y="1473801"/>
            <a:ext cx="775855" cy="775855"/>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58"/>
          <p:cNvSpPr txBox="1">
            <a:spLocks/>
          </p:cNvSpPr>
          <p:nvPr/>
        </p:nvSpPr>
        <p:spPr>
          <a:xfrm>
            <a:off x="6724438" y="2405764"/>
            <a:ext cx="4322173" cy="1353617"/>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solidFill>
                  <a:schemeClr val="accent6"/>
                </a:solidFill>
                <a:latin typeface="+mj-lt"/>
              </a:rPr>
              <a:t>UX research typically involves 10 distinct steps.</a:t>
            </a:r>
            <a:endParaRPr lang="en-US" sz="2000" dirty="0">
              <a:solidFill>
                <a:schemeClr val="accent6"/>
              </a:solidFill>
              <a:latin typeface="+mj-lt"/>
            </a:endParaRPr>
          </a:p>
        </p:txBody>
      </p:sp>
      <p:grpSp>
        <p:nvGrpSpPr>
          <p:cNvPr id="38" name="shp59"/>
          <p:cNvGrpSpPr/>
          <p:nvPr/>
        </p:nvGrpSpPr>
        <p:grpSpPr>
          <a:xfrm>
            <a:off x="0" y="6722774"/>
            <a:ext cx="1854352" cy="140536"/>
            <a:chOff x="3797402" y="721910"/>
            <a:chExt cx="1854352" cy="140536"/>
          </a:xfrm>
        </p:grpSpPr>
        <p:sp>
          <p:nvSpPr>
            <p:cNvPr id="46" name="shp60"/>
            <p:cNvSpPr/>
            <p:nvPr/>
          </p:nvSpPr>
          <p:spPr>
            <a:xfrm>
              <a:off x="3797402" y="721910"/>
              <a:ext cx="606582" cy="1405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61"/>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62"/>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63">
            <a:extLst>
              <a:ext uri="{FF2B5EF4-FFF2-40B4-BE49-F238E27FC236}">
                <a16:creationId xmlns:a16="http://schemas.microsoft.com/office/drawing/2014/main" id="{A5841732-7F18-404B-A924-FDEBD734C181}"/>
              </a:ext>
            </a:extLst>
          </p:cNvPr>
          <p:cNvSpPr/>
          <p:nvPr/>
        </p:nvSpPr>
        <p:spPr>
          <a:xfrm>
            <a:off x="194429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64">
            <a:extLst>
              <a:ext uri="{FF2B5EF4-FFF2-40B4-BE49-F238E27FC236}">
                <a16:creationId xmlns:a16="http://schemas.microsoft.com/office/drawing/2014/main" id="{298A4AA4-3AA9-472A-9A1A-24F91B6B92F5}"/>
              </a:ext>
            </a:extLst>
          </p:cNvPr>
          <p:cNvSpPr/>
          <p:nvPr/>
        </p:nvSpPr>
        <p:spPr>
          <a:xfrm>
            <a:off x="152565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65">
            <a:extLst>
              <a:ext uri="{FF2B5EF4-FFF2-40B4-BE49-F238E27FC236}">
                <a16:creationId xmlns:a16="http://schemas.microsoft.com/office/drawing/2014/main" id="{93F2DEEF-D435-4349-8DAB-3289B051D1E2}"/>
              </a:ext>
            </a:extLst>
          </p:cNvPr>
          <p:cNvSpPr/>
          <p:nvPr/>
        </p:nvSpPr>
        <p:spPr>
          <a:xfrm>
            <a:off x="1936377" y="1192307"/>
            <a:ext cx="1045142" cy="733040"/>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66">
            <a:extLst>
              <a:ext uri="{FF2B5EF4-FFF2-40B4-BE49-F238E27FC236}">
                <a16:creationId xmlns:a16="http://schemas.microsoft.com/office/drawing/2014/main" id="{6983DAED-9080-4601-B488-000C7A4D266E}"/>
              </a:ext>
            </a:extLst>
          </p:cNvPr>
          <p:cNvSpPr txBox="1"/>
          <p:nvPr/>
        </p:nvSpPr>
        <p:spPr>
          <a:xfrm>
            <a:off x="227705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68">
            <a:extLst>
              <a:ext uri="{FF2B5EF4-FFF2-40B4-BE49-F238E27FC236}">
                <a16:creationId xmlns:a16="http://schemas.microsoft.com/office/drawing/2014/main" id="{95F615BE-2118-480E-9355-D6D0F4AF2D2E}"/>
              </a:ext>
            </a:extLst>
          </p:cNvPr>
          <p:cNvSpPr/>
          <p:nvPr/>
        </p:nvSpPr>
        <p:spPr>
          <a:xfrm>
            <a:off x="329802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69">
            <a:extLst>
              <a:ext uri="{FF2B5EF4-FFF2-40B4-BE49-F238E27FC236}">
                <a16:creationId xmlns:a16="http://schemas.microsoft.com/office/drawing/2014/main" id="{97C09CA2-026A-4014-AB8D-92F6AC234883}"/>
              </a:ext>
            </a:extLst>
          </p:cNvPr>
          <p:cNvSpPr/>
          <p:nvPr/>
        </p:nvSpPr>
        <p:spPr>
          <a:xfrm>
            <a:off x="329802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70">
            <a:extLst>
              <a:ext uri="{FF2B5EF4-FFF2-40B4-BE49-F238E27FC236}">
                <a16:creationId xmlns:a16="http://schemas.microsoft.com/office/drawing/2014/main" id="{4114AA11-E5A2-4974-AB8A-D3580A210F65}"/>
              </a:ext>
            </a:extLst>
          </p:cNvPr>
          <p:cNvSpPr/>
          <p:nvPr/>
        </p:nvSpPr>
        <p:spPr>
          <a:xfrm>
            <a:off x="406135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71">
            <a:extLst>
              <a:ext uri="{FF2B5EF4-FFF2-40B4-BE49-F238E27FC236}">
                <a16:creationId xmlns:a16="http://schemas.microsoft.com/office/drawing/2014/main" id="{ED05A191-AEAE-4FFB-893A-6DBD9345296C}"/>
              </a:ext>
            </a:extLst>
          </p:cNvPr>
          <p:cNvSpPr txBox="1"/>
          <p:nvPr/>
        </p:nvSpPr>
        <p:spPr>
          <a:xfrm>
            <a:off x="360812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73">
            <a:extLst>
              <a:ext uri="{FF2B5EF4-FFF2-40B4-BE49-F238E27FC236}">
                <a16:creationId xmlns:a16="http://schemas.microsoft.com/office/drawing/2014/main" id="{84EC4F1F-626E-44A2-BB94-698BB4B5D3FB}"/>
              </a:ext>
            </a:extLst>
          </p:cNvPr>
          <p:cNvSpPr/>
          <p:nvPr/>
        </p:nvSpPr>
        <p:spPr>
          <a:xfrm>
            <a:off x="414007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74">
            <a:extLst>
              <a:ext uri="{FF2B5EF4-FFF2-40B4-BE49-F238E27FC236}">
                <a16:creationId xmlns:a16="http://schemas.microsoft.com/office/drawing/2014/main" id="{38572C8A-6F4B-4049-BD0B-A51D2B5F436F}"/>
              </a:ext>
            </a:extLst>
          </p:cNvPr>
          <p:cNvSpPr/>
          <p:nvPr/>
        </p:nvSpPr>
        <p:spPr>
          <a:xfrm>
            <a:off x="453247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75">
            <a:extLst>
              <a:ext uri="{FF2B5EF4-FFF2-40B4-BE49-F238E27FC236}">
                <a16:creationId xmlns:a16="http://schemas.microsoft.com/office/drawing/2014/main" id="{DCE3592B-1642-4941-A7D2-D68400937B9E}"/>
              </a:ext>
            </a:extLst>
          </p:cNvPr>
          <p:cNvSpPr/>
          <p:nvPr/>
        </p:nvSpPr>
        <p:spPr>
          <a:xfrm>
            <a:off x="453247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76">
            <a:extLst>
              <a:ext uri="{FF2B5EF4-FFF2-40B4-BE49-F238E27FC236}">
                <a16:creationId xmlns:a16="http://schemas.microsoft.com/office/drawing/2014/main" id="{EDA5AF77-1E33-4380-AC14-FE4541435468}"/>
              </a:ext>
            </a:extLst>
          </p:cNvPr>
          <p:cNvSpPr txBox="1"/>
          <p:nvPr/>
        </p:nvSpPr>
        <p:spPr>
          <a:xfrm>
            <a:off x="425696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78">
            <a:extLst>
              <a:ext uri="{FF2B5EF4-FFF2-40B4-BE49-F238E27FC236}">
                <a16:creationId xmlns:a16="http://schemas.microsoft.com/office/drawing/2014/main" id="{1565F048-11E1-4690-BF16-2901649408D4}"/>
              </a:ext>
            </a:extLst>
          </p:cNvPr>
          <p:cNvSpPr/>
          <p:nvPr/>
        </p:nvSpPr>
        <p:spPr>
          <a:xfrm>
            <a:off x="329802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79">
            <a:extLst>
              <a:ext uri="{FF2B5EF4-FFF2-40B4-BE49-F238E27FC236}">
                <a16:creationId xmlns:a16="http://schemas.microsoft.com/office/drawing/2014/main" id="{B8E00478-15AF-40F6-B966-62F5FF36F63D}"/>
              </a:ext>
            </a:extLst>
          </p:cNvPr>
          <p:cNvSpPr/>
          <p:nvPr/>
        </p:nvSpPr>
        <p:spPr>
          <a:xfrm>
            <a:off x="405658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80">
            <a:extLst>
              <a:ext uri="{FF2B5EF4-FFF2-40B4-BE49-F238E27FC236}">
                <a16:creationId xmlns:a16="http://schemas.microsoft.com/office/drawing/2014/main" id="{97D9FE1E-B27F-4D5E-A597-304349C5D935}"/>
              </a:ext>
            </a:extLst>
          </p:cNvPr>
          <p:cNvSpPr/>
          <p:nvPr/>
        </p:nvSpPr>
        <p:spPr>
          <a:xfrm>
            <a:off x="329802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81">
            <a:extLst>
              <a:ext uri="{FF2B5EF4-FFF2-40B4-BE49-F238E27FC236}">
                <a16:creationId xmlns:a16="http://schemas.microsoft.com/office/drawing/2014/main" id="{8C4C33EF-4267-480E-892D-690BC259800A}"/>
              </a:ext>
            </a:extLst>
          </p:cNvPr>
          <p:cNvSpPr txBox="1"/>
          <p:nvPr/>
        </p:nvSpPr>
        <p:spPr>
          <a:xfrm>
            <a:off x="359023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83">
            <a:extLst>
              <a:ext uri="{FF2B5EF4-FFF2-40B4-BE49-F238E27FC236}">
                <a16:creationId xmlns:a16="http://schemas.microsoft.com/office/drawing/2014/main" id="{6D0012CA-59FA-4031-8891-5979BB8C67F1}"/>
              </a:ext>
            </a:extLst>
          </p:cNvPr>
          <p:cNvSpPr/>
          <p:nvPr/>
        </p:nvSpPr>
        <p:spPr>
          <a:xfrm>
            <a:off x="194429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84">
            <a:extLst>
              <a:ext uri="{FF2B5EF4-FFF2-40B4-BE49-F238E27FC236}">
                <a16:creationId xmlns:a16="http://schemas.microsoft.com/office/drawing/2014/main" id="{3D92E6A6-5A3F-4C6A-A1B4-5FDB8F467876}"/>
              </a:ext>
            </a:extLst>
          </p:cNvPr>
          <p:cNvSpPr/>
          <p:nvPr/>
        </p:nvSpPr>
        <p:spPr>
          <a:xfrm>
            <a:off x="197530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85">
            <a:extLst>
              <a:ext uri="{FF2B5EF4-FFF2-40B4-BE49-F238E27FC236}">
                <a16:creationId xmlns:a16="http://schemas.microsoft.com/office/drawing/2014/main" id="{A1983E18-0751-408F-AA3E-F8EA3CC9AB12}"/>
              </a:ext>
            </a:extLst>
          </p:cNvPr>
          <p:cNvSpPr/>
          <p:nvPr/>
        </p:nvSpPr>
        <p:spPr>
          <a:xfrm>
            <a:off x="152565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86">
            <a:extLst>
              <a:ext uri="{FF2B5EF4-FFF2-40B4-BE49-F238E27FC236}">
                <a16:creationId xmlns:a16="http://schemas.microsoft.com/office/drawing/2014/main" id="{0AD8B5EB-7C71-40E6-B4D7-8BB8256B3007}"/>
              </a:ext>
            </a:extLst>
          </p:cNvPr>
          <p:cNvSpPr txBox="1"/>
          <p:nvPr/>
        </p:nvSpPr>
        <p:spPr>
          <a:xfrm>
            <a:off x="226871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88">
            <a:extLst>
              <a:ext uri="{FF2B5EF4-FFF2-40B4-BE49-F238E27FC236}">
                <a16:creationId xmlns:a16="http://schemas.microsoft.com/office/drawing/2014/main" id="{CCE55C83-FD0B-492E-9479-89D4D621BFB0}"/>
              </a:ext>
            </a:extLst>
          </p:cNvPr>
          <p:cNvSpPr/>
          <p:nvPr/>
        </p:nvSpPr>
        <p:spPr>
          <a:xfrm>
            <a:off x="147317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89">
            <a:extLst>
              <a:ext uri="{FF2B5EF4-FFF2-40B4-BE49-F238E27FC236}">
                <a16:creationId xmlns:a16="http://schemas.microsoft.com/office/drawing/2014/main" id="{E38860FD-2578-4B1D-9B74-CEC99C36C524}"/>
              </a:ext>
            </a:extLst>
          </p:cNvPr>
          <p:cNvSpPr/>
          <p:nvPr/>
        </p:nvSpPr>
        <p:spPr>
          <a:xfrm>
            <a:off x="77304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90">
            <a:extLst>
              <a:ext uri="{FF2B5EF4-FFF2-40B4-BE49-F238E27FC236}">
                <a16:creationId xmlns:a16="http://schemas.microsoft.com/office/drawing/2014/main" id="{1152D485-8EDD-4B3D-BA6D-D0F99B770817}"/>
              </a:ext>
            </a:extLst>
          </p:cNvPr>
          <p:cNvSpPr/>
          <p:nvPr/>
        </p:nvSpPr>
        <p:spPr>
          <a:xfrm>
            <a:off x="77304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91">
            <a:extLst>
              <a:ext uri="{FF2B5EF4-FFF2-40B4-BE49-F238E27FC236}">
                <a16:creationId xmlns:a16="http://schemas.microsoft.com/office/drawing/2014/main" id="{7330B930-6CF2-4956-BD01-75001B1C77EB}"/>
              </a:ext>
            </a:extLst>
          </p:cNvPr>
          <p:cNvSpPr txBox="1"/>
          <p:nvPr/>
        </p:nvSpPr>
        <p:spPr>
          <a:xfrm>
            <a:off x="161987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05</a:t>
            </a:r>
            <a:endParaRPr sz="1400"/>
          </a:p>
        </p:txBody>
      </p:sp>
      <p:pic>
        <p:nvPicPr>
          <p:cNvPr id="193" name="shp93"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0235" y="1430043"/>
            <a:ext cx="426574" cy="426574"/>
          </a:xfrm>
          <a:prstGeom prst="rect">
            <a:avLst/>
          </a:prstGeom>
        </p:spPr>
      </p:pic>
      <p:pic>
        <p:nvPicPr>
          <p:cNvPr id="195" name="shp94"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9874" y="1745693"/>
            <a:ext cx="426574" cy="426574"/>
          </a:xfrm>
          <a:prstGeom prst="rect">
            <a:avLst/>
          </a:prstGeom>
        </p:spPr>
      </p:pic>
      <p:pic>
        <p:nvPicPr>
          <p:cNvPr id="197" name="shp95"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723" y="3577312"/>
            <a:ext cx="426574" cy="426574"/>
          </a:xfrm>
          <a:prstGeom prst="rect">
            <a:avLst/>
          </a:prstGeom>
        </p:spPr>
      </p:pic>
      <p:pic>
        <p:nvPicPr>
          <p:cNvPr id="199" name="shp96"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7994" y="2875789"/>
            <a:ext cx="426574" cy="426574"/>
          </a:xfrm>
          <a:prstGeom prst="rect">
            <a:avLst/>
          </a:prstGeom>
        </p:spPr>
      </p:pic>
      <p:pic>
        <p:nvPicPr>
          <p:cNvPr id="201" name="shp97"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68113" y="5057052"/>
            <a:ext cx="426574" cy="426574"/>
          </a:xfrm>
          <a:prstGeom prst="rect">
            <a:avLst/>
          </a:prstGeom>
        </p:spPr>
      </p:pic>
      <p:pic>
        <p:nvPicPr>
          <p:cNvPr id="203" name="shp98"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63397" y="4680314"/>
            <a:ext cx="426574" cy="426574"/>
          </a:xfrm>
          <a:prstGeom prst="rect">
            <a:avLst/>
          </a:prstGeom>
        </p:spPr>
      </p:pic>
      <p:sp>
        <p:nvSpPr>
          <p:cNvPr id="6" name="shp44">
            <a:extLst>
              <a:ext uri="{FF2B5EF4-FFF2-40B4-BE49-F238E27FC236}">
                <a16:creationId xmlns:a16="http://schemas.microsoft.com/office/drawing/2014/main" id="{D8F42746-A91B-4663-FEF2-45E687280357}"/>
              </a:ext>
            </a:extLst>
          </p:cNvPr>
          <p:cNvSpPr txBox="1">
            <a:spLocks/>
          </p:cNvSpPr>
          <p:nvPr/>
        </p:nvSpPr>
        <p:spPr>
          <a:xfrm flipH="1">
            <a:off x="6724436" y="3062873"/>
            <a:ext cx="4202521" cy="3243241"/>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solidFill>
                  <a:schemeClr val="accent6"/>
                </a:solidFill>
                <a:latin typeface="Segoe UI Light" panose="020B0502040204020203" pitchFamily="34" charset="0"/>
                <a:cs typeface="Segoe UI Light" panose="020B0502040204020203" pitchFamily="34" charset="0"/>
              </a:rPr>
              <a:t>Timeline</a:t>
            </a:r>
          </a:p>
          <a:p>
            <a:r>
              <a:rPr lang="en-IN" sz="1400" dirty="0">
                <a:solidFill>
                  <a:schemeClr val="accent6"/>
                </a:solidFill>
                <a:latin typeface="Segoe UI Light" panose="020B0502040204020203" pitchFamily="34" charset="0"/>
                <a:cs typeface="Segoe UI Light" panose="020B0502040204020203" pitchFamily="34" charset="0"/>
              </a:rPr>
              <a:t>User Interview</a:t>
            </a:r>
          </a:p>
          <a:p>
            <a:r>
              <a:rPr lang="en-IN" sz="1400" dirty="0">
                <a:solidFill>
                  <a:schemeClr val="accent6"/>
                </a:solidFill>
                <a:latin typeface="Segoe UI Light" panose="020B0502040204020203" pitchFamily="34" charset="0"/>
                <a:cs typeface="Segoe UI Light" panose="020B0502040204020203" pitchFamily="34" charset="0"/>
              </a:rPr>
              <a:t>Empathy Map</a:t>
            </a:r>
          </a:p>
          <a:p>
            <a:r>
              <a:rPr lang="en-IN" sz="1400" dirty="0">
                <a:solidFill>
                  <a:schemeClr val="accent6"/>
                </a:solidFill>
                <a:latin typeface="Segoe UI Light" panose="020B0502040204020203" pitchFamily="34" charset="0"/>
                <a:cs typeface="Segoe UI Light" panose="020B0502040204020203" pitchFamily="34" charset="0"/>
              </a:rPr>
              <a:t>Identify User Pain Points</a:t>
            </a:r>
          </a:p>
          <a:p>
            <a:r>
              <a:rPr lang="en-IN" sz="1400" dirty="0">
                <a:solidFill>
                  <a:schemeClr val="accent6"/>
                </a:solidFill>
                <a:latin typeface="Segoe UI Light" panose="020B0502040204020203" pitchFamily="34" charset="0"/>
                <a:cs typeface="Segoe UI Light" panose="020B0502040204020203" pitchFamily="34" charset="0"/>
              </a:rPr>
              <a:t>Personas</a:t>
            </a:r>
          </a:p>
          <a:p>
            <a:r>
              <a:rPr lang="en-IN" sz="1400" dirty="0">
                <a:solidFill>
                  <a:schemeClr val="accent6"/>
                </a:solidFill>
                <a:latin typeface="Segoe UI Light" panose="020B0502040204020203" pitchFamily="34" charset="0"/>
                <a:cs typeface="Segoe UI Light" panose="020B0502040204020203" pitchFamily="34" charset="0"/>
              </a:rPr>
              <a:t>User Journey Map</a:t>
            </a:r>
          </a:p>
          <a:p>
            <a:r>
              <a:rPr lang="en-IN" sz="1400" dirty="0">
                <a:solidFill>
                  <a:schemeClr val="accent6"/>
                </a:solidFill>
                <a:latin typeface="Segoe UI Light" panose="020B0502040204020203" pitchFamily="34" charset="0"/>
                <a:cs typeface="Segoe UI Light" panose="020B0502040204020203" pitchFamily="34" charset="0"/>
              </a:rPr>
              <a:t>Problem Statement</a:t>
            </a:r>
          </a:p>
          <a:p>
            <a:r>
              <a:rPr lang="en-IN" sz="1400" dirty="0">
                <a:solidFill>
                  <a:schemeClr val="accent6"/>
                </a:solidFill>
                <a:latin typeface="Segoe UI Light" panose="020B0502040204020203" pitchFamily="34" charset="0"/>
                <a:cs typeface="Segoe UI Light" panose="020B0502040204020203" pitchFamily="34" charset="0"/>
              </a:rPr>
              <a:t>Competitor Analysis</a:t>
            </a:r>
          </a:p>
          <a:p>
            <a:r>
              <a:rPr lang="en-IN" sz="1400" dirty="0">
                <a:solidFill>
                  <a:schemeClr val="accent6"/>
                </a:solidFill>
                <a:latin typeface="Segoe UI Light" panose="020B0502040204020203" pitchFamily="34" charset="0"/>
                <a:cs typeface="Segoe UI Light" panose="020B0502040204020203" pitchFamily="34" charset="0"/>
              </a:rPr>
              <a:t>Affinity Diagram</a:t>
            </a:r>
          </a:p>
          <a:p>
            <a:r>
              <a:rPr lang="en-IN" sz="1400" dirty="0">
                <a:solidFill>
                  <a:schemeClr val="accent6"/>
                </a:solidFill>
                <a:latin typeface="Segoe UI Light" panose="020B0502040204020203" pitchFamily="34" charset="0"/>
                <a:cs typeface="Segoe UI Light" panose="020B0502040204020203" pitchFamily="34" charset="0"/>
              </a:rPr>
              <a:t>Insights</a:t>
            </a:r>
          </a:p>
        </p:txBody>
      </p:sp>
    </p:spTree>
    <p:extLst>
      <p:ext uri="{BB962C8B-B14F-4D97-AF65-F5344CB8AC3E}">
        <p14:creationId xmlns:p14="http://schemas.microsoft.com/office/powerpoint/2010/main" val="342530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99"/>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100"/>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02</a:t>
            </a:r>
            <a:endParaRPr lang="en-US" sz="2000" dirty="0">
              <a:solidFill>
                <a:schemeClr val="bg1"/>
              </a:solidFill>
            </a:endParaRPr>
          </a:p>
        </p:txBody>
      </p:sp>
      <p:cxnSp>
        <p:nvCxnSpPr>
          <p:cNvPr id="33" name="shp101"/>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102"/>
          <p:cNvSpPr/>
          <p:nvPr/>
        </p:nvSpPr>
        <p:spPr>
          <a:xfrm>
            <a:off x="7341548" y="3090566"/>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103"/>
          <p:cNvSpPr txBox="1"/>
          <p:nvPr/>
        </p:nvSpPr>
        <p:spPr>
          <a:xfrm>
            <a:off x="7709461" y="3136379"/>
            <a:ext cx="2696982" cy="523220"/>
          </a:xfrm>
          <a:prstGeom prst="rect">
            <a:avLst/>
          </a:prstGeom>
          <a:noFill/>
        </p:spPr>
        <p:txBody>
          <a:bodyPr wrap="square" rtlCol="0">
            <a:spAutoFit/>
          </a:bodyPr>
          <a:lstStyle/>
          <a:p>
            <a:r>
              <a:rPr lang="fr-FR" sz="2800" dirty="0">
                <a:solidFill>
                  <a:schemeClr val="bg1"/>
                </a:solidFill>
              </a:rPr>
              <a:t>2- Lorem Ipsum</a:t>
            </a:r>
            <a:endParaRPr lang="en-US" sz="2800" dirty="0">
              <a:solidFill>
                <a:schemeClr val="bg1"/>
              </a:solidFill>
            </a:endParaRPr>
          </a:p>
        </p:txBody>
      </p:sp>
      <p:sp>
        <p:nvSpPr>
          <p:cNvPr id="37" name="shp104"/>
          <p:cNvSpPr/>
          <p:nvPr/>
        </p:nvSpPr>
        <p:spPr>
          <a:xfrm>
            <a:off x="6565693" y="3010062"/>
            <a:ext cx="775855" cy="77585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105"/>
          <p:cNvSpPr txBox="1">
            <a:spLocks/>
          </p:cNvSpPr>
          <p:nvPr/>
        </p:nvSpPr>
        <p:spPr>
          <a:xfrm>
            <a:off x="7326910" y="3942025"/>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accent6"/>
                </a:solidFill>
                <a:latin typeface="+mj-lt"/>
              </a:rPr>
              <a:t>Lorem Ipsum</a:t>
            </a:r>
            <a:r>
              <a:rPr lang="en-US" sz="2000" dirty="0">
                <a:solidFill>
                  <a:schemeClr val="accent6"/>
                </a:solidFill>
                <a:latin typeface="+mj-lt"/>
              </a:rPr>
              <a:t> is simply dummy text of the printing and typesetting industry. Lorem Ipsum has been the industry's standard dummy text ever since the 1500s, when an unknown printer.</a:t>
            </a:r>
          </a:p>
        </p:txBody>
      </p:sp>
      <p:grpSp>
        <p:nvGrpSpPr>
          <p:cNvPr id="38" name="shp106"/>
          <p:cNvGrpSpPr/>
          <p:nvPr/>
        </p:nvGrpSpPr>
        <p:grpSpPr>
          <a:xfrm>
            <a:off x="0" y="6722774"/>
            <a:ext cx="1854352" cy="140536"/>
            <a:chOff x="3797402" y="721910"/>
            <a:chExt cx="1854352" cy="140536"/>
          </a:xfrm>
        </p:grpSpPr>
        <p:sp>
          <p:nvSpPr>
            <p:cNvPr id="46" name="shp107"/>
            <p:cNvSpPr/>
            <p:nvPr/>
          </p:nvSpPr>
          <p:spPr>
            <a:xfrm>
              <a:off x="3797402" y="721910"/>
              <a:ext cx="606582" cy="1405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108"/>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109"/>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110">
            <a:extLst>
              <a:ext uri="{FF2B5EF4-FFF2-40B4-BE49-F238E27FC236}">
                <a16:creationId xmlns:a16="http://schemas.microsoft.com/office/drawing/2014/main" id="{A5841732-7F18-404B-A924-FDEBD734C181}"/>
              </a:ext>
            </a:extLst>
          </p:cNvPr>
          <p:cNvSpPr/>
          <p:nvPr/>
        </p:nvSpPr>
        <p:spPr>
          <a:xfrm>
            <a:off x="194429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111">
            <a:extLst>
              <a:ext uri="{FF2B5EF4-FFF2-40B4-BE49-F238E27FC236}">
                <a16:creationId xmlns:a16="http://schemas.microsoft.com/office/drawing/2014/main" id="{298A4AA4-3AA9-472A-9A1A-24F91B6B92F5}"/>
              </a:ext>
            </a:extLst>
          </p:cNvPr>
          <p:cNvSpPr/>
          <p:nvPr/>
        </p:nvSpPr>
        <p:spPr>
          <a:xfrm>
            <a:off x="152565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112">
            <a:extLst>
              <a:ext uri="{FF2B5EF4-FFF2-40B4-BE49-F238E27FC236}">
                <a16:creationId xmlns:a16="http://schemas.microsoft.com/office/drawing/2014/main" id="{93F2DEEF-D435-4349-8DAB-3289B051D1E2}"/>
              </a:ext>
            </a:extLst>
          </p:cNvPr>
          <p:cNvSpPr/>
          <p:nvPr/>
        </p:nvSpPr>
        <p:spPr>
          <a:xfrm>
            <a:off x="197530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113">
            <a:extLst>
              <a:ext uri="{FF2B5EF4-FFF2-40B4-BE49-F238E27FC236}">
                <a16:creationId xmlns:a16="http://schemas.microsoft.com/office/drawing/2014/main" id="{6983DAED-9080-4601-B488-000C7A4D266E}"/>
              </a:ext>
            </a:extLst>
          </p:cNvPr>
          <p:cNvSpPr txBox="1"/>
          <p:nvPr/>
        </p:nvSpPr>
        <p:spPr>
          <a:xfrm>
            <a:off x="227705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115">
            <a:extLst>
              <a:ext uri="{FF2B5EF4-FFF2-40B4-BE49-F238E27FC236}">
                <a16:creationId xmlns:a16="http://schemas.microsoft.com/office/drawing/2014/main" id="{95F615BE-2118-480E-9355-D6D0F4AF2D2E}"/>
              </a:ext>
            </a:extLst>
          </p:cNvPr>
          <p:cNvSpPr/>
          <p:nvPr/>
        </p:nvSpPr>
        <p:spPr>
          <a:xfrm>
            <a:off x="329802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116">
            <a:extLst>
              <a:ext uri="{FF2B5EF4-FFF2-40B4-BE49-F238E27FC236}">
                <a16:creationId xmlns:a16="http://schemas.microsoft.com/office/drawing/2014/main" id="{97C09CA2-026A-4014-AB8D-92F6AC234883}"/>
              </a:ext>
            </a:extLst>
          </p:cNvPr>
          <p:cNvSpPr/>
          <p:nvPr/>
        </p:nvSpPr>
        <p:spPr>
          <a:xfrm>
            <a:off x="329802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117">
            <a:extLst>
              <a:ext uri="{FF2B5EF4-FFF2-40B4-BE49-F238E27FC236}">
                <a16:creationId xmlns:a16="http://schemas.microsoft.com/office/drawing/2014/main" id="{4114AA11-E5A2-4974-AB8A-D3580A210F65}"/>
              </a:ext>
            </a:extLst>
          </p:cNvPr>
          <p:cNvSpPr/>
          <p:nvPr/>
        </p:nvSpPr>
        <p:spPr>
          <a:xfrm>
            <a:off x="406135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118">
            <a:extLst>
              <a:ext uri="{FF2B5EF4-FFF2-40B4-BE49-F238E27FC236}">
                <a16:creationId xmlns:a16="http://schemas.microsoft.com/office/drawing/2014/main" id="{ED05A191-AEAE-4FFB-893A-6DBD9345296C}"/>
              </a:ext>
            </a:extLst>
          </p:cNvPr>
          <p:cNvSpPr txBox="1"/>
          <p:nvPr/>
        </p:nvSpPr>
        <p:spPr>
          <a:xfrm>
            <a:off x="360812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120">
            <a:extLst>
              <a:ext uri="{FF2B5EF4-FFF2-40B4-BE49-F238E27FC236}">
                <a16:creationId xmlns:a16="http://schemas.microsoft.com/office/drawing/2014/main" id="{84EC4F1F-626E-44A2-BB94-698BB4B5D3FB}"/>
              </a:ext>
            </a:extLst>
          </p:cNvPr>
          <p:cNvSpPr/>
          <p:nvPr/>
        </p:nvSpPr>
        <p:spPr>
          <a:xfrm>
            <a:off x="414007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121">
            <a:extLst>
              <a:ext uri="{FF2B5EF4-FFF2-40B4-BE49-F238E27FC236}">
                <a16:creationId xmlns:a16="http://schemas.microsoft.com/office/drawing/2014/main" id="{38572C8A-6F4B-4049-BD0B-A51D2B5F436F}"/>
              </a:ext>
            </a:extLst>
          </p:cNvPr>
          <p:cNvSpPr/>
          <p:nvPr/>
        </p:nvSpPr>
        <p:spPr>
          <a:xfrm>
            <a:off x="453247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122">
            <a:extLst>
              <a:ext uri="{FF2B5EF4-FFF2-40B4-BE49-F238E27FC236}">
                <a16:creationId xmlns:a16="http://schemas.microsoft.com/office/drawing/2014/main" id="{DCE3592B-1642-4941-A7D2-D68400937B9E}"/>
              </a:ext>
            </a:extLst>
          </p:cNvPr>
          <p:cNvSpPr/>
          <p:nvPr/>
        </p:nvSpPr>
        <p:spPr>
          <a:xfrm>
            <a:off x="453247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123">
            <a:extLst>
              <a:ext uri="{FF2B5EF4-FFF2-40B4-BE49-F238E27FC236}">
                <a16:creationId xmlns:a16="http://schemas.microsoft.com/office/drawing/2014/main" id="{EDA5AF77-1E33-4380-AC14-FE4541435468}"/>
              </a:ext>
            </a:extLst>
          </p:cNvPr>
          <p:cNvSpPr txBox="1"/>
          <p:nvPr/>
        </p:nvSpPr>
        <p:spPr>
          <a:xfrm>
            <a:off x="425696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125">
            <a:extLst>
              <a:ext uri="{FF2B5EF4-FFF2-40B4-BE49-F238E27FC236}">
                <a16:creationId xmlns:a16="http://schemas.microsoft.com/office/drawing/2014/main" id="{1565F048-11E1-4690-BF16-2901649408D4}"/>
              </a:ext>
            </a:extLst>
          </p:cNvPr>
          <p:cNvSpPr/>
          <p:nvPr/>
        </p:nvSpPr>
        <p:spPr>
          <a:xfrm>
            <a:off x="329802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126">
            <a:extLst>
              <a:ext uri="{FF2B5EF4-FFF2-40B4-BE49-F238E27FC236}">
                <a16:creationId xmlns:a16="http://schemas.microsoft.com/office/drawing/2014/main" id="{B8E00478-15AF-40F6-B966-62F5FF36F63D}"/>
              </a:ext>
            </a:extLst>
          </p:cNvPr>
          <p:cNvSpPr/>
          <p:nvPr/>
        </p:nvSpPr>
        <p:spPr>
          <a:xfrm>
            <a:off x="405658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127">
            <a:extLst>
              <a:ext uri="{FF2B5EF4-FFF2-40B4-BE49-F238E27FC236}">
                <a16:creationId xmlns:a16="http://schemas.microsoft.com/office/drawing/2014/main" id="{97D9FE1E-B27F-4D5E-A597-304349C5D935}"/>
              </a:ext>
            </a:extLst>
          </p:cNvPr>
          <p:cNvSpPr/>
          <p:nvPr/>
        </p:nvSpPr>
        <p:spPr>
          <a:xfrm>
            <a:off x="329802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128">
            <a:extLst>
              <a:ext uri="{FF2B5EF4-FFF2-40B4-BE49-F238E27FC236}">
                <a16:creationId xmlns:a16="http://schemas.microsoft.com/office/drawing/2014/main" id="{8C4C33EF-4267-480E-892D-690BC259800A}"/>
              </a:ext>
            </a:extLst>
          </p:cNvPr>
          <p:cNvSpPr txBox="1"/>
          <p:nvPr/>
        </p:nvSpPr>
        <p:spPr>
          <a:xfrm>
            <a:off x="359023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130">
            <a:extLst>
              <a:ext uri="{FF2B5EF4-FFF2-40B4-BE49-F238E27FC236}">
                <a16:creationId xmlns:a16="http://schemas.microsoft.com/office/drawing/2014/main" id="{6D0012CA-59FA-4031-8891-5979BB8C67F1}"/>
              </a:ext>
            </a:extLst>
          </p:cNvPr>
          <p:cNvSpPr/>
          <p:nvPr/>
        </p:nvSpPr>
        <p:spPr>
          <a:xfrm>
            <a:off x="194429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131">
            <a:extLst>
              <a:ext uri="{FF2B5EF4-FFF2-40B4-BE49-F238E27FC236}">
                <a16:creationId xmlns:a16="http://schemas.microsoft.com/office/drawing/2014/main" id="{3D92E6A6-5A3F-4C6A-A1B4-5FDB8F467876}"/>
              </a:ext>
            </a:extLst>
          </p:cNvPr>
          <p:cNvSpPr/>
          <p:nvPr/>
        </p:nvSpPr>
        <p:spPr>
          <a:xfrm>
            <a:off x="197530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132">
            <a:extLst>
              <a:ext uri="{FF2B5EF4-FFF2-40B4-BE49-F238E27FC236}">
                <a16:creationId xmlns:a16="http://schemas.microsoft.com/office/drawing/2014/main" id="{A1983E18-0751-408F-AA3E-F8EA3CC9AB12}"/>
              </a:ext>
            </a:extLst>
          </p:cNvPr>
          <p:cNvSpPr/>
          <p:nvPr/>
        </p:nvSpPr>
        <p:spPr>
          <a:xfrm>
            <a:off x="152565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133">
            <a:extLst>
              <a:ext uri="{FF2B5EF4-FFF2-40B4-BE49-F238E27FC236}">
                <a16:creationId xmlns:a16="http://schemas.microsoft.com/office/drawing/2014/main" id="{0AD8B5EB-7C71-40E6-B4D7-8BB8256B3007}"/>
              </a:ext>
            </a:extLst>
          </p:cNvPr>
          <p:cNvSpPr txBox="1"/>
          <p:nvPr/>
        </p:nvSpPr>
        <p:spPr>
          <a:xfrm>
            <a:off x="226871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135">
            <a:extLst>
              <a:ext uri="{FF2B5EF4-FFF2-40B4-BE49-F238E27FC236}">
                <a16:creationId xmlns:a16="http://schemas.microsoft.com/office/drawing/2014/main" id="{CCE55C83-FD0B-492E-9479-89D4D621BFB0}"/>
              </a:ext>
            </a:extLst>
          </p:cNvPr>
          <p:cNvSpPr/>
          <p:nvPr/>
        </p:nvSpPr>
        <p:spPr>
          <a:xfrm>
            <a:off x="147317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136">
            <a:extLst>
              <a:ext uri="{FF2B5EF4-FFF2-40B4-BE49-F238E27FC236}">
                <a16:creationId xmlns:a16="http://schemas.microsoft.com/office/drawing/2014/main" id="{E38860FD-2578-4B1D-9B74-CEC99C36C524}"/>
              </a:ext>
            </a:extLst>
          </p:cNvPr>
          <p:cNvSpPr/>
          <p:nvPr/>
        </p:nvSpPr>
        <p:spPr>
          <a:xfrm>
            <a:off x="77304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137">
            <a:extLst>
              <a:ext uri="{FF2B5EF4-FFF2-40B4-BE49-F238E27FC236}">
                <a16:creationId xmlns:a16="http://schemas.microsoft.com/office/drawing/2014/main" id="{1152D485-8EDD-4B3D-BA6D-D0F99B770817}"/>
              </a:ext>
            </a:extLst>
          </p:cNvPr>
          <p:cNvSpPr/>
          <p:nvPr/>
        </p:nvSpPr>
        <p:spPr>
          <a:xfrm>
            <a:off x="77304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138">
            <a:extLst>
              <a:ext uri="{FF2B5EF4-FFF2-40B4-BE49-F238E27FC236}">
                <a16:creationId xmlns:a16="http://schemas.microsoft.com/office/drawing/2014/main" id="{7330B930-6CF2-4956-BD01-75001B1C77EB}"/>
              </a:ext>
            </a:extLst>
          </p:cNvPr>
          <p:cNvSpPr txBox="1"/>
          <p:nvPr/>
        </p:nvSpPr>
        <p:spPr>
          <a:xfrm>
            <a:off x="161987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05</a:t>
            </a:r>
            <a:endParaRPr sz="1400"/>
          </a:p>
        </p:txBody>
      </p:sp>
      <p:pic>
        <p:nvPicPr>
          <p:cNvPr id="193" name="shp140"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0235" y="1430043"/>
            <a:ext cx="426574" cy="426574"/>
          </a:xfrm>
          <a:prstGeom prst="rect">
            <a:avLst/>
          </a:prstGeom>
        </p:spPr>
      </p:pic>
      <p:pic>
        <p:nvPicPr>
          <p:cNvPr id="195" name="shp141"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9874" y="1745693"/>
            <a:ext cx="426574" cy="426574"/>
          </a:xfrm>
          <a:prstGeom prst="rect">
            <a:avLst/>
          </a:prstGeom>
        </p:spPr>
      </p:pic>
      <p:pic>
        <p:nvPicPr>
          <p:cNvPr id="197" name="shp142"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723" y="3577312"/>
            <a:ext cx="426574" cy="426574"/>
          </a:xfrm>
          <a:prstGeom prst="rect">
            <a:avLst/>
          </a:prstGeom>
        </p:spPr>
      </p:pic>
      <p:pic>
        <p:nvPicPr>
          <p:cNvPr id="199" name="shp143"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7994" y="2875789"/>
            <a:ext cx="426574" cy="426574"/>
          </a:xfrm>
          <a:prstGeom prst="rect">
            <a:avLst/>
          </a:prstGeom>
        </p:spPr>
      </p:pic>
      <p:pic>
        <p:nvPicPr>
          <p:cNvPr id="201" name="shp144"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68113" y="5057052"/>
            <a:ext cx="426574" cy="426574"/>
          </a:xfrm>
          <a:prstGeom prst="rect">
            <a:avLst/>
          </a:prstGeom>
        </p:spPr>
      </p:pic>
      <p:pic>
        <p:nvPicPr>
          <p:cNvPr id="203" name="shp145"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63397" y="4680314"/>
            <a:ext cx="426574" cy="426574"/>
          </a:xfrm>
          <a:prstGeom prst="rect">
            <a:avLst/>
          </a:prstGeom>
        </p:spPr>
      </p:pic>
    </p:spTree>
    <p:extLst>
      <p:ext uri="{BB962C8B-B14F-4D97-AF65-F5344CB8AC3E}">
        <p14:creationId xmlns:p14="http://schemas.microsoft.com/office/powerpoint/2010/main" val="315012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146"/>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147"/>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03</a:t>
            </a:r>
            <a:endParaRPr lang="en-US" sz="2000" dirty="0">
              <a:solidFill>
                <a:schemeClr val="bg1"/>
              </a:solidFill>
            </a:endParaRPr>
          </a:p>
        </p:txBody>
      </p:sp>
      <p:cxnSp>
        <p:nvCxnSpPr>
          <p:cNvPr id="33" name="shp148"/>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149"/>
          <p:cNvSpPr/>
          <p:nvPr/>
        </p:nvSpPr>
        <p:spPr>
          <a:xfrm>
            <a:off x="6739076" y="4649440"/>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150"/>
          <p:cNvSpPr txBox="1"/>
          <p:nvPr/>
        </p:nvSpPr>
        <p:spPr>
          <a:xfrm>
            <a:off x="7106988" y="4695253"/>
            <a:ext cx="3937529" cy="523220"/>
          </a:xfrm>
          <a:prstGeom prst="rect">
            <a:avLst/>
          </a:prstGeom>
          <a:noFill/>
        </p:spPr>
        <p:txBody>
          <a:bodyPr wrap="square" rtlCol="0">
            <a:spAutoFit/>
          </a:bodyPr>
          <a:lstStyle/>
          <a:p>
            <a:r>
              <a:rPr lang="fr-FR" sz="2800" dirty="0">
                <a:solidFill>
                  <a:schemeClr val="bg1"/>
                </a:solidFill>
              </a:rPr>
              <a:t>Information Architecture</a:t>
            </a:r>
            <a:endParaRPr lang="en-US" sz="2800" dirty="0">
              <a:solidFill>
                <a:schemeClr val="bg1"/>
              </a:solidFill>
            </a:endParaRPr>
          </a:p>
        </p:txBody>
      </p:sp>
      <p:sp>
        <p:nvSpPr>
          <p:cNvPr id="37" name="shp151"/>
          <p:cNvSpPr/>
          <p:nvPr/>
        </p:nvSpPr>
        <p:spPr>
          <a:xfrm>
            <a:off x="5963221" y="4568936"/>
            <a:ext cx="775855" cy="775855"/>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152"/>
          <p:cNvSpPr txBox="1">
            <a:spLocks/>
          </p:cNvSpPr>
          <p:nvPr/>
        </p:nvSpPr>
        <p:spPr>
          <a:xfrm>
            <a:off x="6592293" y="2727680"/>
            <a:ext cx="4366146" cy="1546736"/>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000" b="1" dirty="0">
                <a:solidFill>
                  <a:schemeClr val="accent6"/>
                </a:solidFill>
                <a:latin typeface="+mj-lt"/>
              </a:rPr>
              <a:t>User Flow</a:t>
            </a:r>
            <a:r>
              <a:rPr lang="en-IN" sz="2000" dirty="0">
                <a:solidFill>
                  <a:schemeClr val="accent6"/>
                </a:solidFill>
                <a:latin typeface="+mj-lt"/>
              </a:rPr>
              <a:t> is a chart or diagram showing the path a user will take in an application to complete a task. Product teams build user flows to intuitive design products, present the correct information to users at the right time, and allow users to complete desired tasks in as few steps as possible.</a:t>
            </a:r>
            <a:endParaRPr lang="en-US" sz="2000" dirty="0">
              <a:solidFill>
                <a:schemeClr val="accent6"/>
              </a:solidFill>
              <a:latin typeface="+mj-lt"/>
            </a:endParaRPr>
          </a:p>
        </p:txBody>
      </p:sp>
      <p:grpSp>
        <p:nvGrpSpPr>
          <p:cNvPr id="38" name="shp153"/>
          <p:cNvGrpSpPr/>
          <p:nvPr/>
        </p:nvGrpSpPr>
        <p:grpSpPr>
          <a:xfrm>
            <a:off x="0" y="6722774"/>
            <a:ext cx="1854352" cy="140536"/>
            <a:chOff x="3797402" y="721910"/>
            <a:chExt cx="1854352" cy="140536"/>
          </a:xfrm>
        </p:grpSpPr>
        <p:sp>
          <p:nvSpPr>
            <p:cNvPr id="46" name="shp154"/>
            <p:cNvSpPr/>
            <p:nvPr/>
          </p:nvSpPr>
          <p:spPr>
            <a:xfrm>
              <a:off x="3797402" y="721910"/>
              <a:ext cx="606582" cy="1405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155"/>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156"/>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157">
            <a:extLst>
              <a:ext uri="{FF2B5EF4-FFF2-40B4-BE49-F238E27FC236}">
                <a16:creationId xmlns:a16="http://schemas.microsoft.com/office/drawing/2014/main" id="{A5841732-7F18-404B-A924-FDEBD734C181}"/>
              </a:ext>
            </a:extLst>
          </p:cNvPr>
          <p:cNvSpPr/>
          <p:nvPr/>
        </p:nvSpPr>
        <p:spPr>
          <a:xfrm>
            <a:off x="194429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158">
            <a:extLst>
              <a:ext uri="{FF2B5EF4-FFF2-40B4-BE49-F238E27FC236}">
                <a16:creationId xmlns:a16="http://schemas.microsoft.com/office/drawing/2014/main" id="{298A4AA4-3AA9-472A-9A1A-24F91B6B92F5}"/>
              </a:ext>
            </a:extLst>
          </p:cNvPr>
          <p:cNvSpPr/>
          <p:nvPr/>
        </p:nvSpPr>
        <p:spPr>
          <a:xfrm>
            <a:off x="152565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159">
            <a:extLst>
              <a:ext uri="{FF2B5EF4-FFF2-40B4-BE49-F238E27FC236}">
                <a16:creationId xmlns:a16="http://schemas.microsoft.com/office/drawing/2014/main" id="{93F2DEEF-D435-4349-8DAB-3289B051D1E2}"/>
              </a:ext>
            </a:extLst>
          </p:cNvPr>
          <p:cNvSpPr/>
          <p:nvPr/>
        </p:nvSpPr>
        <p:spPr>
          <a:xfrm>
            <a:off x="197530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160">
            <a:extLst>
              <a:ext uri="{FF2B5EF4-FFF2-40B4-BE49-F238E27FC236}">
                <a16:creationId xmlns:a16="http://schemas.microsoft.com/office/drawing/2014/main" id="{6983DAED-9080-4601-B488-000C7A4D266E}"/>
              </a:ext>
            </a:extLst>
          </p:cNvPr>
          <p:cNvSpPr txBox="1"/>
          <p:nvPr/>
        </p:nvSpPr>
        <p:spPr>
          <a:xfrm>
            <a:off x="227705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162">
            <a:extLst>
              <a:ext uri="{FF2B5EF4-FFF2-40B4-BE49-F238E27FC236}">
                <a16:creationId xmlns:a16="http://schemas.microsoft.com/office/drawing/2014/main" id="{95F615BE-2118-480E-9355-D6D0F4AF2D2E}"/>
              </a:ext>
            </a:extLst>
          </p:cNvPr>
          <p:cNvSpPr/>
          <p:nvPr/>
        </p:nvSpPr>
        <p:spPr>
          <a:xfrm>
            <a:off x="329802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163">
            <a:extLst>
              <a:ext uri="{FF2B5EF4-FFF2-40B4-BE49-F238E27FC236}">
                <a16:creationId xmlns:a16="http://schemas.microsoft.com/office/drawing/2014/main" id="{97C09CA2-026A-4014-AB8D-92F6AC234883}"/>
              </a:ext>
            </a:extLst>
          </p:cNvPr>
          <p:cNvSpPr/>
          <p:nvPr/>
        </p:nvSpPr>
        <p:spPr>
          <a:xfrm>
            <a:off x="329802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164">
            <a:extLst>
              <a:ext uri="{FF2B5EF4-FFF2-40B4-BE49-F238E27FC236}">
                <a16:creationId xmlns:a16="http://schemas.microsoft.com/office/drawing/2014/main" id="{4114AA11-E5A2-4974-AB8A-D3580A210F65}"/>
              </a:ext>
            </a:extLst>
          </p:cNvPr>
          <p:cNvSpPr/>
          <p:nvPr/>
        </p:nvSpPr>
        <p:spPr>
          <a:xfrm>
            <a:off x="406135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165">
            <a:extLst>
              <a:ext uri="{FF2B5EF4-FFF2-40B4-BE49-F238E27FC236}">
                <a16:creationId xmlns:a16="http://schemas.microsoft.com/office/drawing/2014/main" id="{ED05A191-AEAE-4FFB-893A-6DBD9345296C}"/>
              </a:ext>
            </a:extLst>
          </p:cNvPr>
          <p:cNvSpPr txBox="1"/>
          <p:nvPr/>
        </p:nvSpPr>
        <p:spPr>
          <a:xfrm>
            <a:off x="360812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167">
            <a:extLst>
              <a:ext uri="{FF2B5EF4-FFF2-40B4-BE49-F238E27FC236}">
                <a16:creationId xmlns:a16="http://schemas.microsoft.com/office/drawing/2014/main" id="{84EC4F1F-626E-44A2-BB94-698BB4B5D3FB}"/>
              </a:ext>
            </a:extLst>
          </p:cNvPr>
          <p:cNvSpPr/>
          <p:nvPr/>
        </p:nvSpPr>
        <p:spPr>
          <a:xfrm>
            <a:off x="414007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168">
            <a:extLst>
              <a:ext uri="{FF2B5EF4-FFF2-40B4-BE49-F238E27FC236}">
                <a16:creationId xmlns:a16="http://schemas.microsoft.com/office/drawing/2014/main" id="{38572C8A-6F4B-4049-BD0B-A51D2B5F436F}"/>
              </a:ext>
            </a:extLst>
          </p:cNvPr>
          <p:cNvSpPr/>
          <p:nvPr/>
        </p:nvSpPr>
        <p:spPr>
          <a:xfrm>
            <a:off x="453247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169">
            <a:extLst>
              <a:ext uri="{FF2B5EF4-FFF2-40B4-BE49-F238E27FC236}">
                <a16:creationId xmlns:a16="http://schemas.microsoft.com/office/drawing/2014/main" id="{DCE3592B-1642-4941-A7D2-D68400937B9E}"/>
              </a:ext>
            </a:extLst>
          </p:cNvPr>
          <p:cNvSpPr/>
          <p:nvPr/>
        </p:nvSpPr>
        <p:spPr>
          <a:xfrm>
            <a:off x="453247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170">
            <a:extLst>
              <a:ext uri="{FF2B5EF4-FFF2-40B4-BE49-F238E27FC236}">
                <a16:creationId xmlns:a16="http://schemas.microsoft.com/office/drawing/2014/main" id="{EDA5AF77-1E33-4380-AC14-FE4541435468}"/>
              </a:ext>
            </a:extLst>
          </p:cNvPr>
          <p:cNvSpPr txBox="1"/>
          <p:nvPr/>
        </p:nvSpPr>
        <p:spPr>
          <a:xfrm>
            <a:off x="425696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172">
            <a:extLst>
              <a:ext uri="{FF2B5EF4-FFF2-40B4-BE49-F238E27FC236}">
                <a16:creationId xmlns:a16="http://schemas.microsoft.com/office/drawing/2014/main" id="{1565F048-11E1-4690-BF16-2901649408D4}"/>
              </a:ext>
            </a:extLst>
          </p:cNvPr>
          <p:cNvSpPr/>
          <p:nvPr/>
        </p:nvSpPr>
        <p:spPr>
          <a:xfrm>
            <a:off x="329802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173">
            <a:extLst>
              <a:ext uri="{FF2B5EF4-FFF2-40B4-BE49-F238E27FC236}">
                <a16:creationId xmlns:a16="http://schemas.microsoft.com/office/drawing/2014/main" id="{B8E00478-15AF-40F6-B966-62F5FF36F63D}"/>
              </a:ext>
            </a:extLst>
          </p:cNvPr>
          <p:cNvSpPr/>
          <p:nvPr/>
        </p:nvSpPr>
        <p:spPr>
          <a:xfrm>
            <a:off x="405658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174">
            <a:extLst>
              <a:ext uri="{FF2B5EF4-FFF2-40B4-BE49-F238E27FC236}">
                <a16:creationId xmlns:a16="http://schemas.microsoft.com/office/drawing/2014/main" id="{97D9FE1E-B27F-4D5E-A597-304349C5D935}"/>
              </a:ext>
            </a:extLst>
          </p:cNvPr>
          <p:cNvSpPr/>
          <p:nvPr/>
        </p:nvSpPr>
        <p:spPr>
          <a:xfrm>
            <a:off x="329802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175">
            <a:extLst>
              <a:ext uri="{FF2B5EF4-FFF2-40B4-BE49-F238E27FC236}">
                <a16:creationId xmlns:a16="http://schemas.microsoft.com/office/drawing/2014/main" id="{8C4C33EF-4267-480E-892D-690BC259800A}"/>
              </a:ext>
            </a:extLst>
          </p:cNvPr>
          <p:cNvSpPr txBox="1"/>
          <p:nvPr/>
        </p:nvSpPr>
        <p:spPr>
          <a:xfrm>
            <a:off x="359023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177">
            <a:extLst>
              <a:ext uri="{FF2B5EF4-FFF2-40B4-BE49-F238E27FC236}">
                <a16:creationId xmlns:a16="http://schemas.microsoft.com/office/drawing/2014/main" id="{6D0012CA-59FA-4031-8891-5979BB8C67F1}"/>
              </a:ext>
            </a:extLst>
          </p:cNvPr>
          <p:cNvSpPr/>
          <p:nvPr/>
        </p:nvSpPr>
        <p:spPr>
          <a:xfrm>
            <a:off x="194429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178">
            <a:extLst>
              <a:ext uri="{FF2B5EF4-FFF2-40B4-BE49-F238E27FC236}">
                <a16:creationId xmlns:a16="http://schemas.microsoft.com/office/drawing/2014/main" id="{3D92E6A6-5A3F-4C6A-A1B4-5FDB8F467876}"/>
              </a:ext>
            </a:extLst>
          </p:cNvPr>
          <p:cNvSpPr/>
          <p:nvPr/>
        </p:nvSpPr>
        <p:spPr>
          <a:xfrm>
            <a:off x="197530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179">
            <a:extLst>
              <a:ext uri="{FF2B5EF4-FFF2-40B4-BE49-F238E27FC236}">
                <a16:creationId xmlns:a16="http://schemas.microsoft.com/office/drawing/2014/main" id="{A1983E18-0751-408F-AA3E-F8EA3CC9AB12}"/>
              </a:ext>
            </a:extLst>
          </p:cNvPr>
          <p:cNvSpPr/>
          <p:nvPr/>
        </p:nvSpPr>
        <p:spPr>
          <a:xfrm>
            <a:off x="152565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180">
            <a:extLst>
              <a:ext uri="{FF2B5EF4-FFF2-40B4-BE49-F238E27FC236}">
                <a16:creationId xmlns:a16="http://schemas.microsoft.com/office/drawing/2014/main" id="{0AD8B5EB-7C71-40E6-B4D7-8BB8256B3007}"/>
              </a:ext>
            </a:extLst>
          </p:cNvPr>
          <p:cNvSpPr txBox="1"/>
          <p:nvPr/>
        </p:nvSpPr>
        <p:spPr>
          <a:xfrm>
            <a:off x="226871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182">
            <a:extLst>
              <a:ext uri="{FF2B5EF4-FFF2-40B4-BE49-F238E27FC236}">
                <a16:creationId xmlns:a16="http://schemas.microsoft.com/office/drawing/2014/main" id="{CCE55C83-FD0B-492E-9479-89D4D621BFB0}"/>
              </a:ext>
            </a:extLst>
          </p:cNvPr>
          <p:cNvSpPr/>
          <p:nvPr/>
        </p:nvSpPr>
        <p:spPr>
          <a:xfrm>
            <a:off x="147317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183">
            <a:extLst>
              <a:ext uri="{FF2B5EF4-FFF2-40B4-BE49-F238E27FC236}">
                <a16:creationId xmlns:a16="http://schemas.microsoft.com/office/drawing/2014/main" id="{E38860FD-2578-4B1D-9B74-CEC99C36C524}"/>
              </a:ext>
            </a:extLst>
          </p:cNvPr>
          <p:cNvSpPr/>
          <p:nvPr/>
        </p:nvSpPr>
        <p:spPr>
          <a:xfrm>
            <a:off x="77304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184">
            <a:extLst>
              <a:ext uri="{FF2B5EF4-FFF2-40B4-BE49-F238E27FC236}">
                <a16:creationId xmlns:a16="http://schemas.microsoft.com/office/drawing/2014/main" id="{1152D485-8EDD-4B3D-BA6D-D0F99B770817}"/>
              </a:ext>
            </a:extLst>
          </p:cNvPr>
          <p:cNvSpPr/>
          <p:nvPr/>
        </p:nvSpPr>
        <p:spPr>
          <a:xfrm>
            <a:off x="77304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185">
            <a:extLst>
              <a:ext uri="{FF2B5EF4-FFF2-40B4-BE49-F238E27FC236}">
                <a16:creationId xmlns:a16="http://schemas.microsoft.com/office/drawing/2014/main" id="{7330B930-6CF2-4956-BD01-75001B1C77EB}"/>
              </a:ext>
            </a:extLst>
          </p:cNvPr>
          <p:cNvSpPr txBox="1"/>
          <p:nvPr/>
        </p:nvSpPr>
        <p:spPr>
          <a:xfrm>
            <a:off x="161987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05</a:t>
            </a:r>
            <a:endParaRPr sz="1400"/>
          </a:p>
        </p:txBody>
      </p:sp>
      <p:pic>
        <p:nvPicPr>
          <p:cNvPr id="193" name="shp187"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0235" y="1430043"/>
            <a:ext cx="426574" cy="426574"/>
          </a:xfrm>
          <a:prstGeom prst="rect">
            <a:avLst/>
          </a:prstGeom>
        </p:spPr>
      </p:pic>
      <p:pic>
        <p:nvPicPr>
          <p:cNvPr id="195" name="shp188"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9874" y="1745693"/>
            <a:ext cx="426574" cy="426574"/>
          </a:xfrm>
          <a:prstGeom prst="rect">
            <a:avLst/>
          </a:prstGeom>
        </p:spPr>
      </p:pic>
      <p:pic>
        <p:nvPicPr>
          <p:cNvPr id="197" name="shp189"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723" y="3577312"/>
            <a:ext cx="426574" cy="426574"/>
          </a:xfrm>
          <a:prstGeom prst="rect">
            <a:avLst/>
          </a:prstGeom>
        </p:spPr>
      </p:pic>
      <p:pic>
        <p:nvPicPr>
          <p:cNvPr id="199" name="shp190"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7994" y="2875789"/>
            <a:ext cx="426574" cy="426574"/>
          </a:xfrm>
          <a:prstGeom prst="rect">
            <a:avLst/>
          </a:prstGeom>
        </p:spPr>
      </p:pic>
      <p:pic>
        <p:nvPicPr>
          <p:cNvPr id="201" name="shp191"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68113" y="5057052"/>
            <a:ext cx="426574" cy="426574"/>
          </a:xfrm>
          <a:prstGeom prst="rect">
            <a:avLst/>
          </a:prstGeom>
        </p:spPr>
      </p:pic>
      <p:pic>
        <p:nvPicPr>
          <p:cNvPr id="203" name="shp192"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63397" y="4680314"/>
            <a:ext cx="426574" cy="426574"/>
          </a:xfrm>
          <a:prstGeom prst="rect">
            <a:avLst/>
          </a:prstGeom>
        </p:spPr>
      </p:pic>
      <p:sp>
        <p:nvSpPr>
          <p:cNvPr id="4" name="shp152">
            <a:extLst>
              <a:ext uri="{FF2B5EF4-FFF2-40B4-BE49-F238E27FC236}">
                <a16:creationId xmlns:a16="http://schemas.microsoft.com/office/drawing/2014/main" id="{A0AEBE0E-9232-27F9-332A-BFBF0F8DE8F1}"/>
              </a:ext>
            </a:extLst>
          </p:cNvPr>
          <p:cNvSpPr txBox="1">
            <a:spLocks/>
          </p:cNvSpPr>
          <p:nvPr/>
        </p:nvSpPr>
        <p:spPr>
          <a:xfrm>
            <a:off x="6636265" y="285607"/>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000" b="1" dirty="0">
                <a:solidFill>
                  <a:schemeClr val="accent6"/>
                </a:solidFill>
                <a:latin typeface="+mj-lt"/>
              </a:rPr>
              <a:t>Sitemap </a:t>
            </a:r>
            <a:r>
              <a:rPr lang="en-IN" sz="2000" dirty="0">
                <a:solidFill>
                  <a:schemeClr val="accent6"/>
                </a:solidFill>
                <a:latin typeface="+mj-lt"/>
              </a:rPr>
              <a:t>is essentially a guide that outlines the main pages on a site and their relationship to each other, showing how they’re connected and where each page fits into the bigger picture.</a:t>
            </a:r>
            <a:endParaRPr lang="en-US" sz="2000" dirty="0">
              <a:solidFill>
                <a:schemeClr val="accent6"/>
              </a:solidFill>
              <a:latin typeface="+mj-lt"/>
            </a:endParaRPr>
          </a:p>
        </p:txBody>
      </p:sp>
    </p:spTree>
    <p:extLst>
      <p:ext uri="{BB962C8B-B14F-4D97-AF65-F5344CB8AC3E}">
        <p14:creationId xmlns:p14="http://schemas.microsoft.com/office/powerpoint/2010/main" val="3985172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193"/>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194"/>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04</a:t>
            </a:r>
            <a:endParaRPr lang="en-US" sz="2000" dirty="0">
              <a:solidFill>
                <a:schemeClr val="bg1"/>
              </a:solidFill>
            </a:endParaRPr>
          </a:p>
        </p:txBody>
      </p:sp>
      <p:cxnSp>
        <p:nvCxnSpPr>
          <p:cNvPr id="33" name="shp195"/>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196"/>
          <p:cNvSpPr/>
          <p:nvPr/>
        </p:nvSpPr>
        <p:spPr>
          <a:xfrm flipH="1">
            <a:off x="852396" y="4656002"/>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197"/>
          <p:cNvSpPr txBox="1"/>
          <p:nvPr/>
        </p:nvSpPr>
        <p:spPr>
          <a:xfrm>
            <a:off x="2115454" y="4695253"/>
            <a:ext cx="2696982" cy="523220"/>
          </a:xfrm>
          <a:prstGeom prst="rect">
            <a:avLst/>
          </a:prstGeom>
          <a:noFill/>
        </p:spPr>
        <p:txBody>
          <a:bodyPr wrap="square" rtlCol="0">
            <a:spAutoFit/>
          </a:bodyPr>
          <a:lstStyle/>
          <a:p>
            <a:pPr algn="r"/>
            <a:r>
              <a:rPr lang="fr-FR" sz="2800" dirty="0">
                <a:solidFill>
                  <a:schemeClr val="bg1"/>
                </a:solidFill>
              </a:rPr>
              <a:t>Wireframe</a:t>
            </a:r>
            <a:endParaRPr lang="en-US" sz="2800" dirty="0">
              <a:solidFill>
                <a:schemeClr val="bg1"/>
              </a:solidFill>
            </a:endParaRPr>
          </a:p>
        </p:txBody>
      </p:sp>
      <p:sp>
        <p:nvSpPr>
          <p:cNvPr id="37" name="shp198"/>
          <p:cNvSpPr/>
          <p:nvPr/>
        </p:nvSpPr>
        <p:spPr>
          <a:xfrm>
            <a:off x="5229796" y="4568936"/>
            <a:ext cx="775855" cy="775855"/>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199"/>
          <p:cNvSpPr txBox="1">
            <a:spLocks/>
          </p:cNvSpPr>
          <p:nvPr/>
        </p:nvSpPr>
        <p:spPr>
          <a:xfrm>
            <a:off x="940315" y="2875789"/>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2000" b="1" dirty="0">
                <a:solidFill>
                  <a:schemeClr val="accent6"/>
                </a:solidFill>
                <a:latin typeface="+mj-lt"/>
              </a:rPr>
              <a:t>Wireframing </a:t>
            </a:r>
            <a:r>
              <a:rPr lang="en-IN" sz="2000" dirty="0">
                <a:solidFill>
                  <a:schemeClr val="accent6"/>
                </a:solidFill>
                <a:latin typeface="+mj-lt"/>
              </a:rPr>
              <a:t>can be classified into three types: low-fidelity, mid-fidelity, and high-fidelity wireframes.</a:t>
            </a:r>
            <a:endParaRPr lang="en-US" sz="2000" dirty="0">
              <a:solidFill>
                <a:schemeClr val="accent6"/>
              </a:solidFill>
              <a:latin typeface="+mj-lt"/>
            </a:endParaRPr>
          </a:p>
        </p:txBody>
      </p:sp>
      <p:grpSp>
        <p:nvGrpSpPr>
          <p:cNvPr id="38" name="shp200"/>
          <p:cNvGrpSpPr/>
          <p:nvPr/>
        </p:nvGrpSpPr>
        <p:grpSpPr>
          <a:xfrm>
            <a:off x="0" y="6722774"/>
            <a:ext cx="1854352" cy="140536"/>
            <a:chOff x="3797402" y="721910"/>
            <a:chExt cx="1854352" cy="140536"/>
          </a:xfrm>
        </p:grpSpPr>
        <p:sp>
          <p:nvSpPr>
            <p:cNvPr id="46" name="shp201"/>
            <p:cNvSpPr/>
            <p:nvPr/>
          </p:nvSpPr>
          <p:spPr>
            <a:xfrm>
              <a:off x="379740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202"/>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203"/>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204">
            <a:extLst>
              <a:ext uri="{FF2B5EF4-FFF2-40B4-BE49-F238E27FC236}">
                <a16:creationId xmlns:a16="http://schemas.microsoft.com/office/drawing/2014/main" id="{A5841732-7F18-404B-A924-FDEBD734C181}"/>
              </a:ext>
            </a:extLst>
          </p:cNvPr>
          <p:cNvSpPr/>
          <p:nvPr/>
        </p:nvSpPr>
        <p:spPr>
          <a:xfrm>
            <a:off x="760214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205">
            <a:extLst>
              <a:ext uri="{FF2B5EF4-FFF2-40B4-BE49-F238E27FC236}">
                <a16:creationId xmlns:a16="http://schemas.microsoft.com/office/drawing/2014/main" id="{298A4AA4-3AA9-472A-9A1A-24F91B6B92F5}"/>
              </a:ext>
            </a:extLst>
          </p:cNvPr>
          <p:cNvSpPr/>
          <p:nvPr/>
        </p:nvSpPr>
        <p:spPr>
          <a:xfrm>
            <a:off x="718350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206">
            <a:extLst>
              <a:ext uri="{FF2B5EF4-FFF2-40B4-BE49-F238E27FC236}">
                <a16:creationId xmlns:a16="http://schemas.microsoft.com/office/drawing/2014/main" id="{93F2DEEF-D435-4349-8DAB-3289B051D1E2}"/>
              </a:ext>
            </a:extLst>
          </p:cNvPr>
          <p:cNvSpPr/>
          <p:nvPr/>
        </p:nvSpPr>
        <p:spPr>
          <a:xfrm>
            <a:off x="763315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207">
            <a:extLst>
              <a:ext uri="{FF2B5EF4-FFF2-40B4-BE49-F238E27FC236}">
                <a16:creationId xmlns:a16="http://schemas.microsoft.com/office/drawing/2014/main" id="{6983DAED-9080-4601-B488-000C7A4D266E}"/>
              </a:ext>
            </a:extLst>
          </p:cNvPr>
          <p:cNvSpPr txBox="1"/>
          <p:nvPr/>
        </p:nvSpPr>
        <p:spPr>
          <a:xfrm>
            <a:off x="793490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209">
            <a:extLst>
              <a:ext uri="{FF2B5EF4-FFF2-40B4-BE49-F238E27FC236}">
                <a16:creationId xmlns:a16="http://schemas.microsoft.com/office/drawing/2014/main" id="{95F615BE-2118-480E-9355-D6D0F4AF2D2E}"/>
              </a:ext>
            </a:extLst>
          </p:cNvPr>
          <p:cNvSpPr/>
          <p:nvPr/>
        </p:nvSpPr>
        <p:spPr>
          <a:xfrm>
            <a:off x="895587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210">
            <a:extLst>
              <a:ext uri="{FF2B5EF4-FFF2-40B4-BE49-F238E27FC236}">
                <a16:creationId xmlns:a16="http://schemas.microsoft.com/office/drawing/2014/main" id="{97C09CA2-026A-4014-AB8D-92F6AC234883}"/>
              </a:ext>
            </a:extLst>
          </p:cNvPr>
          <p:cNvSpPr/>
          <p:nvPr/>
        </p:nvSpPr>
        <p:spPr>
          <a:xfrm>
            <a:off x="895587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211">
            <a:extLst>
              <a:ext uri="{FF2B5EF4-FFF2-40B4-BE49-F238E27FC236}">
                <a16:creationId xmlns:a16="http://schemas.microsoft.com/office/drawing/2014/main" id="{4114AA11-E5A2-4974-AB8A-D3580A210F65}"/>
              </a:ext>
            </a:extLst>
          </p:cNvPr>
          <p:cNvSpPr/>
          <p:nvPr/>
        </p:nvSpPr>
        <p:spPr>
          <a:xfrm>
            <a:off x="971920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212">
            <a:extLst>
              <a:ext uri="{FF2B5EF4-FFF2-40B4-BE49-F238E27FC236}">
                <a16:creationId xmlns:a16="http://schemas.microsoft.com/office/drawing/2014/main" id="{ED05A191-AEAE-4FFB-893A-6DBD9345296C}"/>
              </a:ext>
            </a:extLst>
          </p:cNvPr>
          <p:cNvSpPr txBox="1"/>
          <p:nvPr/>
        </p:nvSpPr>
        <p:spPr>
          <a:xfrm>
            <a:off x="926597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214">
            <a:extLst>
              <a:ext uri="{FF2B5EF4-FFF2-40B4-BE49-F238E27FC236}">
                <a16:creationId xmlns:a16="http://schemas.microsoft.com/office/drawing/2014/main" id="{84EC4F1F-626E-44A2-BB94-698BB4B5D3FB}"/>
              </a:ext>
            </a:extLst>
          </p:cNvPr>
          <p:cNvSpPr/>
          <p:nvPr/>
        </p:nvSpPr>
        <p:spPr>
          <a:xfrm>
            <a:off x="979792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215">
            <a:extLst>
              <a:ext uri="{FF2B5EF4-FFF2-40B4-BE49-F238E27FC236}">
                <a16:creationId xmlns:a16="http://schemas.microsoft.com/office/drawing/2014/main" id="{38572C8A-6F4B-4049-BD0B-A51D2B5F436F}"/>
              </a:ext>
            </a:extLst>
          </p:cNvPr>
          <p:cNvSpPr/>
          <p:nvPr/>
        </p:nvSpPr>
        <p:spPr>
          <a:xfrm>
            <a:off x="1019032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216">
            <a:extLst>
              <a:ext uri="{FF2B5EF4-FFF2-40B4-BE49-F238E27FC236}">
                <a16:creationId xmlns:a16="http://schemas.microsoft.com/office/drawing/2014/main" id="{DCE3592B-1642-4941-A7D2-D68400937B9E}"/>
              </a:ext>
            </a:extLst>
          </p:cNvPr>
          <p:cNvSpPr/>
          <p:nvPr/>
        </p:nvSpPr>
        <p:spPr>
          <a:xfrm>
            <a:off x="1019032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217">
            <a:extLst>
              <a:ext uri="{FF2B5EF4-FFF2-40B4-BE49-F238E27FC236}">
                <a16:creationId xmlns:a16="http://schemas.microsoft.com/office/drawing/2014/main" id="{EDA5AF77-1E33-4380-AC14-FE4541435468}"/>
              </a:ext>
            </a:extLst>
          </p:cNvPr>
          <p:cNvSpPr txBox="1"/>
          <p:nvPr/>
        </p:nvSpPr>
        <p:spPr>
          <a:xfrm>
            <a:off x="991481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219">
            <a:extLst>
              <a:ext uri="{FF2B5EF4-FFF2-40B4-BE49-F238E27FC236}">
                <a16:creationId xmlns:a16="http://schemas.microsoft.com/office/drawing/2014/main" id="{1565F048-11E1-4690-BF16-2901649408D4}"/>
              </a:ext>
            </a:extLst>
          </p:cNvPr>
          <p:cNvSpPr/>
          <p:nvPr/>
        </p:nvSpPr>
        <p:spPr>
          <a:xfrm>
            <a:off x="895587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220">
            <a:extLst>
              <a:ext uri="{FF2B5EF4-FFF2-40B4-BE49-F238E27FC236}">
                <a16:creationId xmlns:a16="http://schemas.microsoft.com/office/drawing/2014/main" id="{B8E00478-15AF-40F6-B966-62F5FF36F63D}"/>
              </a:ext>
            </a:extLst>
          </p:cNvPr>
          <p:cNvSpPr/>
          <p:nvPr/>
        </p:nvSpPr>
        <p:spPr>
          <a:xfrm>
            <a:off x="971443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221">
            <a:extLst>
              <a:ext uri="{FF2B5EF4-FFF2-40B4-BE49-F238E27FC236}">
                <a16:creationId xmlns:a16="http://schemas.microsoft.com/office/drawing/2014/main" id="{97D9FE1E-B27F-4D5E-A597-304349C5D935}"/>
              </a:ext>
            </a:extLst>
          </p:cNvPr>
          <p:cNvSpPr/>
          <p:nvPr/>
        </p:nvSpPr>
        <p:spPr>
          <a:xfrm>
            <a:off x="895587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222">
            <a:extLst>
              <a:ext uri="{FF2B5EF4-FFF2-40B4-BE49-F238E27FC236}">
                <a16:creationId xmlns:a16="http://schemas.microsoft.com/office/drawing/2014/main" id="{8C4C33EF-4267-480E-892D-690BC259800A}"/>
              </a:ext>
            </a:extLst>
          </p:cNvPr>
          <p:cNvSpPr txBox="1"/>
          <p:nvPr/>
        </p:nvSpPr>
        <p:spPr>
          <a:xfrm>
            <a:off x="924808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224">
            <a:extLst>
              <a:ext uri="{FF2B5EF4-FFF2-40B4-BE49-F238E27FC236}">
                <a16:creationId xmlns:a16="http://schemas.microsoft.com/office/drawing/2014/main" id="{6D0012CA-59FA-4031-8891-5979BB8C67F1}"/>
              </a:ext>
            </a:extLst>
          </p:cNvPr>
          <p:cNvSpPr/>
          <p:nvPr/>
        </p:nvSpPr>
        <p:spPr>
          <a:xfrm>
            <a:off x="760214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225">
            <a:extLst>
              <a:ext uri="{FF2B5EF4-FFF2-40B4-BE49-F238E27FC236}">
                <a16:creationId xmlns:a16="http://schemas.microsoft.com/office/drawing/2014/main" id="{3D92E6A6-5A3F-4C6A-A1B4-5FDB8F467876}"/>
              </a:ext>
            </a:extLst>
          </p:cNvPr>
          <p:cNvSpPr/>
          <p:nvPr/>
        </p:nvSpPr>
        <p:spPr>
          <a:xfrm>
            <a:off x="763315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226">
            <a:extLst>
              <a:ext uri="{FF2B5EF4-FFF2-40B4-BE49-F238E27FC236}">
                <a16:creationId xmlns:a16="http://schemas.microsoft.com/office/drawing/2014/main" id="{A1983E18-0751-408F-AA3E-F8EA3CC9AB12}"/>
              </a:ext>
            </a:extLst>
          </p:cNvPr>
          <p:cNvSpPr/>
          <p:nvPr/>
        </p:nvSpPr>
        <p:spPr>
          <a:xfrm>
            <a:off x="718350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227">
            <a:extLst>
              <a:ext uri="{FF2B5EF4-FFF2-40B4-BE49-F238E27FC236}">
                <a16:creationId xmlns:a16="http://schemas.microsoft.com/office/drawing/2014/main" id="{0AD8B5EB-7C71-40E6-B4D7-8BB8256B3007}"/>
              </a:ext>
            </a:extLst>
          </p:cNvPr>
          <p:cNvSpPr txBox="1"/>
          <p:nvPr/>
        </p:nvSpPr>
        <p:spPr>
          <a:xfrm>
            <a:off x="792656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229">
            <a:extLst>
              <a:ext uri="{FF2B5EF4-FFF2-40B4-BE49-F238E27FC236}">
                <a16:creationId xmlns:a16="http://schemas.microsoft.com/office/drawing/2014/main" id="{CCE55C83-FD0B-492E-9479-89D4D621BFB0}"/>
              </a:ext>
            </a:extLst>
          </p:cNvPr>
          <p:cNvSpPr/>
          <p:nvPr/>
        </p:nvSpPr>
        <p:spPr>
          <a:xfrm>
            <a:off x="713102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230">
            <a:extLst>
              <a:ext uri="{FF2B5EF4-FFF2-40B4-BE49-F238E27FC236}">
                <a16:creationId xmlns:a16="http://schemas.microsoft.com/office/drawing/2014/main" id="{E38860FD-2578-4B1D-9B74-CEC99C36C524}"/>
              </a:ext>
            </a:extLst>
          </p:cNvPr>
          <p:cNvSpPr/>
          <p:nvPr/>
        </p:nvSpPr>
        <p:spPr>
          <a:xfrm>
            <a:off x="643089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231">
            <a:extLst>
              <a:ext uri="{FF2B5EF4-FFF2-40B4-BE49-F238E27FC236}">
                <a16:creationId xmlns:a16="http://schemas.microsoft.com/office/drawing/2014/main" id="{1152D485-8EDD-4B3D-BA6D-D0F99B770817}"/>
              </a:ext>
            </a:extLst>
          </p:cNvPr>
          <p:cNvSpPr/>
          <p:nvPr/>
        </p:nvSpPr>
        <p:spPr>
          <a:xfrm>
            <a:off x="643089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232">
            <a:extLst>
              <a:ext uri="{FF2B5EF4-FFF2-40B4-BE49-F238E27FC236}">
                <a16:creationId xmlns:a16="http://schemas.microsoft.com/office/drawing/2014/main" id="{7330B930-6CF2-4956-BD01-75001B1C77EB}"/>
              </a:ext>
            </a:extLst>
          </p:cNvPr>
          <p:cNvSpPr txBox="1"/>
          <p:nvPr/>
        </p:nvSpPr>
        <p:spPr>
          <a:xfrm>
            <a:off x="727772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dirty="0">
                <a:solidFill>
                  <a:srgbClr val="FFFFFF"/>
                </a:solidFill>
                <a:latin typeface="Open Sans SemiBold"/>
                <a:ea typeface="Open Sans SemiBold"/>
                <a:cs typeface="Open Sans SemiBold"/>
                <a:sym typeface="Open Sans SemiBold"/>
              </a:rPr>
              <a:t>05</a:t>
            </a:r>
            <a:endParaRPr sz="1400" dirty="0"/>
          </a:p>
        </p:txBody>
      </p:sp>
      <p:pic>
        <p:nvPicPr>
          <p:cNvPr id="193" name="shp234"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8085" y="1430043"/>
            <a:ext cx="426574" cy="426574"/>
          </a:xfrm>
          <a:prstGeom prst="rect">
            <a:avLst/>
          </a:prstGeom>
        </p:spPr>
      </p:pic>
      <p:pic>
        <p:nvPicPr>
          <p:cNvPr id="195" name="shp235"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724" y="1745693"/>
            <a:ext cx="426574" cy="426574"/>
          </a:xfrm>
          <a:prstGeom prst="rect">
            <a:avLst/>
          </a:prstGeom>
        </p:spPr>
      </p:pic>
      <p:pic>
        <p:nvPicPr>
          <p:cNvPr id="197" name="shp236"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573" y="3577312"/>
            <a:ext cx="426574" cy="426574"/>
          </a:xfrm>
          <a:prstGeom prst="rect">
            <a:avLst/>
          </a:prstGeom>
        </p:spPr>
      </p:pic>
      <p:pic>
        <p:nvPicPr>
          <p:cNvPr id="199" name="shp237"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65844" y="2875789"/>
            <a:ext cx="426574" cy="426574"/>
          </a:xfrm>
          <a:prstGeom prst="rect">
            <a:avLst/>
          </a:prstGeom>
        </p:spPr>
      </p:pic>
      <p:pic>
        <p:nvPicPr>
          <p:cNvPr id="201" name="shp238"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5963" y="5057052"/>
            <a:ext cx="426574" cy="426574"/>
          </a:xfrm>
          <a:prstGeom prst="rect">
            <a:avLst/>
          </a:prstGeom>
        </p:spPr>
      </p:pic>
      <p:pic>
        <p:nvPicPr>
          <p:cNvPr id="203" name="shp239"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21247" y="4680314"/>
            <a:ext cx="426574" cy="426574"/>
          </a:xfrm>
          <a:prstGeom prst="rect">
            <a:avLst/>
          </a:prstGeom>
        </p:spPr>
      </p:pic>
    </p:spTree>
    <p:extLst>
      <p:ext uri="{BB962C8B-B14F-4D97-AF65-F5344CB8AC3E}">
        <p14:creationId xmlns:p14="http://schemas.microsoft.com/office/powerpoint/2010/main" val="1811103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240"/>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241"/>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05</a:t>
            </a:r>
            <a:endParaRPr lang="en-US" sz="2000" dirty="0">
              <a:solidFill>
                <a:schemeClr val="bg1"/>
              </a:solidFill>
            </a:endParaRPr>
          </a:p>
        </p:txBody>
      </p:sp>
      <p:cxnSp>
        <p:nvCxnSpPr>
          <p:cNvPr id="33" name="shp242"/>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243"/>
          <p:cNvSpPr/>
          <p:nvPr/>
        </p:nvSpPr>
        <p:spPr>
          <a:xfrm flipH="1">
            <a:off x="489498" y="3097128"/>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244"/>
          <p:cNvSpPr txBox="1"/>
          <p:nvPr/>
        </p:nvSpPr>
        <p:spPr>
          <a:xfrm>
            <a:off x="1752556" y="3136379"/>
            <a:ext cx="2696982" cy="523220"/>
          </a:xfrm>
          <a:prstGeom prst="rect">
            <a:avLst/>
          </a:prstGeom>
          <a:noFill/>
        </p:spPr>
        <p:txBody>
          <a:bodyPr wrap="square" rtlCol="0">
            <a:spAutoFit/>
          </a:bodyPr>
          <a:lstStyle/>
          <a:p>
            <a:pPr algn="r"/>
            <a:r>
              <a:rPr lang="fr-FR" sz="2800" dirty="0">
                <a:solidFill>
                  <a:schemeClr val="bg1"/>
                </a:solidFill>
              </a:rPr>
              <a:t> Design system</a:t>
            </a:r>
            <a:endParaRPr lang="en-US" sz="2800" dirty="0">
              <a:solidFill>
                <a:schemeClr val="bg1"/>
              </a:solidFill>
            </a:endParaRPr>
          </a:p>
        </p:txBody>
      </p:sp>
      <p:sp>
        <p:nvSpPr>
          <p:cNvPr id="37" name="shp245"/>
          <p:cNvSpPr/>
          <p:nvPr/>
        </p:nvSpPr>
        <p:spPr>
          <a:xfrm>
            <a:off x="4866898" y="3010062"/>
            <a:ext cx="775855" cy="77585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246"/>
          <p:cNvSpPr txBox="1">
            <a:spLocks/>
          </p:cNvSpPr>
          <p:nvPr/>
        </p:nvSpPr>
        <p:spPr>
          <a:xfrm>
            <a:off x="606582" y="1409737"/>
            <a:ext cx="4293008" cy="1413381"/>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2000" b="1" dirty="0">
                <a:solidFill>
                  <a:schemeClr val="accent6"/>
                </a:solidFill>
                <a:latin typeface="+mj-lt"/>
              </a:rPr>
              <a:t>Design system </a:t>
            </a:r>
            <a:r>
              <a:rPr lang="en-IN" sz="2000" dirty="0">
                <a:solidFill>
                  <a:schemeClr val="accent6"/>
                </a:solidFill>
                <a:latin typeface="+mj-lt"/>
              </a:rPr>
              <a:t>is a collection of design elements, such as buttons, forms, and other interface components, that are pre-designed and packaged together to help designers and developers create user interfaces more efficiently.</a:t>
            </a:r>
            <a:endParaRPr lang="en-US" sz="2000" dirty="0">
              <a:solidFill>
                <a:schemeClr val="accent6"/>
              </a:solidFill>
              <a:latin typeface="+mj-lt"/>
            </a:endParaRPr>
          </a:p>
        </p:txBody>
      </p:sp>
      <p:grpSp>
        <p:nvGrpSpPr>
          <p:cNvPr id="38" name="shp247"/>
          <p:cNvGrpSpPr/>
          <p:nvPr/>
        </p:nvGrpSpPr>
        <p:grpSpPr>
          <a:xfrm>
            <a:off x="0" y="6722774"/>
            <a:ext cx="1854352" cy="140536"/>
            <a:chOff x="3797402" y="721910"/>
            <a:chExt cx="1854352" cy="140536"/>
          </a:xfrm>
        </p:grpSpPr>
        <p:sp>
          <p:nvSpPr>
            <p:cNvPr id="46" name="shp248"/>
            <p:cNvSpPr/>
            <p:nvPr/>
          </p:nvSpPr>
          <p:spPr>
            <a:xfrm>
              <a:off x="3797402" y="721910"/>
              <a:ext cx="606582" cy="140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249"/>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250"/>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251">
            <a:extLst>
              <a:ext uri="{FF2B5EF4-FFF2-40B4-BE49-F238E27FC236}">
                <a16:creationId xmlns:a16="http://schemas.microsoft.com/office/drawing/2014/main" id="{A5841732-7F18-404B-A924-FDEBD734C181}"/>
              </a:ext>
            </a:extLst>
          </p:cNvPr>
          <p:cNvSpPr/>
          <p:nvPr/>
        </p:nvSpPr>
        <p:spPr>
          <a:xfrm>
            <a:off x="760214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252">
            <a:extLst>
              <a:ext uri="{FF2B5EF4-FFF2-40B4-BE49-F238E27FC236}">
                <a16:creationId xmlns:a16="http://schemas.microsoft.com/office/drawing/2014/main" id="{298A4AA4-3AA9-472A-9A1A-24F91B6B92F5}"/>
              </a:ext>
            </a:extLst>
          </p:cNvPr>
          <p:cNvSpPr/>
          <p:nvPr/>
        </p:nvSpPr>
        <p:spPr>
          <a:xfrm>
            <a:off x="718350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253">
            <a:extLst>
              <a:ext uri="{FF2B5EF4-FFF2-40B4-BE49-F238E27FC236}">
                <a16:creationId xmlns:a16="http://schemas.microsoft.com/office/drawing/2014/main" id="{93F2DEEF-D435-4349-8DAB-3289B051D1E2}"/>
              </a:ext>
            </a:extLst>
          </p:cNvPr>
          <p:cNvSpPr/>
          <p:nvPr/>
        </p:nvSpPr>
        <p:spPr>
          <a:xfrm>
            <a:off x="763315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254">
            <a:extLst>
              <a:ext uri="{FF2B5EF4-FFF2-40B4-BE49-F238E27FC236}">
                <a16:creationId xmlns:a16="http://schemas.microsoft.com/office/drawing/2014/main" id="{6983DAED-9080-4601-B488-000C7A4D266E}"/>
              </a:ext>
            </a:extLst>
          </p:cNvPr>
          <p:cNvSpPr txBox="1"/>
          <p:nvPr/>
        </p:nvSpPr>
        <p:spPr>
          <a:xfrm>
            <a:off x="793490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256">
            <a:extLst>
              <a:ext uri="{FF2B5EF4-FFF2-40B4-BE49-F238E27FC236}">
                <a16:creationId xmlns:a16="http://schemas.microsoft.com/office/drawing/2014/main" id="{95F615BE-2118-480E-9355-D6D0F4AF2D2E}"/>
              </a:ext>
            </a:extLst>
          </p:cNvPr>
          <p:cNvSpPr/>
          <p:nvPr/>
        </p:nvSpPr>
        <p:spPr>
          <a:xfrm>
            <a:off x="895587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257">
            <a:extLst>
              <a:ext uri="{FF2B5EF4-FFF2-40B4-BE49-F238E27FC236}">
                <a16:creationId xmlns:a16="http://schemas.microsoft.com/office/drawing/2014/main" id="{97C09CA2-026A-4014-AB8D-92F6AC234883}"/>
              </a:ext>
            </a:extLst>
          </p:cNvPr>
          <p:cNvSpPr/>
          <p:nvPr/>
        </p:nvSpPr>
        <p:spPr>
          <a:xfrm>
            <a:off x="895587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258">
            <a:extLst>
              <a:ext uri="{FF2B5EF4-FFF2-40B4-BE49-F238E27FC236}">
                <a16:creationId xmlns:a16="http://schemas.microsoft.com/office/drawing/2014/main" id="{4114AA11-E5A2-4974-AB8A-D3580A210F65}"/>
              </a:ext>
            </a:extLst>
          </p:cNvPr>
          <p:cNvSpPr/>
          <p:nvPr/>
        </p:nvSpPr>
        <p:spPr>
          <a:xfrm>
            <a:off x="971920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259">
            <a:extLst>
              <a:ext uri="{FF2B5EF4-FFF2-40B4-BE49-F238E27FC236}">
                <a16:creationId xmlns:a16="http://schemas.microsoft.com/office/drawing/2014/main" id="{ED05A191-AEAE-4FFB-893A-6DBD9345296C}"/>
              </a:ext>
            </a:extLst>
          </p:cNvPr>
          <p:cNvSpPr txBox="1"/>
          <p:nvPr/>
        </p:nvSpPr>
        <p:spPr>
          <a:xfrm>
            <a:off x="926597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261">
            <a:extLst>
              <a:ext uri="{FF2B5EF4-FFF2-40B4-BE49-F238E27FC236}">
                <a16:creationId xmlns:a16="http://schemas.microsoft.com/office/drawing/2014/main" id="{84EC4F1F-626E-44A2-BB94-698BB4B5D3FB}"/>
              </a:ext>
            </a:extLst>
          </p:cNvPr>
          <p:cNvSpPr/>
          <p:nvPr/>
        </p:nvSpPr>
        <p:spPr>
          <a:xfrm>
            <a:off x="979792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262">
            <a:extLst>
              <a:ext uri="{FF2B5EF4-FFF2-40B4-BE49-F238E27FC236}">
                <a16:creationId xmlns:a16="http://schemas.microsoft.com/office/drawing/2014/main" id="{38572C8A-6F4B-4049-BD0B-A51D2B5F436F}"/>
              </a:ext>
            </a:extLst>
          </p:cNvPr>
          <p:cNvSpPr/>
          <p:nvPr/>
        </p:nvSpPr>
        <p:spPr>
          <a:xfrm>
            <a:off x="1019032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263">
            <a:extLst>
              <a:ext uri="{FF2B5EF4-FFF2-40B4-BE49-F238E27FC236}">
                <a16:creationId xmlns:a16="http://schemas.microsoft.com/office/drawing/2014/main" id="{DCE3592B-1642-4941-A7D2-D68400937B9E}"/>
              </a:ext>
            </a:extLst>
          </p:cNvPr>
          <p:cNvSpPr/>
          <p:nvPr/>
        </p:nvSpPr>
        <p:spPr>
          <a:xfrm>
            <a:off x="1019032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264">
            <a:extLst>
              <a:ext uri="{FF2B5EF4-FFF2-40B4-BE49-F238E27FC236}">
                <a16:creationId xmlns:a16="http://schemas.microsoft.com/office/drawing/2014/main" id="{EDA5AF77-1E33-4380-AC14-FE4541435468}"/>
              </a:ext>
            </a:extLst>
          </p:cNvPr>
          <p:cNvSpPr txBox="1"/>
          <p:nvPr/>
        </p:nvSpPr>
        <p:spPr>
          <a:xfrm>
            <a:off x="991481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266">
            <a:extLst>
              <a:ext uri="{FF2B5EF4-FFF2-40B4-BE49-F238E27FC236}">
                <a16:creationId xmlns:a16="http://schemas.microsoft.com/office/drawing/2014/main" id="{1565F048-11E1-4690-BF16-2901649408D4}"/>
              </a:ext>
            </a:extLst>
          </p:cNvPr>
          <p:cNvSpPr/>
          <p:nvPr/>
        </p:nvSpPr>
        <p:spPr>
          <a:xfrm>
            <a:off x="895587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267">
            <a:extLst>
              <a:ext uri="{FF2B5EF4-FFF2-40B4-BE49-F238E27FC236}">
                <a16:creationId xmlns:a16="http://schemas.microsoft.com/office/drawing/2014/main" id="{B8E00478-15AF-40F6-B966-62F5FF36F63D}"/>
              </a:ext>
            </a:extLst>
          </p:cNvPr>
          <p:cNvSpPr/>
          <p:nvPr/>
        </p:nvSpPr>
        <p:spPr>
          <a:xfrm>
            <a:off x="971443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268">
            <a:extLst>
              <a:ext uri="{FF2B5EF4-FFF2-40B4-BE49-F238E27FC236}">
                <a16:creationId xmlns:a16="http://schemas.microsoft.com/office/drawing/2014/main" id="{97D9FE1E-B27F-4D5E-A597-304349C5D935}"/>
              </a:ext>
            </a:extLst>
          </p:cNvPr>
          <p:cNvSpPr/>
          <p:nvPr/>
        </p:nvSpPr>
        <p:spPr>
          <a:xfrm>
            <a:off x="895587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269">
            <a:extLst>
              <a:ext uri="{FF2B5EF4-FFF2-40B4-BE49-F238E27FC236}">
                <a16:creationId xmlns:a16="http://schemas.microsoft.com/office/drawing/2014/main" id="{8C4C33EF-4267-480E-892D-690BC259800A}"/>
              </a:ext>
            </a:extLst>
          </p:cNvPr>
          <p:cNvSpPr txBox="1"/>
          <p:nvPr/>
        </p:nvSpPr>
        <p:spPr>
          <a:xfrm>
            <a:off x="924808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271">
            <a:extLst>
              <a:ext uri="{FF2B5EF4-FFF2-40B4-BE49-F238E27FC236}">
                <a16:creationId xmlns:a16="http://schemas.microsoft.com/office/drawing/2014/main" id="{6D0012CA-59FA-4031-8891-5979BB8C67F1}"/>
              </a:ext>
            </a:extLst>
          </p:cNvPr>
          <p:cNvSpPr/>
          <p:nvPr/>
        </p:nvSpPr>
        <p:spPr>
          <a:xfrm>
            <a:off x="760214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272">
            <a:extLst>
              <a:ext uri="{FF2B5EF4-FFF2-40B4-BE49-F238E27FC236}">
                <a16:creationId xmlns:a16="http://schemas.microsoft.com/office/drawing/2014/main" id="{3D92E6A6-5A3F-4C6A-A1B4-5FDB8F467876}"/>
              </a:ext>
            </a:extLst>
          </p:cNvPr>
          <p:cNvSpPr/>
          <p:nvPr/>
        </p:nvSpPr>
        <p:spPr>
          <a:xfrm>
            <a:off x="763315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273">
            <a:extLst>
              <a:ext uri="{FF2B5EF4-FFF2-40B4-BE49-F238E27FC236}">
                <a16:creationId xmlns:a16="http://schemas.microsoft.com/office/drawing/2014/main" id="{A1983E18-0751-408F-AA3E-F8EA3CC9AB12}"/>
              </a:ext>
            </a:extLst>
          </p:cNvPr>
          <p:cNvSpPr/>
          <p:nvPr/>
        </p:nvSpPr>
        <p:spPr>
          <a:xfrm>
            <a:off x="718350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274">
            <a:extLst>
              <a:ext uri="{FF2B5EF4-FFF2-40B4-BE49-F238E27FC236}">
                <a16:creationId xmlns:a16="http://schemas.microsoft.com/office/drawing/2014/main" id="{0AD8B5EB-7C71-40E6-B4D7-8BB8256B3007}"/>
              </a:ext>
            </a:extLst>
          </p:cNvPr>
          <p:cNvSpPr txBox="1"/>
          <p:nvPr/>
        </p:nvSpPr>
        <p:spPr>
          <a:xfrm>
            <a:off x="792656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276">
            <a:extLst>
              <a:ext uri="{FF2B5EF4-FFF2-40B4-BE49-F238E27FC236}">
                <a16:creationId xmlns:a16="http://schemas.microsoft.com/office/drawing/2014/main" id="{CCE55C83-FD0B-492E-9479-89D4D621BFB0}"/>
              </a:ext>
            </a:extLst>
          </p:cNvPr>
          <p:cNvSpPr/>
          <p:nvPr/>
        </p:nvSpPr>
        <p:spPr>
          <a:xfrm>
            <a:off x="713102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277">
            <a:extLst>
              <a:ext uri="{FF2B5EF4-FFF2-40B4-BE49-F238E27FC236}">
                <a16:creationId xmlns:a16="http://schemas.microsoft.com/office/drawing/2014/main" id="{E38860FD-2578-4B1D-9B74-CEC99C36C524}"/>
              </a:ext>
            </a:extLst>
          </p:cNvPr>
          <p:cNvSpPr/>
          <p:nvPr/>
        </p:nvSpPr>
        <p:spPr>
          <a:xfrm>
            <a:off x="643089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278">
            <a:extLst>
              <a:ext uri="{FF2B5EF4-FFF2-40B4-BE49-F238E27FC236}">
                <a16:creationId xmlns:a16="http://schemas.microsoft.com/office/drawing/2014/main" id="{1152D485-8EDD-4B3D-BA6D-D0F99B770817}"/>
              </a:ext>
            </a:extLst>
          </p:cNvPr>
          <p:cNvSpPr/>
          <p:nvPr/>
        </p:nvSpPr>
        <p:spPr>
          <a:xfrm>
            <a:off x="643089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279">
            <a:extLst>
              <a:ext uri="{FF2B5EF4-FFF2-40B4-BE49-F238E27FC236}">
                <a16:creationId xmlns:a16="http://schemas.microsoft.com/office/drawing/2014/main" id="{7330B930-6CF2-4956-BD01-75001B1C77EB}"/>
              </a:ext>
            </a:extLst>
          </p:cNvPr>
          <p:cNvSpPr txBox="1"/>
          <p:nvPr/>
        </p:nvSpPr>
        <p:spPr>
          <a:xfrm>
            <a:off x="727772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dirty="0">
                <a:solidFill>
                  <a:srgbClr val="FFFFFF"/>
                </a:solidFill>
                <a:latin typeface="Open Sans SemiBold"/>
                <a:ea typeface="Open Sans SemiBold"/>
                <a:cs typeface="Open Sans SemiBold"/>
                <a:sym typeface="Open Sans SemiBold"/>
              </a:rPr>
              <a:t>05</a:t>
            </a:r>
            <a:endParaRPr sz="1400" dirty="0"/>
          </a:p>
        </p:txBody>
      </p:sp>
      <p:sp>
        <p:nvSpPr>
          <p:cNvPr id="189" name="shp280">
            <a:extLst>
              <a:ext uri="{FF2B5EF4-FFF2-40B4-BE49-F238E27FC236}">
                <a16:creationId xmlns:a16="http://schemas.microsoft.com/office/drawing/2014/main" id="{C0B07FDB-37A7-4B7A-9D54-938F2211F378}"/>
              </a:ext>
            </a:extLst>
          </p:cNvPr>
          <p:cNvSpPr txBox="1"/>
          <p:nvPr/>
        </p:nvSpPr>
        <p:spPr>
          <a:xfrm>
            <a:off x="6647973" y="2916134"/>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pic>
        <p:nvPicPr>
          <p:cNvPr id="193" name="shp281"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8085" y="1430043"/>
            <a:ext cx="426574" cy="426574"/>
          </a:xfrm>
          <a:prstGeom prst="rect">
            <a:avLst/>
          </a:prstGeom>
        </p:spPr>
      </p:pic>
      <p:pic>
        <p:nvPicPr>
          <p:cNvPr id="195" name="shp282"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724" y="1745693"/>
            <a:ext cx="426574" cy="426574"/>
          </a:xfrm>
          <a:prstGeom prst="rect">
            <a:avLst/>
          </a:prstGeom>
        </p:spPr>
      </p:pic>
      <p:pic>
        <p:nvPicPr>
          <p:cNvPr id="197" name="shp283"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573" y="3577312"/>
            <a:ext cx="426574" cy="426574"/>
          </a:xfrm>
          <a:prstGeom prst="rect">
            <a:avLst/>
          </a:prstGeom>
        </p:spPr>
      </p:pic>
      <p:pic>
        <p:nvPicPr>
          <p:cNvPr id="199" name="shp284"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65844" y="2875789"/>
            <a:ext cx="426574" cy="426574"/>
          </a:xfrm>
          <a:prstGeom prst="rect">
            <a:avLst/>
          </a:prstGeom>
        </p:spPr>
      </p:pic>
      <p:pic>
        <p:nvPicPr>
          <p:cNvPr id="201" name="shp285"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5963" y="5057052"/>
            <a:ext cx="426574" cy="426574"/>
          </a:xfrm>
          <a:prstGeom prst="rect">
            <a:avLst/>
          </a:prstGeom>
        </p:spPr>
      </p:pic>
      <p:pic>
        <p:nvPicPr>
          <p:cNvPr id="203" name="shp286"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21247" y="4680314"/>
            <a:ext cx="426574" cy="426574"/>
          </a:xfrm>
          <a:prstGeom prst="rect">
            <a:avLst/>
          </a:prstGeom>
        </p:spPr>
      </p:pic>
      <p:sp>
        <p:nvSpPr>
          <p:cNvPr id="6" name="shp246">
            <a:extLst>
              <a:ext uri="{FF2B5EF4-FFF2-40B4-BE49-F238E27FC236}">
                <a16:creationId xmlns:a16="http://schemas.microsoft.com/office/drawing/2014/main" id="{F2224B98-1EC0-DF0A-98BE-71FAB9A240A9}"/>
              </a:ext>
            </a:extLst>
          </p:cNvPr>
          <p:cNvSpPr txBox="1">
            <a:spLocks/>
          </p:cNvSpPr>
          <p:nvPr/>
        </p:nvSpPr>
        <p:spPr>
          <a:xfrm>
            <a:off x="602238" y="4374335"/>
            <a:ext cx="4293008" cy="1413381"/>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2000" dirty="0">
                <a:solidFill>
                  <a:schemeClr val="accent6"/>
                </a:solidFill>
                <a:latin typeface="+mj-lt"/>
              </a:rPr>
              <a:t>Colour</a:t>
            </a:r>
          </a:p>
          <a:p>
            <a:pPr marL="0" indent="0" algn="r">
              <a:buNone/>
            </a:pPr>
            <a:r>
              <a:rPr lang="en-IN" sz="2000" dirty="0">
                <a:solidFill>
                  <a:schemeClr val="accent6"/>
                </a:solidFill>
                <a:latin typeface="+mj-lt"/>
              </a:rPr>
              <a:t>Typography</a:t>
            </a:r>
          </a:p>
          <a:p>
            <a:pPr marL="0" indent="0" algn="r">
              <a:buNone/>
            </a:pPr>
            <a:r>
              <a:rPr lang="en-IN" sz="2000" dirty="0">
                <a:solidFill>
                  <a:schemeClr val="accent6"/>
                </a:solidFill>
                <a:latin typeface="+mj-lt"/>
              </a:rPr>
              <a:t>Sizing and spacing</a:t>
            </a:r>
          </a:p>
          <a:p>
            <a:pPr marL="0" indent="0" algn="r">
              <a:buNone/>
            </a:pPr>
            <a:r>
              <a:rPr lang="en-IN" sz="2000" dirty="0">
                <a:solidFill>
                  <a:schemeClr val="accent6"/>
                </a:solidFill>
                <a:latin typeface="+mj-lt"/>
              </a:rPr>
              <a:t>Imagery</a:t>
            </a:r>
            <a:br>
              <a:rPr lang="en-IN" sz="2000" dirty="0">
                <a:solidFill>
                  <a:schemeClr val="accent6"/>
                </a:solidFill>
                <a:latin typeface="+mj-lt"/>
              </a:rPr>
            </a:br>
            <a:endParaRPr lang="en-IN" sz="2000" dirty="0">
              <a:solidFill>
                <a:schemeClr val="accent6"/>
              </a:solidFill>
              <a:latin typeface="+mj-lt"/>
            </a:endParaRPr>
          </a:p>
        </p:txBody>
      </p:sp>
      <p:sp>
        <p:nvSpPr>
          <p:cNvPr id="12" name="shp278">
            <a:extLst>
              <a:ext uri="{FF2B5EF4-FFF2-40B4-BE49-F238E27FC236}">
                <a16:creationId xmlns:a16="http://schemas.microsoft.com/office/drawing/2014/main" id="{4A514DA8-02B9-E719-C829-A0D4AEB23463}"/>
              </a:ext>
            </a:extLst>
          </p:cNvPr>
          <p:cNvSpPr/>
          <p:nvPr/>
        </p:nvSpPr>
        <p:spPr>
          <a:xfrm>
            <a:off x="6430899" y="2764167"/>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9846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287"/>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288"/>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06</a:t>
            </a:r>
            <a:endParaRPr lang="en-US" sz="2000" dirty="0">
              <a:solidFill>
                <a:schemeClr val="bg1"/>
              </a:solidFill>
            </a:endParaRPr>
          </a:p>
        </p:txBody>
      </p:sp>
      <p:cxnSp>
        <p:nvCxnSpPr>
          <p:cNvPr id="33" name="shp289"/>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290"/>
          <p:cNvSpPr/>
          <p:nvPr/>
        </p:nvSpPr>
        <p:spPr>
          <a:xfrm flipH="1">
            <a:off x="852396" y="1565885"/>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291"/>
          <p:cNvSpPr txBox="1"/>
          <p:nvPr/>
        </p:nvSpPr>
        <p:spPr>
          <a:xfrm>
            <a:off x="2115454" y="1605136"/>
            <a:ext cx="2696982" cy="523220"/>
          </a:xfrm>
          <a:prstGeom prst="rect">
            <a:avLst/>
          </a:prstGeom>
          <a:noFill/>
        </p:spPr>
        <p:txBody>
          <a:bodyPr wrap="square" rtlCol="0">
            <a:spAutoFit/>
          </a:bodyPr>
          <a:lstStyle/>
          <a:p>
            <a:pPr algn="r"/>
            <a:r>
              <a:rPr lang="fr-FR" sz="2800" dirty="0">
                <a:solidFill>
                  <a:schemeClr val="bg1"/>
                </a:solidFill>
              </a:rPr>
              <a:t>6- Lorem Ipsum</a:t>
            </a:r>
            <a:endParaRPr lang="en-US" sz="2800" dirty="0">
              <a:solidFill>
                <a:schemeClr val="bg1"/>
              </a:solidFill>
            </a:endParaRPr>
          </a:p>
        </p:txBody>
      </p:sp>
      <p:sp>
        <p:nvSpPr>
          <p:cNvPr id="37" name="shp292"/>
          <p:cNvSpPr/>
          <p:nvPr/>
        </p:nvSpPr>
        <p:spPr>
          <a:xfrm>
            <a:off x="5229796" y="1478819"/>
            <a:ext cx="775855" cy="77585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293"/>
          <p:cNvSpPr txBox="1">
            <a:spLocks/>
          </p:cNvSpPr>
          <p:nvPr/>
        </p:nvSpPr>
        <p:spPr>
          <a:xfrm>
            <a:off x="1000845" y="2272078"/>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b="1" dirty="0">
                <a:solidFill>
                  <a:schemeClr val="accent6"/>
                </a:solidFill>
                <a:latin typeface="+mj-lt"/>
              </a:rPr>
              <a:t>Lorem Ipsum</a:t>
            </a:r>
            <a:r>
              <a:rPr lang="en-US" sz="2000" dirty="0">
                <a:solidFill>
                  <a:schemeClr val="accent6"/>
                </a:solidFill>
                <a:latin typeface="+mj-lt"/>
              </a:rPr>
              <a:t> is simply dummy text of the printing and typesetting industry. Lorem Ipsum has been the industry's standard dummy text ever since the 1500s, when an unknown printer.</a:t>
            </a:r>
          </a:p>
        </p:txBody>
      </p:sp>
      <p:grpSp>
        <p:nvGrpSpPr>
          <p:cNvPr id="38" name="shp294"/>
          <p:cNvGrpSpPr/>
          <p:nvPr/>
        </p:nvGrpSpPr>
        <p:grpSpPr>
          <a:xfrm>
            <a:off x="0" y="6722774"/>
            <a:ext cx="1854352" cy="140536"/>
            <a:chOff x="3797402" y="721910"/>
            <a:chExt cx="1854352" cy="140536"/>
          </a:xfrm>
        </p:grpSpPr>
        <p:sp>
          <p:nvSpPr>
            <p:cNvPr id="46" name="shp295"/>
            <p:cNvSpPr/>
            <p:nvPr/>
          </p:nvSpPr>
          <p:spPr>
            <a:xfrm>
              <a:off x="3797402" y="721910"/>
              <a:ext cx="606582" cy="140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296"/>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297"/>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298">
            <a:extLst>
              <a:ext uri="{FF2B5EF4-FFF2-40B4-BE49-F238E27FC236}">
                <a16:creationId xmlns:a16="http://schemas.microsoft.com/office/drawing/2014/main" id="{A5841732-7F18-404B-A924-FDEBD734C181}"/>
              </a:ext>
            </a:extLst>
          </p:cNvPr>
          <p:cNvSpPr/>
          <p:nvPr/>
        </p:nvSpPr>
        <p:spPr>
          <a:xfrm>
            <a:off x="760214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299">
            <a:extLst>
              <a:ext uri="{FF2B5EF4-FFF2-40B4-BE49-F238E27FC236}">
                <a16:creationId xmlns:a16="http://schemas.microsoft.com/office/drawing/2014/main" id="{298A4AA4-3AA9-472A-9A1A-24F91B6B92F5}"/>
              </a:ext>
            </a:extLst>
          </p:cNvPr>
          <p:cNvSpPr/>
          <p:nvPr/>
        </p:nvSpPr>
        <p:spPr>
          <a:xfrm>
            <a:off x="718350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300">
            <a:extLst>
              <a:ext uri="{FF2B5EF4-FFF2-40B4-BE49-F238E27FC236}">
                <a16:creationId xmlns:a16="http://schemas.microsoft.com/office/drawing/2014/main" id="{93F2DEEF-D435-4349-8DAB-3289B051D1E2}"/>
              </a:ext>
            </a:extLst>
          </p:cNvPr>
          <p:cNvSpPr/>
          <p:nvPr/>
        </p:nvSpPr>
        <p:spPr>
          <a:xfrm>
            <a:off x="763315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301">
            <a:extLst>
              <a:ext uri="{FF2B5EF4-FFF2-40B4-BE49-F238E27FC236}">
                <a16:creationId xmlns:a16="http://schemas.microsoft.com/office/drawing/2014/main" id="{6983DAED-9080-4601-B488-000C7A4D266E}"/>
              </a:ext>
            </a:extLst>
          </p:cNvPr>
          <p:cNvSpPr txBox="1"/>
          <p:nvPr/>
        </p:nvSpPr>
        <p:spPr>
          <a:xfrm>
            <a:off x="793490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7" name="shp302">
            <a:extLst>
              <a:ext uri="{FF2B5EF4-FFF2-40B4-BE49-F238E27FC236}">
                <a16:creationId xmlns:a16="http://schemas.microsoft.com/office/drawing/2014/main" id="{178A15AB-0FCA-4BDE-B542-6778C33EB9BB}"/>
              </a:ext>
            </a:extLst>
          </p:cNvPr>
          <p:cNvSpPr txBox="1"/>
          <p:nvPr/>
        </p:nvSpPr>
        <p:spPr>
          <a:xfrm>
            <a:off x="7917018" y="1443134"/>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sz="1400" dirty="0"/>
          </a:p>
        </p:txBody>
      </p:sp>
      <p:sp>
        <p:nvSpPr>
          <p:cNvPr id="119" name="shp303">
            <a:extLst>
              <a:ext uri="{FF2B5EF4-FFF2-40B4-BE49-F238E27FC236}">
                <a16:creationId xmlns:a16="http://schemas.microsoft.com/office/drawing/2014/main" id="{95F615BE-2118-480E-9355-D6D0F4AF2D2E}"/>
              </a:ext>
            </a:extLst>
          </p:cNvPr>
          <p:cNvSpPr/>
          <p:nvPr/>
        </p:nvSpPr>
        <p:spPr>
          <a:xfrm>
            <a:off x="895587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304">
            <a:extLst>
              <a:ext uri="{FF2B5EF4-FFF2-40B4-BE49-F238E27FC236}">
                <a16:creationId xmlns:a16="http://schemas.microsoft.com/office/drawing/2014/main" id="{97C09CA2-026A-4014-AB8D-92F6AC234883}"/>
              </a:ext>
            </a:extLst>
          </p:cNvPr>
          <p:cNvSpPr/>
          <p:nvPr/>
        </p:nvSpPr>
        <p:spPr>
          <a:xfrm>
            <a:off x="895587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305">
            <a:extLst>
              <a:ext uri="{FF2B5EF4-FFF2-40B4-BE49-F238E27FC236}">
                <a16:creationId xmlns:a16="http://schemas.microsoft.com/office/drawing/2014/main" id="{4114AA11-E5A2-4974-AB8A-D3580A210F65}"/>
              </a:ext>
            </a:extLst>
          </p:cNvPr>
          <p:cNvSpPr/>
          <p:nvPr/>
        </p:nvSpPr>
        <p:spPr>
          <a:xfrm>
            <a:off x="971920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306">
            <a:extLst>
              <a:ext uri="{FF2B5EF4-FFF2-40B4-BE49-F238E27FC236}">
                <a16:creationId xmlns:a16="http://schemas.microsoft.com/office/drawing/2014/main" id="{ED05A191-AEAE-4FFB-893A-6DBD9345296C}"/>
              </a:ext>
            </a:extLst>
          </p:cNvPr>
          <p:cNvSpPr txBox="1"/>
          <p:nvPr/>
        </p:nvSpPr>
        <p:spPr>
          <a:xfrm>
            <a:off x="926597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49" name="shp307">
            <a:extLst>
              <a:ext uri="{FF2B5EF4-FFF2-40B4-BE49-F238E27FC236}">
                <a16:creationId xmlns:a16="http://schemas.microsoft.com/office/drawing/2014/main" id="{949D99BE-6CFB-45FC-9602-D15F40C379ED}"/>
              </a:ext>
            </a:extLst>
          </p:cNvPr>
          <p:cNvSpPr txBox="1"/>
          <p:nvPr/>
        </p:nvSpPr>
        <p:spPr>
          <a:xfrm>
            <a:off x="9820587" y="1756817"/>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51" name="shp308">
            <a:extLst>
              <a:ext uri="{FF2B5EF4-FFF2-40B4-BE49-F238E27FC236}">
                <a16:creationId xmlns:a16="http://schemas.microsoft.com/office/drawing/2014/main" id="{84EC4F1F-626E-44A2-BB94-698BB4B5D3FB}"/>
              </a:ext>
            </a:extLst>
          </p:cNvPr>
          <p:cNvSpPr/>
          <p:nvPr/>
        </p:nvSpPr>
        <p:spPr>
          <a:xfrm>
            <a:off x="979792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309">
            <a:extLst>
              <a:ext uri="{FF2B5EF4-FFF2-40B4-BE49-F238E27FC236}">
                <a16:creationId xmlns:a16="http://schemas.microsoft.com/office/drawing/2014/main" id="{38572C8A-6F4B-4049-BD0B-A51D2B5F436F}"/>
              </a:ext>
            </a:extLst>
          </p:cNvPr>
          <p:cNvSpPr/>
          <p:nvPr/>
        </p:nvSpPr>
        <p:spPr>
          <a:xfrm>
            <a:off x="1019032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310">
            <a:extLst>
              <a:ext uri="{FF2B5EF4-FFF2-40B4-BE49-F238E27FC236}">
                <a16:creationId xmlns:a16="http://schemas.microsoft.com/office/drawing/2014/main" id="{DCE3592B-1642-4941-A7D2-D68400937B9E}"/>
              </a:ext>
            </a:extLst>
          </p:cNvPr>
          <p:cNvSpPr/>
          <p:nvPr/>
        </p:nvSpPr>
        <p:spPr>
          <a:xfrm>
            <a:off x="1019032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311">
            <a:extLst>
              <a:ext uri="{FF2B5EF4-FFF2-40B4-BE49-F238E27FC236}">
                <a16:creationId xmlns:a16="http://schemas.microsoft.com/office/drawing/2014/main" id="{EDA5AF77-1E33-4380-AC14-FE4541435468}"/>
              </a:ext>
            </a:extLst>
          </p:cNvPr>
          <p:cNvSpPr txBox="1"/>
          <p:nvPr/>
        </p:nvSpPr>
        <p:spPr>
          <a:xfrm>
            <a:off x="991481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59" name="shp312">
            <a:extLst>
              <a:ext uri="{FF2B5EF4-FFF2-40B4-BE49-F238E27FC236}">
                <a16:creationId xmlns:a16="http://schemas.microsoft.com/office/drawing/2014/main" id="{F3A39F0B-4126-46CB-83DB-5B35E61E976D}"/>
              </a:ext>
            </a:extLst>
          </p:cNvPr>
          <p:cNvSpPr txBox="1"/>
          <p:nvPr/>
        </p:nvSpPr>
        <p:spPr>
          <a:xfrm>
            <a:off x="10474193" y="3578088"/>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61" name="shp313">
            <a:extLst>
              <a:ext uri="{FF2B5EF4-FFF2-40B4-BE49-F238E27FC236}">
                <a16:creationId xmlns:a16="http://schemas.microsoft.com/office/drawing/2014/main" id="{1565F048-11E1-4690-BF16-2901649408D4}"/>
              </a:ext>
            </a:extLst>
          </p:cNvPr>
          <p:cNvSpPr/>
          <p:nvPr/>
        </p:nvSpPr>
        <p:spPr>
          <a:xfrm>
            <a:off x="895587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314">
            <a:extLst>
              <a:ext uri="{FF2B5EF4-FFF2-40B4-BE49-F238E27FC236}">
                <a16:creationId xmlns:a16="http://schemas.microsoft.com/office/drawing/2014/main" id="{B8E00478-15AF-40F6-B966-62F5FF36F63D}"/>
              </a:ext>
            </a:extLst>
          </p:cNvPr>
          <p:cNvSpPr/>
          <p:nvPr/>
        </p:nvSpPr>
        <p:spPr>
          <a:xfrm>
            <a:off x="971443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315">
            <a:extLst>
              <a:ext uri="{FF2B5EF4-FFF2-40B4-BE49-F238E27FC236}">
                <a16:creationId xmlns:a16="http://schemas.microsoft.com/office/drawing/2014/main" id="{97D9FE1E-B27F-4D5E-A597-304349C5D935}"/>
              </a:ext>
            </a:extLst>
          </p:cNvPr>
          <p:cNvSpPr/>
          <p:nvPr/>
        </p:nvSpPr>
        <p:spPr>
          <a:xfrm>
            <a:off x="895587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316">
            <a:extLst>
              <a:ext uri="{FF2B5EF4-FFF2-40B4-BE49-F238E27FC236}">
                <a16:creationId xmlns:a16="http://schemas.microsoft.com/office/drawing/2014/main" id="{8C4C33EF-4267-480E-892D-690BC259800A}"/>
              </a:ext>
            </a:extLst>
          </p:cNvPr>
          <p:cNvSpPr txBox="1"/>
          <p:nvPr/>
        </p:nvSpPr>
        <p:spPr>
          <a:xfrm>
            <a:off x="924808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69" name="shp317">
            <a:extLst>
              <a:ext uri="{FF2B5EF4-FFF2-40B4-BE49-F238E27FC236}">
                <a16:creationId xmlns:a16="http://schemas.microsoft.com/office/drawing/2014/main" id="{9B85F781-639B-41E5-B210-FFAB598AD6DA}"/>
              </a:ext>
            </a:extLst>
          </p:cNvPr>
          <p:cNvSpPr txBox="1"/>
          <p:nvPr/>
        </p:nvSpPr>
        <p:spPr>
          <a:xfrm>
            <a:off x="9221846" y="5057052"/>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71" name="shp318">
            <a:extLst>
              <a:ext uri="{FF2B5EF4-FFF2-40B4-BE49-F238E27FC236}">
                <a16:creationId xmlns:a16="http://schemas.microsoft.com/office/drawing/2014/main" id="{6D0012CA-59FA-4031-8891-5979BB8C67F1}"/>
              </a:ext>
            </a:extLst>
          </p:cNvPr>
          <p:cNvSpPr/>
          <p:nvPr/>
        </p:nvSpPr>
        <p:spPr>
          <a:xfrm>
            <a:off x="760214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319">
            <a:extLst>
              <a:ext uri="{FF2B5EF4-FFF2-40B4-BE49-F238E27FC236}">
                <a16:creationId xmlns:a16="http://schemas.microsoft.com/office/drawing/2014/main" id="{3D92E6A6-5A3F-4C6A-A1B4-5FDB8F467876}"/>
              </a:ext>
            </a:extLst>
          </p:cNvPr>
          <p:cNvSpPr/>
          <p:nvPr/>
        </p:nvSpPr>
        <p:spPr>
          <a:xfrm>
            <a:off x="763315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320">
            <a:extLst>
              <a:ext uri="{FF2B5EF4-FFF2-40B4-BE49-F238E27FC236}">
                <a16:creationId xmlns:a16="http://schemas.microsoft.com/office/drawing/2014/main" id="{A1983E18-0751-408F-AA3E-F8EA3CC9AB12}"/>
              </a:ext>
            </a:extLst>
          </p:cNvPr>
          <p:cNvSpPr/>
          <p:nvPr/>
        </p:nvSpPr>
        <p:spPr>
          <a:xfrm>
            <a:off x="718350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321">
            <a:extLst>
              <a:ext uri="{FF2B5EF4-FFF2-40B4-BE49-F238E27FC236}">
                <a16:creationId xmlns:a16="http://schemas.microsoft.com/office/drawing/2014/main" id="{0AD8B5EB-7C71-40E6-B4D7-8BB8256B3007}"/>
              </a:ext>
            </a:extLst>
          </p:cNvPr>
          <p:cNvSpPr txBox="1"/>
          <p:nvPr/>
        </p:nvSpPr>
        <p:spPr>
          <a:xfrm>
            <a:off x="792656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79" name="shp322">
            <a:extLst>
              <a:ext uri="{FF2B5EF4-FFF2-40B4-BE49-F238E27FC236}">
                <a16:creationId xmlns:a16="http://schemas.microsoft.com/office/drawing/2014/main" id="{F1FB2368-8D14-4420-8239-F312CBDF7A5D}"/>
              </a:ext>
            </a:extLst>
          </p:cNvPr>
          <p:cNvSpPr txBox="1"/>
          <p:nvPr/>
        </p:nvSpPr>
        <p:spPr>
          <a:xfrm>
            <a:off x="7325433" y="4731442"/>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81" name="shp323">
            <a:extLst>
              <a:ext uri="{FF2B5EF4-FFF2-40B4-BE49-F238E27FC236}">
                <a16:creationId xmlns:a16="http://schemas.microsoft.com/office/drawing/2014/main" id="{CCE55C83-FD0B-492E-9479-89D4D621BFB0}"/>
              </a:ext>
            </a:extLst>
          </p:cNvPr>
          <p:cNvSpPr/>
          <p:nvPr/>
        </p:nvSpPr>
        <p:spPr>
          <a:xfrm>
            <a:off x="713102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324">
            <a:extLst>
              <a:ext uri="{FF2B5EF4-FFF2-40B4-BE49-F238E27FC236}">
                <a16:creationId xmlns:a16="http://schemas.microsoft.com/office/drawing/2014/main" id="{E38860FD-2578-4B1D-9B74-CEC99C36C524}"/>
              </a:ext>
            </a:extLst>
          </p:cNvPr>
          <p:cNvSpPr/>
          <p:nvPr/>
        </p:nvSpPr>
        <p:spPr>
          <a:xfrm>
            <a:off x="643089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325">
            <a:extLst>
              <a:ext uri="{FF2B5EF4-FFF2-40B4-BE49-F238E27FC236}">
                <a16:creationId xmlns:a16="http://schemas.microsoft.com/office/drawing/2014/main" id="{1152D485-8EDD-4B3D-BA6D-D0F99B770817}"/>
              </a:ext>
            </a:extLst>
          </p:cNvPr>
          <p:cNvSpPr/>
          <p:nvPr/>
        </p:nvSpPr>
        <p:spPr>
          <a:xfrm>
            <a:off x="643089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326">
            <a:extLst>
              <a:ext uri="{FF2B5EF4-FFF2-40B4-BE49-F238E27FC236}">
                <a16:creationId xmlns:a16="http://schemas.microsoft.com/office/drawing/2014/main" id="{7330B930-6CF2-4956-BD01-75001B1C77EB}"/>
              </a:ext>
            </a:extLst>
          </p:cNvPr>
          <p:cNvSpPr txBox="1"/>
          <p:nvPr/>
        </p:nvSpPr>
        <p:spPr>
          <a:xfrm>
            <a:off x="727772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dirty="0">
                <a:solidFill>
                  <a:srgbClr val="FFFFFF"/>
                </a:solidFill>
                <a:latin typeface="Open Sans SemiBold"/>
                <a:ea typeface="Open Sans SemiBold"/>
                <a:cs typeface="Open Sans SemiBold"/>
                <a:sym typeface="Open Sans SemiBold"/>
              </a:rPr>
              <a:t>05</a:t>
            </a:r>
            <a:endParaRPr sz="1400" dirty="0"/>
          </a:p>
        </p:txBody>
      </p:sp>
      <p:sp>
        <p:nvSpPr>
          <p:cNvPr id="189" name="shp327">
            <a:extLst>
              <a:ext uri="{FF2B5EF4-FFF2-40B4-BE49-F238E27FC236}">
                <a16:creationId xmlns:a16="http://schemas.microsoft.com/office/drawing/2014/main" id="{C0B07FDB-37A7-4B7A-9D54-938F2211F378}"/>
              </a:ext>
            </a:extLst>
          </p:cNvPr>
          <p:cNvSpPr txBox="1"/>
          <p:nvPr/>
        </p:nvSpPr>
        <p:spPr>
          <a:xfrm>
            <a:off x="6647973" y="2916134"/>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pic>
        <p:nvPicPr>
          <p:cNvPr id="193" name="shp328"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8085" y="1430043"/>
            <a:ext cx="426574" cy="426574"/>
          </a:xfrm>
          <a:prstGeom prst="rect">
            <a:avLst/>
          </a:prstGeom>
        </p:spPr>
      </p:pic>
      <p:pic>
        <p:nvPicPr>
          <p:cNvPr id="195" name="shp329"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724" y="1745693"/>
            <a:ext cx="426574" cy="426574"/>
          </a:xfrm>
          <a:prstGeom prst="rect">
            <a:avLst/>
          </a:prstGeom>
        </p:spPr>
      </p:pic>
      <p:pic>
        <p:nvPicPr>
          <p:cNvPr id="197" name="shp330"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573" y="3577312"/>
            <a:ext cx="426574" cy="426574"/>
          </a:xfrm>
          <a:prstGeom prst="rect">
            <a:avLst/>
          </a:prstGeom>
        </p:spPr>
      </p:pic>
      <p:pic>
        <p:nvPicPr>
          <p:cNvPr id="199" name="shp331"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65844" y="2875789"/>
            <a:ext cx="426574" cy="426574"/>
          </a:xfrm>
          <a:prstGeom prst="rect">
            <a:avLst/>
          </a:prstGeom>
        </p:spPr>
      </p:pic>
      <p:pic>
        <p:nvPicPr>
          <p:cNvPr id="201" name="shp332"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5963" y="5057052"/>
            <a:ext cx="426574" cy="426574"/>
          </a:xfrm>
          <a:prstGeom prst="rect">
            <a:avLst/>
          </a:prstGeom>
        </p:spPr>
      </p:pic>
      <p:pic>
        <p:nvPicPr>
          <p:cNvPr id="203" name="shp333"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21247" y="4680314"/>
            <a:ext cx="426574" cy="426574"/>
          </a:xfrm>
          <a:prstGeom prst="rect">
            <a:avLst/>
          </a:prstGeom>
        </p:spPr>
      </p:pic>
    </p:spTree>
    <p:extLst>
      <p:ext uri="{BB962C8B-B14F-4D97-AF65-F5344CB8AC3E}">
        <p14:creationId xmlns:p14="http://schemas.microsoft.com/office/powerpoint/2010/main" val="267310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287"/>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288"/>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06</a:t>
            </a:r>
            <a:endParaRPr lang="en-US" sz="2000" dirty="0">
              <a:solidFill>
                <a:schemeClr val="bg1"/>
              </a:solidFill>
            </a:endParaRPr>
          </a:p>
        </p:txBody>
      </p:sp>
      <p:cxnSp>
        <p:nvCxnSpPr>
          <p:cNvPr id="33" name="shp289"/>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290"/>
          <p:cNvSpPr/>
          <p:nvPr/>
        </p:nvSpPr>
        <p:spPr>
          <a:xfrm flipH="1">
            <a:off x="852396" y="1565885"/>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291"/>
          <p:cNvSpPr txBox="1"/>
          <p:nvPr/>
        </p:nvSpPr>
        <p:spPr>
          <a:xfrm>
            <a:off x="2115454" y="1605136"/>
            <a:ext cx="2696982" cy="523220"/>
          </a:xfrm>
          <a:prstGeom prst="rect">
            <a:avLst/>
          </a:prstGeom>
          <a:noFill/>
        </p:spPr>
        <p:txBody>
          <a:bodyPr wrap="square" rtlCol="0">
            <a:spAutoFit/>
          </a:bodyPr>
          <a:lstStyle/>
          <a:p>
            <a:pPr algn="r"/>
            <a:r>
              <a:rPr lang="fr-FR" sz="2800" dirty="0">
                <a:solidFill>
                  <a:schemeClr val="bg1"/>
                </a:solidFill>
              </a:rPr>
              <a:t>6- Lorem Ipsum</a:t>
            </a:r>
            <a:endParaRPr lang="en-US" sz="2800" dirty="0">
              <a:solidFill>
                <a:schemeClr val="bg1"/>
              </a:solidFill>
            </a:endParaRPr>
          </a:p>
        </p:txBody>
      </p:sp>
      <p:sp>
        <p:nvSpPr>
          <p:cNvPr id="37" name="shp292"/>
          <p:cNvSpPr/>
          <p:nvPr/>
        </p:nvSpPr>
        <p:spPr>
          <a:xfrm>
            <a:off x="5229796" y="1478819"/>
            <a:ext cx="775855" cy="77585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293"/>
          <p:cNvSpPr txBox="1">
            <a:spLocks/>
          </p:cNvSpPr>
          <p:nvPr/>
        </p:nvSpPr>
        <p:spPr>
          <a:xfrm>
            <a:off x="1000845" y="2272078"/>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b="1" dirty="0">
                <a:solidFill>
                  <a:schemeClr val="accent6"/>
                </a:solidFill>
                <a:latin typeface="+mj-lt"/>
              </a:rPr>
              <a:t>Lorem Ipsum</a:t>
            </a:r>
            <a:r>
              <a:rPr lang="en-US" sz="2000" dirty="0">
                <a:solidFill>
                  <a:schemeClr val="accent6"/>
                </a:solidFill>
                <a:latin typeface="+mj-lt"/>
              </a:rPr>
              <a:t> is simply dummy text of the printing and typesetting industry. Lorem Ipsum has been the industry's standard dummy text ever since the 1500s, when an unknown printer.</a:t>
            </a:r>
          </a:p>
        </p:txBody>
      </p:sp>
      <p:grpSp>
        <p:nvGrpSpPr>
          <p:cNvPr id="38" name="shp294"/>
          <p:cNvGrpSpPr/>
          <p:nvPr/>
        </p:nvGrpSpPr>
        <p:grpSpPr>
          <a:xfrm>
            <a:off x="0" y="6722774"/>
            <a:ext cx="1854352" cy="140536"/>
            <a:chOff x="3797402" y="721910"/>
            <a:chExt cx="1854352" cy="140536"/>
          </a:xfrm>
        </p:grpSpPr>
        <p:sp>
          <p:nvSpPr>
            <p:cNvPr id="46" name="shp295"/>
            <p:cNvSpPr/>
            <p:nvPr/>
          </p:nvSpPr>
          <p:spPr>
            <a:xfrm>
              <a:off x="3797402" y="721910"/>
              <a:ext cx="606582" cy="140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296"/>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297"/>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298">
            <a:extLst>
              <a:ext uri="{FF2B5EF4-FFF2-40B4-BE49-F238E27FC236}">
                <a16:creationId xmlns:a16="http://schemas.microsoft.com/office/drawing/2014/main" id="{A5841732-7F18-404B-A924-FDEBD734C181}"/>
              </a:ext>
            </a:extLst>
          </p:cNvPr>
          <p:cNvSpPr/>
          <p:nvPr/>
        </p:nvSpPr>
        <p:spPr>
          <a:xfrm>
            <a:off x="760214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299">
            <a:extLst>
              <a:ext uri="{FF2B5EF4-FFF2-40B4-BE49-F238E27FC236}">
                <a16:creationId xmlns:a16="http://schemas.microsoft.com/office/drawing/2014/main" id="{298A4AA4-3AA9-472A-9A1A-24F91B6B92F5}"/>
              </a:ext>
            </a:extLst>
          </p:cNvPr>
          <p:cNvSpPr/>
          <p:nvPr/>
        </p:nvSpPr>
        <p:spPr>
          <a:xfrm>
            <a:off x="718350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300">
            <a:extLst>
              <a:ext uri="{FF2B5EF4-FFF2-40B4-BE49-F238E27FC236}">
                <a16:creationId xmlns:a16="http://schemas.microsoft.com/office/drawing/2014/main" id="{93F2DEEF-D435-4349-8DAB-3289B051D1E2}"/>
              </a:ext>
            </a:extLst>
          </p:cNvPr>
          <p:cNvSpPr/>
          <p:nvPr/>
        </p:nvSpPr>
        <p:spPr>
          <a:xfrm>
            <a:off x="763315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301">
            <a:extLst>
              <a:ext uri="{FF2B5EF4-FFF2-40B4-BE49-F238E27FC236}">
                <a16:creationId xmlns:a16="http://schemas.microsoft.com/office/drawing/2014/main" id="{6983DAED-9080-4601-B488-000C7A4D266E}"/>
              </a:ext>
            </a:extLst>
          </p:cNvPr>
          <p:cNvSpPr txBox="1"/>
          <p:nvPr/>
        </p:nvSpPr>
        <p:spPr>
          <a:xfrm>
            <a:off x="793490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7" name="shp302">
            <a:extLst>
              <a:ext uri="{FF2B5EF4-FFF2-40B4-BE49-F238E27FC236}">
                <a16:creationId xmlns:a16="http://schemas.microsoft.com/office/drawing/2014/main" id="{178A15AB-0FCA-4BDE-B542-6778C33EB9BB}"/>
              </a:ext>
            </a:extLst>
          </p:cNvPr>
          <p:cNvSpPr txBox="1"/>
          <p:nvPr/>
        </p:nvSpPr>
        <p:spPr>
          <a:xfrm>
            <a:off x="7917018" y="1443134"/>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sz="1400" dirty="0"/>
          </a:p>
        </p:txBody>
      </p:sp>
      <p:sp>
        <p:nvSpPr>
          <p:cNvPr id="119" name="shp303">
            <a:extLst>
              <a:ext uri="{FF2B5EF4-FFF2-40B4-BE49-F238E27FC236}">
                <a16:creationId xmlns:a16="http://schemas.microsoft.com/office/drawing/2014/main" id="{95F615BE-2118-480E-9355-D6D0F4AF2D2E}"/>
              </a:ext>
            </a:extLst>
          </p:cNvPr>
          <p:cNvSpPr/>
          <p:nvPr/>
        </p:nvSpPr>
        <p:spPr>
          <a:xfrm>
            <a:off x="895587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304">
            <a:extLst>
              <a:ext uri="{FF2B5EF4-FFF2-40B4-BE49-F238E27FC236}">
                <a16:creationId xmlns:a16="http://schemas.microsoft.com/office/drawing/2014/main" id="{97C09CA2-026A-4014-AB8D-92F6AC234883}"/>
              </a:ext>
            </a:extLst>
          </p:cNvPr>
          <p:cNvSpPr/>
          <p:nvPr/>
        </p:nvSpPr>
        <p:spPr>
          <a:xfrm>
            <a:off x="895587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305">
            <a:extLst>
              <a:ext uri="{FF2B5EF4-FFF2-40B4-BE49-F238E27FC236}">
                <a16:creationId xmlns:a16="http://schemas.microsoft.com/office/drawing/2014/main" id="{4114AA11-E5A2-4974-AB8A-D3580A210F65}"/>
              </a:ext>
            </a:extLst>
          </p:cNvPr>
          <p:cNvSpPr/>
          <p:nvPr/>
        </p:nvSpPr>
        <p:spPr>
          <a:xfrm>
            <a:off x="971920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306">
            <a:extLst>
              <a:ext uri="{FF2B5EF4-FFF2-40B4-BE49-F238E27FC236}">
                <a16:creationId xmlns:a16="http://schemas.microsoft.com/office/drawing/2014/main" id="{ED05A191-AEAE-4FFB-893A-6DBD9345296C}"/>
              </a:ext>
            </a:extLst>
          </p:cNvPr>
          <p:cNvSpPr txBox="1"/>
          <p:nvPr/>
        </p:nvSpPr>
        <p:spPr>
          <a:xfrm>
            <a:off x="926597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49" name="shp307">
            <a:extLst>
              <a:ext uri="{FF2B5EF4-FFF2-40B4-BE49-F238E27FC236}">
                <a16:creationId xmlns:a16="http://schemas.microsoft.com/office/drawing/2014/main" id="{949D99BE-6CFB-45FC-9602-D15F40C379ED}"/>
              </a:ext>
            </a:extLst>
          </p:cNvPr>
          <p:cNvSpPr txBox="1"/>
          <p:nvPr/>
        </p:nvSpPr>
        <p:spPr>
          <a:xfrm>
            <a:off x="9820587" y="1756817"/>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51" name="shp308">
            <a:extLst>
              <a:ext uri="{FF2B5EF4-FFF2-40B4-BE49-F238E27FC236}">
                <a16:creationId xmlns:a16="http://schemas.microsoft.com/office/drawing/2014/main" id="{84EC4F1F-626E-44A2-BB94-698BB4B5D3FB}"/>
              </a:ext>
            </a:extLst>
          </p:cNvPr>
          <p:cNvSpPr/>
          <p:nvPr/>
        </p:nvSpPr>
        <p:spPr>
          <a:xfrm>
            <a:off x="979792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309">
            <a:extLst>
              <a:ext uri="{FF2B5EF4-FFF2-40B4-BE49-F238E27FC236}">
                <a16:creationId xmlns:a16="http://schemas.microsoft.com/office/drawing/2014/main" id="{38572C8A-6F4B-4049-BD0B-A51D2B5F436F}"/>
              </a:ext>
            </a:extLst>
          </p:cNvPr>
          <p:cNvSpPr/>
          <p:nvPr/>
        </p:nvSpPr>
        <p:spPr>
          <a:xfrm>
            <a:off x="1019032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310">
            <a:extLst>
              <a:ext uri="{FF2B5EF4-FFF2-40B4-BE49-F238E27FC236}">
                <a16:creationId xmlns:a16="http://schemas.microsoft.com/office/drawing/2014/main" id="{DCE3592B-1642-4941-A7D2-D68400937B9E}"/>
              </a:ext>
            </a:extLst>
          </p:cNvPr>
          <p:cNvSpPr/>
          <p:nvPr/>
        </p:nvSpPr>
        <p:spPr>
          <a:xfrm>
            <a:off x="1019032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311">
            <a:extLst>
              <a:ext uri="{FF2B5EF4-FFF2-40B4-BE49-F238E27FC236}">
                <a16:creationId xmlns:a16="http://schemas.microsoft.com/office/drawing/2014/main" id="{EDA5AF77-1E33-4380-AC14-FE4541435468}"/>
              </a:ext>
            </a:extLst>
          </p:cNvPr>
          <p:cNvSpPr txBox="1"/>
          <p:nvPr/>
        </p:nvSpPr>
        <p:spPr>
          <a:xfrm>
            <a:off x="991481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59" name="shp312">
            <a:extLst>
              <a:ext uri="{FF2B5EF4-FFF2-40B4-BE49-F238E27FC236}">
                <a16:creationId xmlns:a16="http://schemas.microsoft.com/office/drawing/2014/main" id="{F3A39F0B-4126-46CB-83DB-5B35E61E976D}"/>
              </a:ext>
            </a:extLst>
          </p:cNvPr>
          <p:cNvSpPr txBox="1"/>
          <p:nvPr/>
        </p:nvSpPr>
        <p:spPr>
          <a:xfrm>
            <a:off x="10474193" y="3578088"/>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61" name="shp313">
            <a:extLst>
              <a:ext uri="{FF2B5EF4-FFF2-40B4-BE49-F238E27FC236}">
                <a16:creationId xmlns:a16="http://schemas.microsoft.com/office/drawing/2014/main" id="{1565F048-11E1-4690-BF16-2901649408D4}"/>
              </a:ext>
            </a:extLst>
          </p:cNvPr>
          <p:cNvSpPr/>
          <p:nvPr/>
        </p:nvSpPr>
        <p:spPr>
          <a:xfrm>
            <a:off x="895587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314">
            <a:extLst>
              <a:ext uri="{FF2B5EF4-FFF2-40B4-BE49-F238E27FC236}">
                <a16:creationId xmlns:a16="http://schemas.microsoft.com/office/drawing/2014/main" id="{B8E00478-15AF-40F6-B966-62F5FF36F63D}"/>
              </a:ext>
            </a:extLst>
          </p:cNvPr>
          <p:cNvSpPr/>
          <p:nvPr/>
        </p:nvSpPr>
        <p:spPr>
          <a:xfrm>
            <a:off x="971443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315">
            <a:extLst>
              <a:ext uri="{FF2B5EF4-FFF2-40B4-BE49-F238E27FC236}">
                <a16:creationId xmlns:a16="http://schemas.microsoft.com/office/drawing/2014/main" id="{97D9FE1E-B27F-4D5E-A597-304349C5D935}"/>
              </a:ext>
            </a:extLst>
          </p:cNvPr>
          <p:cNvSpPr/>
          <p:nvPr/>
        </p:nvSpPr>
        <p:spPr>
          <a:xfrm>
            <a:off x="895587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316">
            <a:extLst>
              <a:ext uri="{FF2B5EF4-FFF2-40B4-BE49-F238E27FC236}">
                <a16:creationId xmlns:a16="http://schemas.microsoft.com/office/drawing/2014/main" id="{8C4C33EF-4267-480E-892D-690BC259800A}"/>
              </a:ext>
            </a:extLst>
          </p:cNvPr>
          <p:cNvSpPr txBox="1"/>
          <p:nvPr/>
        </p:nvSpPr>
        <p:spPr>
          <a:xfrm>
            <a:off x="924808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69" name="shp317">
            <a:extLst>
              <a:ext uri="{FF2B5EF4-FFF2-40B4-BE49-F238E27FC236}">
                <a16:creationId xmlns:a16="http://schemas.microsoft.com/office/drawing/2014/main" id="{9B85F781-639B-41E5-B210-FFAB598AD6DA}"/>
              </a:ext>
            </a:extLst>
          </p:cNvPr>
          <p:cNvSpPr txBox="1"/>
          <p:nvPr/>
        </p:nvSpPr>
        <p:spPr>
          <a:xfrm>
            <a:off x="9221846" y="5057052"/>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71" name="shp318">
            <a:extLst>
              <a:ext uri="{FF2B5EF4-FFF2-40B4-BE49-F238E27FC236}">
                <a16:creationId xmlns:a16="http://schemas.microsoft.com/office/drawing/2014/main" id="{6D0012CA-59FA-4031-8891-5979BB8C67F1}"/>
              </a:ext>
            </a:extLst>
          </p:cNvPr>
          <p:cNvSpPr/>
          <p:nvPr/>
        </p:nvSpPr>
        <p:spPr>
          <a:xfrm>
            <a:off x="760214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319">
            <a:extLst>
              <a:ext uri="{FF2B5EF4-FFF2-40B4-BE49-F238E27FC236}">
                <a16:creationId xmlns:a16="http://schemas.microsoft.com/office/drawing/2014/main" id="{3D92E6A6-5A3F-4C6A-A1B4-5FDB8F467876}"/>
              </a:ext>
            </a:extLst>
          </p:cNvPr>
          <p:cNvSpPr/>
          <p:nvPr/>
        </p:nvSpPr>
        <p:spPr>
          <a:xfrm>
            <a:off x="763315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320">
            <a:extLst>
              <a:ext uri="{FF2B5EF4-FFF2-40B4-BE49-F238E27FC236}">
                <a16:creationId xmlns:a16="http://schemas.microsoft.com/office/drawing/2014/main" id="{A1983E18-0751-408F-AA3E-F8EA3CC9AB12}"/>
              </a:ext>
            </a:extLst>
          </p:cNvPr>
          <p:cNvSpPr/>
          <p:nvPr/>
        </p:nvSpPr>
        <p:spPr>
          <a:xfrm>
            <a:off x="718350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321">
            <a:extLst>
              <a:ext uri="{FF2B5EF4-FFF2-40B4-BE49-F238E27FC236}">
                <a16:creationId xmlns:a16="http://schemas.microsoft.com/office/drawing/2014/main" id="{0AD8B5EB-7C71-40E6-B4D7-8BB8256B3007}"/>
              </a:ext>
            </a:extLst>
          </p:cNvPr>
          <p:cNvSpPr txBox="1"/>
          <p:nvPr/>
        </p:nvSpPr>
        <p:spPr>
          <a:xfrm>
            <a:off x="792656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79" name="shp322">
            <a:extLst>
              <a:ext uri="{FF2B5EF4-FFF2-40B4-BE49-F238E27FC236}">
                <a16:creationId xmlns:a16="http://schemas.microsoft.com/office/drawing/2014/main" id="{F1FB2368-8D14-4420-8239-F312CBDF7A5D}"/>
              </a:ext>
            </a:extLst>
          </p:cNvPr>
          <p:cNvSpPr txBox="1"/>
          <p:nvPr/>
        </p:nvSpPr>
        <p:spPr>
          <a:xfrm>
            <a:off x="7325433" y="4731442"/>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81" name="shp323">
            <a:extLst>
              <a:ext uri="{FF2B5EF4-FFF2-40B4-BE49-F238E27FC236}">
                <a16:creationId xmlns:a16="http://schemas.microsoft.com/office/drawing/2014/main" id="{CCE55C83-FD0B-492E-9479-89D4D621BFB0}"/>
              </a:ext>
            </a:extLst>
          </p:cNvPr>
          <p:cNvSpPr/>
          <p:nvPr/>
        </p:nvSpPr>
        <p:spPr>
          <a:xfrm>
            <a:off x="713102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324">
            <a:extLst>
              <a:ext uri="{FF2B5EF4-FFF2-40B4-BE49-F238E27FC236}">
                <a16:creationId xmlns:a16="http://schemas.microsoft.com/office/drawing/2014/main" id="{E38860FD-2578-4B1D-9B74-CEC99C36C524}"/>
              </a:ext>
            </a:extLst>
          </p:cNvPr>
          <p:cNvSpPr/>
          <p:nvPr/>
        </p:nvSpPr>
        <p:spPr>
          <a:xfrm>
            <a:off x="643089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325">
            <a:extLst>
              <a:ext uri="{FF2B5EF4-FFF2-40B4-BE49-F238E27FC236}">
                <a16:creationId xmlns:a16="http://schemas.microsoft.com/office/drawing/2014/main" id="{1152D485-8EDD-4B3D-BA6D-D0F99B770817}"/>
              </a:ext>
            </a:extLst>
          </p:cNvPr>
          <p:cNvSpPr/>
          <p:nvPr/>
        </p:nvSpPr>
        <p:spPr>
          <a:xfrm>
            <a:off x="643089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326">
            <a:extLst>
              <a:ext uri="{FF2B5EF4-FFF2-40B4-BE49-F238E27FC236}">
                <a16:creationId xmlns:a16="http://schemas.microsoft.com/office/drawing/2014/main" id="{7330B930-6CF2-4956-BD01-75001B1C77EB}"/>
              </a:ext>
            </a:extLst>
          </p:cNvPr>
          <p:cNvSpPr txBox="1"/>
          <p:nvPr/>
        </p:nvSpPr>
        <p:spPr>
          <a:xfrm>
            <a:off x="727772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dirty="0">
                <a:solidFill>
                  <a:srgbClr val="FFFFFF"/>
                </a:solidFill>
                <a:latin typeface="Open Sans SemiBold"/>
                <a:ea typeface="Open Sans SemiBold"/>
                <a:cs typeface="Open Sans SemiBold"/>
                <a:sym typeface="Open Sans SemiBold"/>
              </a:rPr>
              <a:t>05</a:t>
            </a:r>
            <a:endParaRPr sz="1400" dirty="0"/>
          </a:p>
        </p:txBody>
      </p:sp>
      <p:sp>
        <p:nvSpPr>
          <p:cNvPr id="189" name="shp327">
            <a:extLst>
              <a:ext uri="{FF2B5EF4-FFF2-40B4-BE49-F238E27FC236}">
                <a16:creationId xmlns:a16="http://schemas.microsoft.com/office/drawing/2014/main" id="{C0B07FDB-37A7-4B7A-9D54-938F2211F378}"/>
              </a:ext>
            </a:extLst>
          </p:cNvPr>
          <p:cNvSpPr txBox="1"/>
          <p:nvPr/>
        </p:nvSpPr>
        <p:spPr>
          <a:xfrm>
            <a:off x="6647973" y="2916134"/>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pic>
        <p:nvPicPr>
          <p:cNvPr id="193" name="shp328"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8085" y="1430043"/>
            <a:ext cx="426574" cy="426574"/>
          </a:xfrm>
          <a:prstGeom prst="rect">
            <a:avLst/>
          </a:prstGeom>
        </p:spPr>
      </p:pic>
      <p:pic>
        <p:nvPicPr>
          <p:cNvPr id="195" name="shp329"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724" y="1745693"/>
            <a:ext cx="426574" cy="426574"/>
          </a:xfrm>
          <a:prstGeom prst="rect">
            <a:avLst/>
          </a:prstGeom>
        </p:spPr>
      </p:pic>
      <p:pic>
        <p:nvPicPr>
          <p:cNvPr id="197" name="shp330"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573" y="3577312"/>
            <a:ext cx="426574" cy="426574"/>
          </a:xfrm>
          <a:prstGeom prst="rect">
            <a:avLst/>
          </a:prstGeom>
        </p:spPr>
      </p:pic>
      <p:pic>
        <p:nvPicPr>
          <p:cNvPr id="199" name="shp331"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65844" y="2875789"/>
            <a:ext cx="426574" cy="426574"/>
          </a:xfrm>
          <a:prstGeom prst="rect">
            <a:avLst/>
          </a:prstGeom>
        </p:spPr>
      </p:pic>
      <p:pic>
        <p:nvPicPr>
          <p:cNvPr id="201" name="shp332"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5963" y="5057052"/>
            <a:ext cx="426574" cy="426574"/>
          </a:xfrm>
          <a:prstGeom prst="rect">
            <a:avLst/>
          </a:prstGeom>
        </p:spPr>
      </p:pic>
      <p:pic>
        <p:nvPicPr>
          <p:cNvPr id="203" name="shp333"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21247" y="4680314"/>
            <a:ext cx="426574" cy="426574"/>
          </a:xfrm>
          <a:prstGeom prst="rect">
            <a:avLst/>
          </a:prstGeom>
        </p:spPr>
      </p:pic>
    </p:spTree>
    <p:extLst>
      <p:ext uri="{BB962C8B-B14F-4D97-AF65-F5344CB8AC3E}">
        <p14:creationId xmlns:p14="http://schemas.microsoft.com/office/powerpoint/2010/main" val="498641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Star Shape">
      <a:dk1>
        <a:sysClr val="windowText" lastClr="000000"/>
      </a:dk1>
      <a:lt1>
        <a:sysClr val="window" lastClr="FFFFFF"/>
      </a:lt1>
      <a:dk2>
        <a:srgbClr val="FF6295"/>
      </a:dk2>
      <a:lt2>
        <a:srgbClr val="E7E6E6"/>
      </a:lt2>
      <a:accent1>
        <a:srgbClr val="52C6BB"/>
      </a:accent1>
      <a:accent2>
        <a:srgbClr val="21ACCC"/>
      </a:accent2>
      <a:accent3>
        <a:srgbClr val="D4CAB7"/>
      </a:accent3>
      <a:accent4>
        <a:srgbClr val="FEC55A"/>
      </a:accent4>
      <a:accent5>
        <a:srgbClr val="76BE39"/>
      </a:accent5>
      <a:accent6>
        <a:srgbClr val="333F50"/>
      </a:accent6>
      <a:hlink>
        <a:srgbClr val="D9D9D9"/>
      </a:hlink>
      <a:folHlink>
        <a:srgbClr val="FF62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760</TotalTime>
  <Words>618</Words>
  <Application>Microsoft Office PowerPoint</Application>
  <PresentationFormat>Widescreen</PresentationFormat>
  <Paragraphs>130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Open Sans</vt:lpstr>
      <vt:lpstr>Open Sans SemiBold</vt:lpstr>
      <vt:lpstr>PT Sans</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Vaibhav Panchal</cp:lastModifiedBy>
  <cp:revision>59</cp:revision>
  <dcterms:created xsi:type="dcterms:W3CDTF">2015-10-24T11:48:57Z</dcterms:created>
  <dcterms:modified xsi:type="dcterms:W3CDTF">2023-08-26T14:44:01Z</dcterms:modified>
</cp:coreProperties>
</file>