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6"/>
  </p:notesMasterIdLst>
  <p:handoutMasterIdLst>
    <p:handoutMasterId r:id="rId7"/>
  </p:handoutMasterIdLst>
  <p:sldIdLst>
    <p:sldId id="343" r:id="rId2"/>
    <p:sldId id="342" r:id="rId3"/>
    <p:sldId id="344" r:id="rId4"/>
    <p:sldId id="345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46"/>
    <p:restoredTop sz="94707"/>
  </p:normalViewPr>
  <p:slideViewPr>
    <p:cSldViewPr>
      <p:cViewPr varScale="1">
        <p:scale>
          <a:sx n="107" d="100"/>
          <a:sy n="107" d="100"/>
        </p:scale>
        <p:origin x="2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0657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85" r:id="rId9"/>
    <p:sldLayoutId id="2147483672" r:id="rId10"/>
    <p:sldLayoutId id="2147483682" r:id="rId11"/>
    <p:sldLayoutId id="2147483681" r:id="rId12"/>
    <p:sldLayoutId id="2147483683" r:id="rId13"/>
    <p:sldLayoutId id="2147483684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62" r:id="rId23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46BE-6366-EE45-B266-ECA845E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Framework Slide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D8B1-00FB-CA46-A4FD-D1E2A455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This is a sample text. Insert your desired text here.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F36EBA-61ED-4632-66D5-AEBADCD856B2}"/>
              </a:ext>
            </a:extLst>
          </p:cNvPr>
          <p:cNvGrpSpPr/>
          <p:nvPr/>
        </p:nvGrpSpPr>
        <p:grpSpPr>
          <a:xfrm>
            <a:off x="2193489" y="1213696"/>
            <a:ext cx="4734883" cy="3726902"/>
            <a:chOff x="2408711" y="1317257"/>
            <a:chExt cx="4304439" cy="3388093"/>
          </a:xfrm>
        </p:grpSpPr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7D8460E2-E34F-2445-B2A5-7166D8F5908E}"/>
                </a:ext>
              </a:extLst>
            </p:cNvPr>
            <p:cNvSpPr/>
            <p:nvPr/>
          </p:nvSpPr>
          <p:spPr>
            <a:xfrm>
              <a:off x="2408711" y="1317257"/>
              <a:ext cx="211730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84620 h 2131302"/>
                <a:gd name="connsiteX4" fmla="*/ 484620 w 2716599"/>
                <a:gd name="connsiteY4" fmla="*/ 0 h 2131302"/>
                <a:gd name="connsiteX5" fmla="*/ 2669674 w 2716599"/>
                <a:gd name="connsiteY5" fmla="*/ 0 h 2131302"/>
                <a:gd name="connsiteX6" fmla="*/ 2716600 w 2716599"/>
                <a:gd name="connsiteY6" fmla="*/ 46926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84620"/>
                  </a:lnTo>
                  <a:cubicBezTo>
                    <a:pt x="0" y="216714"/>
                    <a:pt x="216714" y="0"/>
                    <a:pt x="484620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2083523"/>
                  </a:lnTo>
                  <a:cubicBezTo>
                    <a:pt x="2716600" y="2109972"/>
                    <a:pt x="2696123" y="2131303"/>
                    <a:pt x="2669674" y="2131303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8D64664B-E0B1-4646-A211-F7753C430DB1}"/>
                </a:ext>
              </a:extLst>
            </p:cNvPr>
            <p:cNvSpPr/>
            <p:nvPr/>
          </p:nvSpPr>
          <p:spPr>
            <a:xfrm>
              <a:off x="4595842" y="1317257"/>
              <a:ext cx="211730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6926 h 2131302"/>
                <a:gd name="connsiteX4" fmla="*/ 46926 w 2716599"/>
                <a:gd name="connsiteY4" fmla="*/ 0 h 2131302"/>
                <a:gd name="connsiteX5" fmla="*/ 2231980 w 2716599"/>
                <a:gd name="connsiteY5" fmla="*/ 0 h 2131302"/>
                <a:gd name="connsiteX6" fmla="*/ 2716600 w 2716599"/>
                <a:gd name="connsiteY6" fmla="*/ 484620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231980" y="0"/>
                  </a:lnTo>
                  <a:cubicBezTo>
                    <a:pt x="2499886" y="0"/>
                    <a:pt x="2716600" y="216714"/>
                    <a:pt x="2716600" y="484620"/>
                  </a:cubicBezTo>
                  <a:lnTo>
                    <a:pt x="2716600" y="2083523"/>
                  </a:lnTo>
                  <a:cubicBezTo>
                    <a:pt x="2716600" y="2109972"/>
                    <a:pt x="2695270" y="2131303"/>
                    <a:pt x="2669674" y="2131303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9">
              <a:extLst>
                <a:ext uri="{FF2B5EF4-FFF2-40B4-BE49-F238E27FC236}">
                  <a16:creationId xmlns:a16="http://schemas.microsoft.com/office/drawing/2014/main" id="{D0E1C7F4-87F4-BE48-861D-C6D30F63A71E}"/>
                </a:ext>
              </a:extLst>
            </p:cNvPr>
            <p:cNvSpPr/>
            <p:nvPr/>
          </p:nvSpPr>
          <p:spPr>
            <a:xfrm>
              <a:off x="2408711" y="3044885"/>
              <a:ext cx="2117308" cy="1660465"/>
            </a:xfrm>
            <a:custGeom>
              <a:avLst/>
              <a:gdLst>
                <a:gd name="connsiteX0" fmla="*/ 2669674 w 2716599"/>
                <a:gd name="connsiteY0" fmla="*/ 2130449 h 2130449"/>
                <a:gd name="connsiteX1" fmla="*/ 484620 w 2716599"/>
                <a:gd name="connsiteY1" fmla="*/ 2130449 h 2130449"/>
                <a:gd name="connsiteX2" fmla="*/ 0 w 2716599"/>
                <a:gd name="connsiteY2" fmla="*/ 1645830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2083523 h 2130449"/>
                <a:gd name="connsiteX8" fmla="*/ 2669674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669674" y="2130449"/>
                  </a:moveTo>
                  <a:lnTo>
                    <a:pt x="484620" y="2130449"/>
                  </a:lnTo>
                  <a:cubicBezTo>
                    <a:pt x="216714" y="2130449"/>
                    <a:pt x="0" y="1913736"/>
                    <a:pt x="0" y="1645830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2083523"/>
                  </a:lnTo>
                  <a:cubicBezTo>
                    <a:pt x="2716600" y="2109973"/>
                    <a:pt x="2696123" y="2130449"/>
                    <a:pt x="2669674" y="2130449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0">
              <a:extLst>
                <a:ext uri="{FF2B5EF4-FFF2-40B4-BE49-F238E27FC236}">
                  <a16:creationId xmlns:a16="http://schemas.microsoft.com/office/drawing/2014/main" id="{C8EF9BCC-F806-F845-86C4-DBDDECDCF677}"/>
                </a:ext>
              </a:extLst>
            </p:cNvPr>
            <p:cNvSpPr/>
            <p:nvPr/>
          </p:nvSpPr>
          <p:spPr>
            <a:xfrm>
              <a:off x="4595842" y="3044885"/>
              <a:ext cx="2117308" cy="1660465"/>
            </a:xfrm>
            <a:custGeom>
              <a:avLst/>
              <a:gdLst>
                <a:gd name="connsiteX0" fmla="*/ 2231980 w 2716599"/>
                <a:gd name="connsiteY0" fmla="*/ 2130449 h 2130449"/>
                <a:gd name="connsiteX1" fmla="*/ 46926 w 2716599"/>
                <a:gd name="connsiteY1" fmla="*/ 2130449 h 2130449"/>
                <a:gd name="connsiteX2" fmla="*/ 0 w 2716599"/>
                <a:gd name="connsiteY2" fmla="*/ 2083523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1645830 h 2130449"/>
                <a:gd name="connsiteX8" fmla="*/ 2231980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231980" y="2130449"/>
                  </a:moveTo>
                  <a:lnTo>
                    <a:pt x="46926" y="2130449"/>
                  </a:lnTo>
                  <a:cubicBezTo>
                    <a:pt x="21330" y="2130449"/>
                    <a:pt x="0" y="2109119"/>
                    <a:pt x="0" y="2083523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1645830"/>
                  </a:lnTo>
                  <a:cubicBezTo>
                    <a:pt x="2716600" y="1913736"/>
                    <a:pt x="2499886" y="2130449"/>
                    <a:pt x="2231980" y="2130449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50CF174A-4DDB-5B40-BDC9-292F77D73FFD}"/>
                </a:ext>
              </a:extLst>
            </p:cNvPr>
            <p:cNvSpPr/>
            <p:nvPr/>
          </p:nvSpPr>
          <p:spPr>
            <a:xfrm>
              <a:off x="3764613" y="3044885"/>
              <a:ext cx="762071" cy="835219"/>
            </a:xfrm>
            <a:custGeom>
              <a:avLst/>
              <a:gdLst>
                <a:gd name="connsiteX0" fmla="*/ 922313 w 977771"/>
                <a:gd name="connsiteY0" fmla="*/ 0 h 1071623"/>
                <a:gd name="connsiteX1" fmla="*/ 853 w 977771"/>
                <a:gd name="connsiteY1" fmla="*/ 0 h 1071623"/>
                <a:gd name="connsiteX2" fmla="*/ 0 w 977771"/>
                <a:gd name="connsiteY2" fmla="*/ 43513 h 1071623"/>
                <a:gd name="connsiteX3" fmla="*/ 977771 w 977771"/>
                <a:gd name="connsiteY3" fmla="*/ 1071624 h 1071623"/>
                <a:gd name="connsiteX4" fmla="*/ 977771 w 977771"/>
                <a:gd name="connsiteY4" fmla="*/ 54605 h 1071623"/>
                <a:gd name="connsiteX5" fmla="*/ 922313 w 977771"/>
                <a:gd name="connsiteY5" fmla="*/ 0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922313" y="0"/>
                  </a:moveTo>
                  <a:lnTo>
                    <a:pt x="853" y="0"/>
                  </a:lnTo>
                  <a:cubicBezTo>
                    <a:pt x="0" y="14505"/>
                    <a:pt x="0" y="29009"/>
                    <a:pt x="0" y="43513"/>
                  </a:cubicBezTo>
                  <a:cubicBezTo>
                    <a:pt x="0" y="594683"/>
                    <a:pt x="433427" y="1044321"/>
                    <a:pt x="977771" y="1071624"/>
                  </a:cubicBezTo>
                  <a:lnTo>
                    <a:pt x="977771" y="54605"/>
                  </a:lnTo>
                  <a:cubicBezTo>
                    <a:pt x="976918" y="23890"/>
                    <a:pt x="953028" y="0"/>
                    <a:pt x="922313" y="0"/>
                  </a:cubicBezTo>
                  <a:close/>
                </a:path>
              </a:pathLst>
            </a:custGeom>
            <a:solidFill>
              <a:srgbClr val="549BE8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E7BB225C-E496-F448-86E6-C5D8C0F6E0C4}"/>
                </a:ext>
              </a:extLst>
            </p:cNvPr>
            <p:cNvSpPr/>
            <p:nvPr/>
          </p:nvSpPr>
          <p:spPr>
            <a:xfrm>
              <a:off x="4595842" y="3044885"/>
              <a:ext cx="762071" cy="835219"/>
            </a:xfrm>
            <a:custGeom>
              <a:avLst/>
              <a:gdLst>
                <a:gd name="connsiteX0" fmla="*/ 0 w 977771"/>
                <a:gd name="connsiteY0" fmla="*/ 54605 h 1071623"/>
                <a:gd name="connsiteX1" fmla="*/ 0 w 977771"/>
                <a:gd name="connsiteY1" fmla="*/ 1071624 h 1071623"/>
                <a:gd name="connsiteX2" fmla="*/ 977771 w 977771"/>
                <a:gd name="connsiteY2" fmla="*/ 43513 h 1071623"/>
                <a:gd name="connsiteX3" fmla="*/ 976918 w 977771"/>
                <a:gd name="connsiteY3" fmla="*/ 0 h 1071623"/>
                <a:gd name="connsiteX4" fmla="*/ 55458 w 977771"/>
                <a:gd name="connsiteY4" fmla="*/ 0 h 1071623"/>
                <a:gd name="connsiteX5" fmla="*/ 0 w 977771"/>
                <a:gd name="connsiteY5" fmla="*/ 54605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0" y="54605"/>
                  </a:moveTo>
                  <a:lnTo>
                    <a:pt x="0" y="1071624"/>
                  </a:lnTo>
                  <a:cubicBezTo>
                    <a:pt x="544344" y="1045174"/>
                    <a:pt x="977771" y="594683"/>
                    <a:pt x="977771" y="43513"/>
                  </a:cubicBezTo>
                  <a:cubicBezTo>
                    <a:pt x="977771" y="29009"/>
                    <a:pt x="977771" y="14505"/>
                    <a:pt x="976918" y="0"/>
                  </a:cubicBezTo>
                  <a:lnTo>
                    <a:pt x="55458" y="0"/>
                  </a:lnTo>
                  <a:cubicBezTo>
                    <a:pt x="23890" y="0"/>
                    <a:pt x="0" y="23890"/>
                    <a:pt x="0" y="54605"/>
                  </a:cubicBezTo>
                  <a:close/>
                </a:path>
              </a:pathLst>
            </a:custGeom>
            <a:solidFill>
              <a:srgbClr val="A32C95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3">
              <a:extLst>
                <a:ext uri="{FF2B5EF4-FFF2-40B4-BE49-F238E27FC236}">
                  <a16:creationId xmlns:a16="http://schemas.microsoft.com/office/drawing/2014/main" id="{07720FCC-5C78-1648-8CB1-A5C0E53CA62B}"/>
                </a:ext>
              </a:extLst>
            </p:cNvPr>
            <p:cNvSpPr/>
            <p:nvPr/>
          </p:nvSpPr>
          <p:spPr>
            <a:xfrm>
              <a:off x="4595842" y="2288134"/>
              <a:ext cx="754091" cy="689588"/>
            </a:xfrm>
            <a:custGeom>
              <a:avLst/>
              <a:gdLst>
                <a:gd name="connsiteX0" fmla="*/ 0 w 967532"/>
                <a:gd name="connsiteY0" fmla="*/ 0 h 884772"/>
                <a:gd name="connsiteX1" fmla="*/ 0 w 967532"/>
                <a:gd name="connsiteY1" fmla="*/ 830167 h 884772"/>
                <a:gd name="connsiteX2" fmla="*/ 54605 w 967532"/>
                <a:gd name="connsiteY2" fmla="*/ 884772 h 884772"/>
                <a:gd name="connsiteX3" fmla="*/ 967533 w 967532"/>
                <a:gd name="connsiteY3" fmla="*/ 884772 h 884772"/>
                <a:gd name="connsiteX4" fmla="*/ 0 w 967532"/>
                <a:gd name="connsiteY4" fmla="*/ 0 h 88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4772">
                  <a:moveTo>
                    <a:pt x="0" y="0"/>
                  </a:moveTo>
                  <a:lnTo>
                    <a:pt x="0" y="830167"/>
                  </a:lnTo>
                  <a:cubicBezTo>
                    <a:pt x="0" y="860029"/>
                    <a:pt x="24743" y="884772"/>
                    <a:pt x="54605" y="884772"/>
                  </a:cubicBezTo>
                  <a:lnTo>
                    <a:pt x="967533" y="884772"/>
                  </a:lnTo>
                  <a:cubicBezTo>
                    <a:pt x="900130" y="401006"/>
                    <a:pt x="496564" y="24743"/>
                    <a:pt x="0" y="0"/>
                  </a:cubicBezTo>
                  <a:close/>
                </a:path>
              </a:pathLst>
            </a:custGeom>
            <a:solidFill>
              <a:srgbClr val="EF3F82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4C3EE2CC-1B35-6B49-A389-31A5AFE0B2CD}"/>
                </a:ext>
              </a:extLst>
            </p:cNvPr>
            <p:cNvSpPr/>
            <p:nvPr/>
          </p:nvSpPr>
          <p:spPr>
            <a:xfrm>
              <a:off x="3771927" y="2288134"/>
              <a:ext cx="754091" cy="690253"/>
            </a:xfrm>
            <a:custGeom>
              <a:avLst/>
              <a:gdLst>
                <a:gd name="connsiteX0" fmla="*/ 0 w 967532"/>
                <a:gd name="connsiteY0" fmla="*/ 885625 h 885625"/>
                <a:gd name="connsiteX1" fmla="*/ 912928 w 967532"/>
                <a:gd name="connsiteY1" fmla="*/ 885625 h 885625"/>
                <a:gd name="connsiteX2" fmla="*/ 967533 w 967532"/>
                <a:gd name="connsiteY2" fmla="*/ 831020 h 885625"/>
                <a:gd name="connsiteX3" fmla="*/ 967533 w 967532"/>
                <a:gd name="connsiteY3" fmla="*/ 0 h 885625"/>
                <a:gd name="connsiteX4" fmla="*/ 0 w 967532"/>
                <a:gd name="connsiteY4" fmla="*/ 885625 h 88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5625">
                  <a:moveTo>
                    <a:pt x="0" y="885625"/>
                  </a:moveTo>
                  <a:lnTo>
                    <a:pt x="912928" y="885625"/>
                  </a:lnTo>
                  <a:cubicBezTo>
                    <a:pt x="942790" y="885625"/>
                    <a:pt x="967533" y="860882"/>
                    <a:pt x="967533" y="831020"/>
                  </a:cubicBezTo>
                  <a:lnTo>
                    <a:pt x="967533" y="0"/>
                  </a:lnTo>
                  <a:cubicBezTo>
                    <a:pt x="470968" y="24743"/>
                    <a:pt x="67403" y="401006"/>
                    <a:pt x="0" y="885625"/>
                  </a:cubicBezTo>
                  <a:close/>
                </a:path>
              </a:pathLst>
            </a:custGeom>
            <a:solidFill>
              <a:srgbClr val="9CCB24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9750F353-0793-E343-B9E9-4429FA4E85A3}"/>
                </a:ext>
              </a:extLst>
            </p:cNvPr>
            <p:cNvSpPr/>
            <p:nvPr/>
          </p:nvSpPr>
          <p:spPr>
            <a:xfrm>
              <a:off x="4132349" y="2645895"/>
              <a:ext cx="856498" cy="856499"/>
            </a:xfrm>
            <a:custGeom>
              <a:avLst/>
              <a:gdLst>
                <a:gd name="connsiteX0" fmla="*/ 1098926 w 1098925"/>
                <a:gd name="connsiteY0" fmla="*/ 549463 h 1098926"/>
                <a:gd name="connsiteX1" fmla="*/ 549463 w 1098925"/>
                <a:gd name="connsiteY1" fmla="*/ 1098926 h 1098926"/>
                <a:gd name="connsiteX2" fmla="*/ 0 w 1098925"/>
                <a:gd name="connsiteY2" fmla="*/ 549463 h 1098926"/>
                <a:gd name="connsiteX3" fmla="*/ 549463 w 1098925"/>
                <a:gd name="connsiteY3" fmla="*/ 0 h 1098926"/>
                <a:gd name="connsiteX4" fmla="*/ 1098926 w 1098925"/>
                <a:gd name="connsiteY4" fmla="*/ 549463 h 109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925" h="1098926">
                  <a:moveTo>
                    <a:pt x="1098926" y="549463"/>
                  </a:moveTo>
                  <a:cubicBezTo>
                    <a:pt x="1098926" y="852923"/>
                    <a:pt x="852923" y="1098926"/>
                    <a:pt x="549463" y="1098926"/>
                  </a:cubicBezTo>
                  <a:cubicBezTo>
                    <a:pt x="246003" y="1098926"/>
                    <a:pt x="0" y="852923"/>
                    <a:pt x="0" y="549463"/>
                  </a:cubicBezTo>
                  <a:cubicBezTo>
                    <a:pt x="0" y="246003"/>
                    <a:pt x="246003" y="0"/>
                    <a:pt x="549463" y="0"/>
                  </a:cubicBezTo>
                  <a:cubicBezTo>
                    <a:pt x="852923" y="0"/>
                    <a:pt x="1098926" y="246003"/>
                    <a:pt x="1098926" y="549463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50800" dist="508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270C0D-E5F4-F84E-BE58-93038DEFE2F5}"/>
                </a:ext>
              </a:extLst>
            </p:cNvPr>
            <p:cNvSpPr txBox="1"/>
            <p:nvPr/>
          </p:nvSpPr>
          <p:spPr>
            <a:xfrm>
              <a:off x="2594280" y="1514751"/>
              <a:ext cx="17129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91DA60-DBA0-4445-B593-1F8D07F56CE3}"/>
                </a:ext>
              </a:extLst>
            </p:cNvPr>
            <p:cNvSpPr txBox="1"/>
            <p:nvPr/>
          </p:nvSpPr>
          <p:spPr>
            <a:xfrm>
              <a:off x="2594280" y="3212298"/>
              <a:ext cx="17129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CONVERT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0BCDA4-029B-BA42-9823-6F645CDDB2BE}"/>
                </a:ext>
              </a:extLst>
            </p:cNvPr>
            <p:cNvSpPr txBox="1"/>
            <p:nvPr/>
          </p:nvSpPr>
          <p:spPr>
            <a:xfrm>
              <a:off x="5558260" y="3186898"/>
              <a:ext cx="9128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6F05FD-88B1-854C-BDE3-B78E23D4586F}"/>
                </a:ext>
              </a:extLst>
            </p:cNvPr>
            <p:cNvSpPr txBox="1"/>
            <p:nvPr/>
          </p:nvSpPr>
          <p:spPr>
            <a:xfrm>
              <a:off x="5097884" y="1506709"/>
              <a:ext cx="13732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REACH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1D3DA-F6EA-2240-BB43-8DC8EAB0924C}"/>
                </a:ext>
              </a:extLst>
            </p:cNvPr>
            <p:cNvSpPr txBox="1"/>
            <p:nvPr/>
          </p:nvSpPr>
          <p:spPr>
            <a:xfrm>
              <a:off x="4152601" y="2932431"/>
              <a:ext cx="81741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7F99EC-4E79-3A49-A9CF-C81F0081CF5B}"/>
                </a:ext>
              </a:extLst>
            </p:cNvPr>
            <p:cNvSpPr txBox="1"/>
            <p:nvPr/>
          </p:nvSpPr>
          <p:spPr>
            <a:xfrm>
              <a:off x="2594280" y="1831133"/>
              <a:ext cx="1215720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 Edit text here. You can edit this text.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0D2DF4-E188-094A-889B-70190F56D651}"/>
                </a:ext>
              </a:extLst>
            </p:cNvPr>
            <p:cNvSpPr txBox="1"/>
            <p:nvPr/>
          </p:nvSpPr>
          <p:spPr>
            <a:xfrm>
              <a:off x="2594280" y="3539283"/>
              <a:ext cx="1215720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/>
                <a:t>You can edit this text. Edit text here. You can edit this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80FC70-51D3-7444-939F-104C355CCCEF}"/>
                </a:ext>
              </a:extLst>
            </p:cNvPr>
            <p:cNvSpPr txBox="1"/>
            <p:nvPr/>
          </p:nvSpPr>
          <p:spPr>
            <a:xfrm>
              <a:off x="5371943" y="1831133"/>
              <a:ext cx="1099180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 Edit text here. You can edit this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B7F79F-2684-E642-B984-D0F32E734ACB}"/>
                </a:ext>
              </a:extLst>
            </p:cNvPr>
            <p:cNvSpPr txBox="1"/>
            <p:nvPr/>
          </p:nvSpPr>
          <p:spPr>
            <a:xfrm>
              <a:off x="5371943" y="3539283"/>
              <a:ext cx="1099180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algn="r">
                <a:defRPr sz="110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/>
                <a:t>You can edit this text. Edit text here. You can edit this text.</a:t>
              </a:r>
            </a:p>
          </p:txBody>
        </p:sp>
        <p:pic>
          <p:nvPicPr>
            <p:cNvPr id="30" name="Graphic 29" descr="megaphone">
              <a:extLst>
                <a:ext uri="{FF2B5EF4-FFF2-40B4-BE49-F238E27FC236}">
                  <a16:creationId xmlns:a16="http://schemas.microsoft.com/office/drawing/2014/main" id="{820B6AD4-7A8B-2D43-B2FB-582FB7F53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5278" y="2499974"/>
              <a:ext cx="265907" cy="265907"/>
            </a:xfrm>
            <a:prstGeom prst="rect">
              <a:avLst/>
            </a:prstGeom>
          </p:spPr>
        </p:pic>
        <p:pic>
          <p:nvPicPr>
            <p:cNvPr id="32" name="Graphic 31" descr="bullseye">
              <a:extLst>
                <a:ext uri="{FF2B5EF4-FFF2-40B4-BE49-F238E27FC236}">
                  <a16:creationId xmlns:a16="http://schemas.microsoft.com/office/drawing/2014/main" id="{283680D6-D22C-F445-B70C-B7B2275B4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26043" y="3357502"/>
              <a:ext cx="271841" cy="271841"/>
            </a:xfrm>
            <a:prstGeom prst="rect">
              <a:avLst/>
            </a:prstGeom>
          </p:spPr>
        </p:pic>
        <p:pic>
          <p:nvPicPr>
            <p:cNvPr id="36" name="Graphic 35" descr="handshake">
              <a:extLst>
                <a:ext uri="{FF2B5EF4-FFF2-40B4-BE49-F238E27FC236}">
                  <a16:creationId xmlns:a16="http://schemas.microsoft.com/office/drawing/2014/main" id="{9C4F06A3-0EA5-1F43-A51B-5B166C2F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7835" y="2496390"/>
              <a:ext cx="319379" cy="319379"/>
            </a:xfrm>
            <a:prstGeom prst="rect">
              <a:avLst/>
            </a:prstGeom>
          </p:spPr>
        </p:pic>
        <p:pic>
          <p:nvPicPr>
            <p:cNvPr id="38" name="Graphic 37" descr="magnet">
              <a:extLst>
                <a:ext uri="{FF2B5EF4-FFF2-40B4-BE49-F238E27FC236}">
                  <a16:creationId xmlns:a16="http://schemas.microsoft.com/office/drawing/2014/main" id="{328C5849-CB93-A645-91B0-20DFE94A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95569" y="3357502"/>
              <a:ext cx="255948" cy="255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33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642EF82E-5247-7C48-BF0D-1732A3E50DF6}"/>
              </a:ext>
            </a:extLst>
          </p:cNvPr>
          <p:cNvSpPr/>
          <p:nvPr/>
        </p:nvSpPr>
        <p:spPr>
          <a:xfrm>
            <a:off x="2410594" y="1660921"/>
            <a:ext cx="5984106" cy="3007071"/>
          </a:xfrm>
          <a:custGeom>
            <a:avLst/>
            <a:gdLst>
              <a:gd name="connsiteX0" fmla="*/ 7491413 w 8539162"/>
              <a:gd name="connsiteY0" fmla="*/ 4291013 h 4291012"/>
              <a:gd name="connsiteX1" fmla="*/ 0 w 8539162"/>
              <a:gd name="connsiteY1" fmla="*/ 4291013 h 4291012"/>
              <a:gd name="connsiteX2" fmla="*/ 0 w 8539162"/>
              <a:gd name="connsiteY2" fmla="*/ 0 h 4291012"/>
              <a:gd name="connsiteX3" fmla="*/ 8539162 w 8539162"/>
              <a:gd name="connsiteY3" fmla="*/ 0 h 429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9162" h="4291012">
                <a:moveTo>
                  <a:pt x="7491413" y="4291013"/>
                </a:moveTo>
                <a:lnTo>
                  <a:pt x="0" y="4291013"/>
                </a:lnTo>
                <a:lnTo>
                  <a:pt x="0" y="0"/>
                </a:lnTo>
                <a:lnTo>
                  <a:pt x="85391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5EC76DF-2BF8-5244-9B70-00022C2719D3}"/>
              </a:ext>
            </a:extLst>
          </p:cNvPr>
          <p:cNvGrpSpPr/>
          <p:nvPr/>
        </p:nvGrpSpPr>
        <p:grpSpPr>
          <a:xfrm>
            <a:off x="1155700" y="1464010"/>
            <a:ext cx="2199584" cy="3274070"/>
            <a:chOff x="928687" y="1090612"/>
            <a:chExt cx="3138748" cy="4672012"/>
          </a:xfrm>
        </p:grpSpPr>
        <p:sp>
          <p:nvSpPr>
            <p:cNvPr id="12" name="Freeform: Shape 8">
              <a:extLst>
                <a:ext uri="{FF2B5EF4-FFF2-40B4-BE49-F238E27FC236}">
                  <a16:creationId xmlns:a16="http://schemas.microsoft.com/office/drawing/2014/main" id="{61F30D7A-9EDD-4D49-B211-DF5FB21112BF}"/>
                </a:ext>
              </a:extLst>
            </p:cNvPr>
            <p:cNvSpPr/>
            <p:nvPr/>
          </p:nvSpPr>
          <p:spPr>
            <a:xfrm>
              <a:off x="928687" y="1431606"/>
              <a:ext cx="3137534" cy="927734"/>
            </a:xfrm>
            <a:custGeom>
              <a:avLst/>
              <a:gdLst>
                <a:gd name="connsiteX0" fmla="*/ 2860358 w 3137534"/>
                <a:gd name="connsiteY0" fmla="*/ 927735 h 927734"/>
                <a:gd name="connsiteX1" fmla="*/ 3137535 w 3137534"/>
                <a:gd name="connsiteY1" fmla="*/ 0 h 927734"/>
                <a:gd name="connsiteX2" fmla="*/ 0 w 3137534"/>
                <a:gd name="connsiteY2" fmla="*/ 0 h 927734"/>
                <a:gd name="connsiteX3" fmla="*/ 274320 w 3137534"/>
                <a:gd name="connsiteY3" fmla="*/ 927735 h 92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7534" h="927734">
                  <a:moveTo>
                    <a:pt x="2860358" y="927735"/>
                  </a:moveTo>
                  <a:lnTo>
                    <a:pt x="3137535" y="0"/>
                  </a:lnTo>
                  <a:lnTo>
                    <a:pt x="0" y="0"/>
                  </a:lnTo>
                  <a:lnTo>
                    <a:pt x="274320" y="927735"/>
                  </a:lnTo>
                  <a:close/>
                </a:path>
              </a:pathLst>
            </a:custGeom>
            <a:solidFill>
              <a:srgbClr val="EF3F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9">
              <a:extLst>
                <a:ext uri="{FF2B5EF4-FFF2-40B4-BE49-F238E27FC236}">
                  <a16:creationId xmlns:a16="http://schemas.microsoft.com/office/drawing/2014/main" id="{01919C15-DAD2-D44B-B18D-ABB24993448B}"/>
                </a:ext>
              </a:extLst>
            </p:cNvPr>
            <p:cNvSpPr/>
            <p:nvPr/>
          </p:nvSpPr>
          <p:spPr>
            <a:xfrm>
              <a:off x="1482089" y="3633787"/>
              <a:ext cx="2030729" cy="927734"/>
            </a:xfrm>
            <a:custGeom>
              <a:avLst/>
              <a:gdLst>
                <a:gd name="connsiteX0" fmla="*/ 277178 w 2030729"/>
                <a:gd name="connsiteY0" fmla="*/ 927735 h 927734"/>
                <a:gd name="connsiteX1" fmla="*/ 0 w 2030729"/>
                <a:gd name="connsiteY1" fmla="*/ 0 h 927734"/>
                <a:gd name="connsiteX2" fmla="*/ 2030730 w 2030729"/>
                <a:gd name="connsiteY2" fmla="*/ 0 h 927734"/>
                <a:gd name="connsiteX3" fmla="*/ 1753553 w 2030729"/>
                <a:gd name="connsiteY3" fmla="*/ 927735 h 92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729" h="927734">
                  <a:moveTo>
                    <a:pt x="277178" y="927735"/>
                  </a:moveTo>
                  <a:lnTo>
                    <a:pt x="0" y="0"/>
                  </a:lnTo>
                  <a:lnTo>
                    <a:pt x="2030730" y="0"/>
                  </a:lnTo>
                  <a:lnTo>
                    <a:pt x="1753553" y="927735"/>
                  </a:lnTo>
                  <a:close/>
                </a:path>
              </a:pathLst>
            </a:custGeom>
            <a:solidFill>
              <a:srgbClr val="549B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0">
              <a:extLst>
                <a:ext uri="{FF2B5EF4-FFF2-40B4-BE49-F238E27FC236}">
                  <a16:creationId xmlns:a16="http://schemas.microsoft.com/office/drawing/2014/main" id="{C21B94D3-103E-0048-B022-CE06912636AC}"/>
                </a:ext>
              </a:extLst>
            </p:cNvPr>
            <p:cNvSpPr/>
            <p:nvPr/>
          </p:nvSpPr>
          <p:spPr>
            <a:xfrm>
              <a:off x="1759266" y="4734877"/>
              <a:ext cx="1476375" cy="927734"/>
            </a:xfrm>
            <a:custGeom>
              <a:avLst/>
              <a:gdLst>
                <a:gd name="connsiteX0" fmla="*/ 1476375 w 1476375"/>
                <a:gd name="connsiteY0" fmla="*/ 0 h 927734"/>
                <a:gd name="connsiteX1" fmla="*/ 1200150 w 1476375"/>
                <a:gd name="connsiteY1" fmla="*/ 927735 h 927734"/>
                <a:gd name="connsiteX2" fmla="*/ 276225 w 1476375"/>
                <a:gd name="connsiteY2" fmla="*/ 927735 h 927734"/>
                <a:gd name="connsiteX3" fmla="*/ 0 w 1476375"/>
                <a:gd name="connsiteY3" fmla="*/ 0 h 92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5" h="927734">
                  <a:moveTo>
                    <a:pt x="1476375" y="0"/>
                  </a:moveTo>
                  <a:lnTo>
                    <a:pt x="1200150" y="927735"/>
                  </a:lnTo>
                  <a:lnTo>
                    <a:pt x="276225" y="927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CB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1">
              <a:extLst>
                <a:ext uri="{FF2B5EF4-FFF2-40B4-BE49-F238E27FC236}">
                  <a16:creationId xmlns:a16="http://schemas.microsoft.com/office/drawing/2014/main" id="{B11F714E-31F7-D643-84A2-60797CE608A3}"/>
                </a:ext>
              </a:extLst>
            </p:cNvPr>
            <p:cNvSpPr/>
            <p:nvPr/>
          </p:nvSpPr>
          <p:spPr>
            <a:xfrm>
              <a:off x="1203006" y="2523171"/>
              <a:ext cx="2586037" cy="937260"/>
            </a:xfrm>
            <a:custGeom>
              <a:avLst/>
              <a:gdLst>
                <a:gd name="connsiteX0" fmla="*/ 2309813 w 2586037"/>
                <a:gd name="connsiteY0" fmla="*/ 937260 h 937260"/>
                <a:gd name="connsiteX1" fmla="*/ 2586038 w 2586037"/>
                <a:gd name="connsiteY1" fmla="*/ 9525 h 937260"/>
                <a:gd name="connsiteX2" fmla="*/ 0 w 2586037"/>
                <a:gd name="connsiteY2" fmla="*/ 0 h 937260"/>
                <a:gd name="connsiteX3" fmla="*/ 279083 w 2586037"/>
                <a:gd name="connsiteY3" fmla="*/ 937260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6037" h="937260">
                  <a:moveTo>
                    <a:pt x="2309813" y="937260"/>
                  </a:moveTo>
                  <a:lnTo>
                    <a:pt x="2586038" y="9525"/>
                  </a:lnTo>
                  <a:lnTo>
                    <a:pt x="0" y="0"/>
                  </a:lnTo>
                  <a:lnTo>
                    <a:pt x="279083" y="937260"/>
                  </a:lnTo>
                  <a:close/>
                </a:path>
              </a:pathLst>
            </a:custGeom>
            <a:solidFill>
              <a:srgbClr val="A32C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0AE62EDE-D9DC-F84B-AB9C-56397FEE34DB}"/>
                </a:ext>
              </a:extLst>
            </p:cNvPr>
            <p:cNvSpPr/>
            <p:nvPr/>
          </p:nvSpPr>
          <p:spPr>
            <a:xfrm>
              <a:off x="928687" y="1090612"/>
              <a:ext cx="3138748" cy="681989"/>
            </a:xfrm>
            <a:custGeom>
              <a:avLst/>
              <a:gdLst>
                <a:gd name="connsiteX0" fmla="*/ 1568768 w 3138748"/>
                <a:gd name="connsiteY0" fmla="*/ 0 h 681989"/>
                <a:gd name="connsiteX1" fmla="*/ 0 w 3138748"/>
                <a:gd name="connsiteY1" fmla="*/ 340995 h 681989"/>
                <a:gd name="connsiteX2" fmla="*/ 1568768 w 3138748"/>
                <a:gd name="connsiteY2" fmla="*/ 681990 h 681989"/>
                <a:gd name="connsiteX3" fmla="*/ 3137535 w 3138748"/>
                <a:gd name="connsiteY3" fmla="*/ 340995 h 681989"/>
                <a:gd name="connsiteX4" fmla="*/ 1568768 w 3138748"/>
                <a:gd name="connsiteY4" fmla="*/ 0 h 68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48" h="681989">
                  <a:moveTo>
                    <a:pt x="1568768" y="0"/>
                  </a:moveTo>
                  <a:cubicBezTo>
                    <a:pt x="701993" y="0"/>
                    <a:pt x="0" y="152400"/>
                    <a:pt x="0" y="340995"/>
                  </a:cubicBezTo>
                  <a:cubicBezTo>
                    <a:pt x="0" y="529590"/>
                    <a:pt x="701993" y="681990"/>
                    <a:pt x="1568768" y="681990"/>
                  </a:cubicBezTo>
                  <a:cubicBezTo>
                    <a:pt x="2435543" y="681990"/>
                    <a:pt x="3099435" y="539115"/>
                    <a:pt x="3137535" y="340995"/>
                  </a:cubicBezTo>
                  <a:cubicBezTo>
                    <a:pt x="3172778" y="156210"/>
                    <a:pt x="2435543" y="0"/>
                    <a:pt x="1568768" y="0"/>
                  </a:cubicBezTo>
                  <a:close/>
                </a:path>
              </a:pathLst>
            </a:custGeom>
            <a:solidFill>
              <a:srgbClr val="EF3F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7079BBB8-4B72-7E4A-BB46-8B85C7ECDF44}"/>
                </a:ext>
              </a:extLst>
            </p:cNvPr>
            <p:cNvSpPr/>
            <p:nvPr/>
          </p:nvSpPr>
          <p:spPr>
            <a:xfrm>
              <a:off x="1025841" y="1129664"/>
              <a:ext cx="2943225" cy="603885"/>
            </a:xfrm>
            <a:custGeom>
              <a:avLst/>
              <a:gdLst>
                <a:gd name="connsiteX0" fmla="*/ 2943225 w 2943225"/>
                <a:gd name="connsiteY0" fmla="*/ 301943 h 603885"/>
                <a:gd name="connsiteX1" fmla="*/ 1471613 w 2943225"/>
                <a:gd name="connsiteY1" fmla="*/ 603885 h 603885"/>
                <a:gd name="connsiteX2" fmla="*/ 0 w 2943225"/>
                <a:gd name="connsiteY2" fmla="*/ 301943 h 603885"/>
                <a:gd name="connsiteX3" fmla="*/ 1471613 w 2943225"/>
                <a:gd name="connsiteY3" fmla="*/ 0 h 603885"/>
                <a:gd name="connsiteX4" fmla="*/ 2943225 w 2943225"/>
                <a:gd name="connsiteY4" fmla="*/ 301943 h 60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3225" h="603885">
                  <a:moveTo>
                    <a:pt x="2943225" y="301943"/>
                  </a:moveTo>
                  <a:cubicBezTo>
                    <a:pt x="2943225" y="468701"/>
                    <a:pt x="2284362" y="603885"/>
                    <a:pt x="1471613" y="603885"/>
                  </a:cubicBezTo>
                  <a:cubicBezTo>
                    <a:pt x="658863" y="603885"/>
                    <a:pt x="0" y="468701"/>
                    <a:pt x="0" y="301943"/>
                  </a:cubicBezTo>
                  <a:cubicBezTo>
                    <a:pt x="0" y="135184"/>
                    <a:pt x="658863" y="0"/>
                    <a:pt x="1471613" y="0"/>
                  </a:cubicBezTo>
                  <a:cubicBezTo>
                    <a:pt x="2284362" y="0"/>
                    <a:pt x="2943225" y="135184"/>
                    <a:pt x="2943225" y="301943"/>
                  </a:cubicBezTo>
                  <a:close/>
                </a:path>
              </a:pathLst>
            </a:custGeom>
            <a:solidFill>
              <a:srgbClr val="CE32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9FF45FC2-B8E5-E04E-8579-D1717ED72932}"/>
                </a:ext>
              </a:extLst>
            </p:cNvPr>
            <p:cNvSpPr/>
            <p:nvPr/>
          </p:nvSpPr>
          <p:spPr>
            <a:xfrm>
              <a:off x="2035492" y="5562599"/>
              <a:ext cx="923925" cy="200025"/>
            </a:xfrm>
            <a:custGeom>
              <a:avLst/>
              <a:gdLst>
                <a:gd name="connsiteX0" fmla="*/ 923925 w 923925"/>
                <a:gd name="connsiteY0" fmla="*/ 100013 h 200025"/>
                <a:gd name="connsiteX1" fmla="*/ 461962 w 923925"/>
                <a:gd name="connsiteY1" fmla="*/ 200025 h 200025"/>
                <a:gd name="connsiteX2" fmla="*/ 0 w 923925"/>
                <a:gd name="connsiteY2" fmla="*/ 100013 h 200025"/>
                <a:gd name="connsiteX3" fmla="*/ 461962 w 923925"/>
                <a:gd name="connsiteY3" fmla="*/ 0 h 200025"/>
                <a:gd name="connsiteX4" fmla="*/ 923925 w 923925"/>
                <a:gd name="connsiteY4" fmla="*/ 10001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200025">
                  <a:moveTo>
                    <a:pt x="923925" y="100013"/>
                  </a:moveTo>
                  <a:cubicBezTo>
                    <a:pt x="923925" y="155248"/>
                    <a:pt x="717097" y="200025"/>
                    <a:pt x="461962" y="200025"/>
                  </a:cubicBezTo>
                  <a:cubicBezTo>
                    <a:pt x="206828" y="200025"/>
                    <a:pt x="0" y="155248"/>
                    <a:pt x="0" y="100013"/>
                  </a:cubicBezTo>
                  <a:cubicBezTo>
                    <a:pt x="0" y="44777"/>
                    <a:pt x="206828" y="0"/>
                    <a:pt x="461962" y="0"/>
                  </a:cubicBezTo>
                  <a:cubicBezTo>
                    <a:pt x="717097" y="0"/>
                    <a:pt x="923925" y="44777"/>
                    <a:pt x="923925" y="100013"/>
                  </a:cubicBezTo>
                  <a:close/>
                </a:path>
              </a:pathLst>
            </a:custGeom>
            <a:solidFill>
              <a:srgbClr val="9CCB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15">
              <a:extLst>
                <a:ext uri="{FF2B5EF4-FFF2-40B4-BE49-F238E27FC236}">
                  <a16:creationId xmlns:a16="http://schemas.microsoft.com/office/drawing/2014/main" id="{395F407A-BF74-5D45-BE0F-F228E78BF16C}"/>
                </a:ext>
              </a:extLst>
            </p:cNvPr>
            <p:cNvSpPr/>
            <p:nvPr/>
          </p:nvSpPr>
          <p:spPr>
            <a:xfrm>
              <a:off x="1757955" y="4573904"/>
              <a:ext cx="1478998" cy="320039"/>
            </a:xfrm>
            <a:custGeom>
              <a:avLst/>
              <a:gdLst>
                <a:gd name="connsiteX0" fmla="*/ 739499 w 1478998"/>
                <a:gd name="connsiteY0" fmla="*/ 0 h 320039"/>
                <a:gd name="connsiteX1" fmla="*/ 1312 w 1478998"/>
                <a:gd name="connsiteY1" fmla="*/ 160020 h 320039"/>
                <a:gd name="connsiteX2" fmla="*/ 739499 w 1478998"/>
                <a:gd name="connsiteY2" fmla="*/ 320040 h 320039"/>
                <a:gd name="connsiteX3" fmla="*/ 1477687 w 1478998"/>
                <a:gd name="connsiteY3" fmla="*/ 160020 h 320039"/>
                <a:gd name="connsiteX4" fmla="*/ 739499 w 1478998"/>
                <a:gd name="connsiteY4" fmla="*/ 0 h 32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998" h="320039">
                  <a:moveTo>
                    <a:pt x="739499" y="0"/>
                  </a:moveTo>
                  <a:cubicBezTo>
                    <a:pt x="331829" y="0"/>
                    <a:pt x="-24406" y="75247"/>
                    <a:pt x="1312" y="160020"/>
                  </a:cubicBezTo>
                  <a:cubicBezTo>
                    <a:pt x="30839" y="260032"/>
                    <a:pt x="331829" y="320040"/>
                    <a:pt x="739499" y="320040"/>
                  </a:cubicBezTo>
                  <a:cubicBezTo>
                    <a:pt x="1147169" y="320040"/>
                    <a:pt x="1450064" y="255270"/>
                    <a:pt x="1477687" y="160020"/>
                  </a:cubicBezTo>
                  <a:cubicBezTo>
                    <a:pt x="1503404" y="76200"/>
                    <a:pt x="1147169" y="0"/>
                    <a:pt x="739499" y="0"/>
                  </a:cubicBezTo>
                  <a:close/>
                </a:path>
              </a:pathLst>
            </a:custGeom>
            <a:solidFill>
              <a:srgbClr val="9CCB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16">
              <a:extLst>
                <a:ext uri="{FF2B5EF4-FFF2-40B4-BE49-F238E27FC236}">
                  <a16:creationId xmlns:a16="http://schemas.microsoft.com/office/drawing/2014/main" id="{3E78C4FD-A424-E945-8FEB-A2BF1535D99B}"/>
                </a:ext>
              </a:extLst>
            </p:cNvPr>
            <p:cNvSpPr/>
            <p:nvPr/>
          </p:nvSpPr>
          <p:spPr>
            <a:xfrm>
              <a:off x="1827847" y="4589144"/>
              <a:ext cx="1339215" cy="291465"/>
            </a:xfrm>
            <a:custGeom>
              <a:avLst/>
              <a:gdLst>
                <a:gd name="connsiteX0" fmla="*/ 1339215 w 1339215"/>
                <a:gd name="connsiteY0" fmla="*/ 145733 h 291465"/>
                <a:gd name="connsiteX1" fmla="*/ 669608 w 1339215"/>
                <a:gd name="connsiteY1" fmla="*/ 291465 h 291465"/>
                <a:gd name="connsiteX2" fmla="*/ 0 w 1339215"/>
                <a:gd name="connsiteY2" fmla="*/ 145733 h 291465"/>
                <a:gd name="connsiteX3" fmla="*/ 669608 w 1339215"/>
                <a:gd name="connsiteY3" fmla="*/ 0 h 291465"/>
                <a:gd name="connsiteX4" fmla="*/ 1339215 w 1339215"/>
                <a:gd name="connsiteY4" fmla="*/ 145733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15" h="291465">
                  <a:moveTo>
                    <a:pt x="1339215" y="145733"/>
                  </a:moveTo>
                  <a:cubicBezTo>
                    <a:pt x="1339215" y="226218"/>
                    <a:pt x="1039422" y="291465"/>
                    <a:pt x="669608" y="291465"/>
                  </a:cubicBezTo>
                  <a:cubicBezTo>
                    <a:pt x="299794" y="291465"/>
                    <a:pt x="0" y="226218"/>
                    <a:pt x="0" y="145733"/>
                  </a:cubicBezTo>
                  <a:cubicBezTo>
                    <a:pt x="0" y="65247"/>
                    <a:pt x="299793" y="0"/>
                    <a:pt x="669608" y="0"/>
                  </a:cubicBezTo>
                  <a:cubicBezTo>
                    <a:pt x="1039422" y="0"/>
                    <a:pt x="1339215" y="65247"/>
                    <a:pt x="1339215" y="145733"/>
                  </a:cubicBezTo>
                  <a:close/>
                </a:path>
              </a:pathLst>
            </a:custGeom>
            <a:solidFill>
              <a:srgbClr val="70B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17">
              <a:extLst>
                <a:ext uri="{FF2B5EF4-FFF2-40B4-BE49-F238E27FC236}">
                  <a16:creationId xmlns:a16="http://schemas.microsoft.com/office/drawing/2014/main" id="{640F0285-B3FF-1942-90C8-B3EADBCCB072}"/>
                </a:ext>
              </a:extLst>
            </p:cNvPr>
            <p:cNvSpPr/>
            <p:nvPr/>
          </p:nvSpPr>
          <p:spPr>
            <a:xfrm>
              <a:off x="1757955" y="4401502"/>
              <a:ext cx="1478998" cy="320040"/>
            </a:xfrm>
            <a:custGeom>
              <a:avLst/>
              <a:gdLst>
                <a:gd name="connsiteX0" fmla="*/ 739499 w 1478998"/>
                <a:gd name="connsiteY0" fmla="*/ 0 h 320040"/>
                <a:gd name="connsiteX1" fmla="*/ 1312 w 1478998"/>
                <a:gd name="connsiteY1" fmla="*/ 160020 h 320040"/>
                <a:gd name="connsiteX2" fmla="*/ 739499 w 1478998"/>
                <a:gd name="connsiteY2" fmla="*/ 320040 h 320040"/>
                <a:gd name="connsiteX3" fmla="*/ 1477687 w 1478998"/>
                <a:gd name="connsiteY3" fmla="*/ 160020 h 320040"/>
                <a:gd name="connsiteX4" fmla="*/ 739499 w 1478998"/>
                <a:gd name="connsiteY4" fmla="*/ 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998" h="320040">
                  <a:moveTo>
                    <a:pt x="739499" y="0"/>
                  </a:moveTo>
                  <a:cubicBezTo>
                    <a:pt x="331829" y="0"/>
                    <a:pt x="-24406" y="75247"/>
                    <a:pt x="1312" y="160020"/>
                  </a:cubicBezTo>
                  <a:cubicBezTo>
                    <a:pt x="28934" y="255270"/>
                    <a:pt x="331829" y="320040"/>
                    <a:pt x="739499" y="320040"/>
                  </a:cubicBezTo>
                  <a:cubicBezTo>
                    <a:pt x="1147169" y="320040"/>
                    <a:pt x="1451017" y="249555"/>
                    <a:pt x="1477687" y="160020"/>
                  </a:cubicBezTo>
                  <a:cubicBezTo>
                    <a:pt x="1503404" y="75247"/>
                    <a:pt x="1147169" y="0"/>
                    <a:pt x="739499" y="0"/>
                  </a:cubicBezTo>
                  <a:close/>
                </a:path>
              </a:pathLst>
            </a:custGeom>
            <a:solidFill>
              <a:srgbClr val="549B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18">
              <a:extLst>
                <a:ext uri="{FF2B5EF4-FFF2-40B4-BE49-F238E27FC236}">
                  <a16:creationId xmlns:a16="http://schemas.microsoft.com/office/drawing/2014/main" id="{8BA6C211-0A91-1F45-9557-5F10C584A33B}"/>
                </a:ext>
              </a:extLst>
            </p:cNvPr>
            <p:cNvSpPr/>
            <p:nvPr/>
          </p:nvSpPr>
          <p:spPr>
            <a:xfrm>
              <a:off x="1481170" y="3472814"/>
              <a:ext cx="2032637" cy="320040"/>
            </a:xfrm>
            <a:custGeom>
              <a:avLst/>
              <a:gdLst>
                <a:gd name="connsiteX0" fmla="*/ 1016284 w 2032637"/>
                <a:gd name="connsiteY0" fmla="*/ 0 h 320040"/>
                <a:gd name="connsiteX1" fmla="*/ 919 w 2032637"/>
                <a:gd name="connsiteY1" fmla="*/ 160020 h 320040"/>
                <a:gd name="connsiteX2" fmla="*/ 1016284 w 2032637"/>
                <a:gd name="connsiteY2" fmla="*/ 320040 h 320040"/>
                <a:gd name="connsiteX3" fmla="*/ 2031649 w 2032637"/>
                <a:gd name="connsiteY3" fmla="*/ 160020 h 320040"/>
                <a:gd name="connsiteX4" fmla="*/ 1016284 w 2032637"/>
                <a:gd name="connsiteY4" fmla="*/ 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637" h="320040">
                  <a:moveTo>
                    <a:pt x="1016284" y="0"/>
                  </a:moveTo>
                  <a:cubicBezTo>
                    <a:pt x="455262" y="0"/>
                    <a:pt x="-23846" y="75247"/>
                    <a:pt x="919" y="160020"/>
                  </a:cubicBezTo>
                  <a:cubicBezTo>
                    <a:pt x="27589" y="248603"/>
                    <a:pt x="455262" y="320040"/>
                    <a:pt x="1016284" y="320040"/>
                  </a:cubicBezTo>
                  <a:cubicBezTo>
                    <a:pt x="1577307" y="320040"/>
                    <a:pt x="2003074" y="254317"/>
                    <a:pt x="2031649" y="160020"/>
                  </a:cubicBezTo>
                  <a:cubicBezTo>
                    <a:pt x="2057367" y="76200"/>
                    <a:pt x="1577307" y="0"/>
                    <a:pt x="1016284" y="0"/>
                  </a:cubicBezTo>
                  <a:close/>
                </a:path>
              </a:pathLst>
            </a:custGeom>
            <a:solidFill>
              <a:srgbClr val="549B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19">
              <a:extLst>
                <a:ext uri="{FF2B5EF4-FFF2-40B4-BE49-F238E27FC236}">
                  <a16:creationId xmlns:a16="http://schemas.microsoft.com/office/drawing/2014/main" id="{A102B0FC-9B7B-D24F-9489-A4026B65217C}"/>
                </a:ext>
              </a:extLst>
            </p:cNvPr>
            <p:cNvSpPr/>
            <p:nvPr/>
          </p:nvSpPr>
          <p:spPr>
            <a:xfrm>
              <a:off x="1555432" y="3485197"/>
              <a:ext cx="1884045" cy="297180"/>
            </a:xfrm>
            <a:custGeom>
              <a:avLst/>
              <a:gdLst>
                <a:gd name="connsiteX0" fmla="*/ 1884045 w 1884045"/>
                <a:gd name="connsiteY0" fmla="*/ 148590 h 297180"/>
                <a:gd name="connsiteX1" fmla="*/ 942023 w 1884045"/>
                <a:gd name="connsiteY1" fmla="*/ 297180 h 297180"/>
                <a:gd name="connsiteX2" fmla="*/ 0 w 1884045"/>
                <a:gd name="connsiteY2" fmla="*/ 148590 h 297180"/>
                <a:gd name="connsiteX3" fmla="*/ 942023 w 1884045"/>
                <a:gd name="connsiteY3" fmla="*/ 0 h 297180"/>
                <a:gd name="connsiteX4" fmla="*/ 1884045 w 1884045"/>
                <a:gd name="connsiteY4" fmla="*/ 14859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045" h="297180">
                  <a:moveTo>
                    <a:pt x="1884045" y="148590"/>
                  </a:moveTo>
                  <a:cubicBezTo>
                    <a:pt x="1884045" y="230654"/>
                    <a:pt x="1462287" y="297180"/>
                    <a:pt x="942023" y="297180"/>
                  </a:cubicBezTo>
                  <a:cubicBezTo>
                    <a:pt x="421758" y="297180"/>
                    <a:pt x="0" y="230654"/>
                    <a:pt x="0" y="148590"/>
                  </a:cubicBezTo>
                  <a:cubicBezTo>
                    <a:pt x="0" y="66526"/>
                    <a:pt x="421758" y="0"/>
                    <a:pt x="942023" y="0"/>
                  </a:cubicBezTo>
                  <a:cubicBezTo>
                    <a:pt x="1462287" y="0"/>
                    <a:pt x="1884045" y="66526"/>
                    <a:pt x="1884045" y="148590"/>
                  </a:cubicBezTo>
                  <a:close/>
                </a:path>
              </a:pathLst>
            </a:custGeom>
            <a:solidFill>
              <a:srgbClr val="4C8E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5D6D749F-8269-154B-998F-272D39199144}"/>
                </a:ext>
              </a:extLst>
            </p:cNvPr>
            <p:cNvSpPr/>
            <p:nvPr/>
          </p:nvSpPr>
          <p:spPr>
            <a:xfrm>
              <a:off x="1480205" y="3240404"/>
              <a:ext cx="2034406" cy="441007"/>
            </a:xfrm>
            <a:custGeom>
              <a:avLst/>
              <a:gdLst>
                <a:gd name="connsiteX0" fmla="*/ 1017249 w 2034406"/>
                <a:gd name="connsiteY0" fmla="*/ 0 h 441007"/>
                <a:gd name="connsiteX1" fmla="*/ 1884 w 2034406"/>
                <a:gd name="connsiteY1" fmla="*/ 220028 h 441007"/>
                <a:gd name="connsiteX2" fmla="*/ 1017249 w 2034406"/>
                <a:gd name="connsiteY2" fmla="*/ 441008 h 441007"/>
                <a:gd name="connsiteX3" fmla="*/ 2032614 w 2034406"/>
                <a:gd name="connsiteY3" fmla="*/ 220980 h 441007"/>
                <a:gd name="connsiteX4" fmla="*/ 1017249 w 2034406"/>
                <a:gd name="connsiteY4" fmla="*/ 0 h 44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4406" h="441007">
                  <a:moveTo>
                    <a:pt x="1017249" y="0"/>
                  </a:moveTo>
                  <a:cubicBezTo>
                    <a:pt x="456227" y="0"/>
                    <a:pt x="-34311" y="103823"/>
                    <a:pt x="1884" y="220028"/>
                  </a:cubicBezTo>
                  <a:cubicBezTo>
                    <a:pt x="40937" y="345758"/>
                    <a:pt x="456227" y="441008"/>
                    <a:pt x="1017249" y="441008"/>
                  </a:cubicBezTo>
                  <a:cubicBezTo>
                    <a:pt x="1578272" y="441008"/>
                    <a:pt x="1996419" y="340042"/>
                    <a:pt x="2032614" y="220980"/>
                  </a:cubicBezTo>
                  <a:cubicBezTo>
                    <a:pt x="2067857" y="103823"/>
                    <a:pt x="1578272" y="0"/>
                    <a:pt x="1017249" y="0"/>
                  </a:cubicBezTo>
                  <a:close/>
                </a:path>
              </a:pathLst>
            </a:custGeom>
            <a:solidFill>
              <a:srgbClr val="A32C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1">
              <a:extLst>
                <a:ext uri="{FF2B5EF4-FFF2-40B4-BE49-F238E27FC236}">
                  <a16:creationId xmlns:a16="http://schemas.microsoft.com/office/drawing/2014/main" id="{AEA54F68-FBD7-944E-A62F-07C78507669E}"/>
                </a:ext>
              </a:extLst>
            </p:cNvPr>
            <p:cNvSpPr/>
            <p:nvPr/>
          </p:nvSpPr>
          <p:spPr>
            <a:xfrm>
              <a:off x="1201710" y="2308859"/>
              <a:ext cx="2588635" cy="441007"/>
            </a:xfrm>
            <a:custGeom>
              <a:avLst/>
              <a:gdLst>
                <a:gd name="connsiteX0" fmla="*/ 1295744 w 2588635"/>
                <a:gd name="connsiteY0" fmla="*/ 0 h 441007"/>
                <a:gd name="connsiteX1" fmla="*/ 1296 w 2588635"/>
                <a:gd name="connsiteY1" fmla="*/ 216218 h 441007"/>
                <a:gd name="connsiteX2" fmla="*/ 1295744 w 2588635"/>
                <a:gd name="connsiteY2" fmla="*/ 441007 h 441007"/>
                <a:gd name="connsiteX3" fmla="*/ 2587334 w 2588635"/>
                <a:gd name="connsiteY3" fmla="*/ 223837 h 441007"/>
                <a:gd name="connsiteX4" fmla="*/ 1295744 w 2588635"/>
                <a:gd name="connsiteY4" fmla="*/ 0 h 44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8635" h="441007">
                  <a:moveTo>
                    <a:pt x="1295744" y="0"/>
                  </a:moveTo>
                  <a:cubicBezTo>
                    <a:pt x="582322" y="0"/>
                    <a:pt x="-32041" y="99060"/>
                    <a:pt x="1296" y="216218"/>
                  </a:cubicBezTo>
                  <a:cubicBezTo>
                    <a:pt x="37491" y="341948"/>
                    <a:pt x="582322" y="441007"/>
                    <a:pt x="1295744" y="441007"/>
                  </a:cubicBezTo>
                  <a:cubicBezTo>
                    <a:pt x="2009167" y="441007"/>
                    <a:pt x="2553996" y="340995"/>
                    <a:pt x="2587334" y="223837"/>
                  </a:cubicBezTo>
                  <a:cubicBezTo>
                    <a:pt x="2620671" y="106680"/>
                    <a:pt x="2009167" y="0"/>
                    <a:pt x="1295744" y="0"/>
                  </a:cubicBezTo>
                  <a:close/>
                </a:path>
              </a:pathLst>
            </a:custGeom>
            <a:solidFill>
              <a:srgbClr val="A32C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2">
              <a:extLst>
                <a:ext uri="{FF2B5EF4-FFF2-40B4-BE49-F238E27FC236}">
                  <a16:creationId xmlns:a16="http://schemas.microsoft.com/office/drawing/2014/main" id="{CE1BFADA-5ED4-894B-983B-F689E9F31D3F}"/>
                </a:ext>
              </a:extLst>
            </p:cNvPr>
            <p:cNvSpPr/>
            <p:nvPr/>
          </p:nvSpPr>
          <p:spPr>
            <a:xfrm>
              <a:off x="1269681" y="2319337"/>
              <a:ext cx="2455545" cy="419100"/>
            </a:xfrm>
            <a:custGeom>
              <a:avLst/>
              <a:gdLst>
                <a:gd name="connsiteX0" fmla="*/ 2455545 w 2455545"/>
                <a:gd name="connsiteY0" fmla="*/ 209550 h 419100"/>
                <a:gd name="connsiteX1" fmla="*/ 1227773 w 2455545"/>
                <a:gd name="connsiteY1" fmla="*/ 419100 h 419100"/>
                <a:gd name="connsiteX2" fmla="*/ 0 w 2455545"/>
                <a:gd name="connsiteY2" fmla="*/ 209550 h 419100"/>
                <a:gd name="connsiteX3" fmla="*/ 1227773 w 2455545"/>
                <a:gd name="connsiteY3" fmla="*/ 0 h 419100"/>
                <a:gd name="connsiteX4" fmla="*/ 2455545 w 2455545"/>
                <a:gd name="connsiteY4" fmla="*/ 20955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5545" h="419100">
                  <a:moveTo>
                    <a:pt x="2455545" y="209550"/>
                  </a:moveTo>
                  <a:cubicBezTo>
                    <a:pt x="2455545" y="325281"/>
                    <a:pt x="1905853" y="419100"/>
                    <a:pt x="1227773" y="419100"/>
                  </a:cubicBezTo>
                  <a:cubicBezTo>
                    <a:pt x="549693" y="419100"/>
                    <a:pt x="0" y="325281"/>
                    <a:pt x="0" y="209550"/>
                  </a:cubicBezTo>
                  <a:cubicBezTo>
                    <a:pt x="0" y="93819"/>
                    <a:pt x="549693" y="0"/>
                    <a:pt x="1227773" y="0"/>
                  </a:cubicBezTo>
                  <a:cubicBezTo>
                    <a:pt x="1905853" y="0"/>
                    <a:pt x="2455545" y="93819"/>
                    <a:pt x="2455545" y="209550"/>
                  </a:cubicBezTo>
                  <a:close/>
                </a:path>
              </a:pathLst>
            </a:custGeom>
            <a:solidFill>
              <a:srgbClr val="8729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23">
              <a:extLst>
                <a:ext uri="{FF2B5EF4-FFF2-40B4-BE49-F238E27FC236}">
                  <a16:creationId xmlns:a16="http://schemas.microsoft.com/office/drawing/2014/main" id="{A7A3C475-6C0F-8F46-9C3B-DFFE26D65364}"/>
                </a:ext>
              </a:extLst>
            </p:cNvPr>
            <p:cNvSpPr/>
            <p:nvPr/>
          </p:nvSpPr>
          <p:spPr>
            <a:xfrm>
              <a:off x="1198244" y="2053589"/>
              <a:ext cx="2596515" cy="563879"/>
            </a:xfrm>
            <a:custGeom>
              <a:avLst/>
              <a:gdLst>
                <a:gd name="connsiteX0" fmla="*/ 2596515 w 2596515"/>
                <a:gd name="connsiteY0" fmla="*/ 281940 h 563879"/>
                <a:gd name="connsiteX1" fmla="*/ 1298257 w 2596515"/>
                <a:gd name="connsiteY1" fmla="*/ 563880 h 563879"/>
                <a:gd name="connsiteX2" fmla="*/ 0 w 2596515"/>
                <a:gd name="connsiteY2" fmla="*/ 281940 h 563879"/>
                <a:gd name="connsiteX3" fmla="*/ 1298257 w 2596515"/>
                <a:gd name="connsiteY3" fmla="*/ 0 h 563879"/>
                <a:gd name="connsiteX4" fmla="*/ 2596515 w 2596515"/>
                <a:gd name="connsiteY4" fmla="*/ 281940 h 56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515" h="563879">
                  <a:moveTo>
                    <a:pt x="2596515" y="281940"/>
                  </a:moveTo>
                  <a:cubicBezTo>
                    <a:pt x="2596515" y="437651"/>
                    <a:pt x="2015265" y="563880"/>
                    <a:pt x="1298257" y="563880"/>
                  </a:cubicBezTo>
                  <a:cubicBezTo>
                    <a:pt x="581250" y="563880"/>
                    <a:pt x="0" y="437651"/>
                    <a:pt x="0" y="281940"/>
                  </a:cubicBezTo>
                  <a:cubicBezTo>
                    <a:pt x="0" y="126229"/>
                    <a:pt x="581250" y="0"/>
                    <a:pt x="1298257" y="0"/>
                  </a:cubicBezTo>
                  <a:cubicBezTo>
                    <a:pt x="2015265" y="0"/>
                    <a:pt x="2596515" y="126229"/>
                    <a:pt x="2596515" y="281940"/>
                  </a:cubicBezTo>
                  <a:close/>
                </a:path>
              </a:pathLst>
            </a:custGeom>
            <a:solidFill>
              <a:srgbClr val="EF3F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A8BAB6-339D-234E-8F95-907F3B88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Framework Slide Template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8EB4-73AB-2841-901F-0A80BDDA89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7BE7C4-3566-4A4E-8C2E-42E4DC77BD8F}"/>
              </a:ext>
            </a:extLst>
          </p:cNvPr>
          <p:cNvSpPr txBox="1"/>
          <p:nvPr/>
        </p:nvSpPr>
        <p:spPr>
          <a:xfrm>
            <a:off x="2966617" y="4051150"/>
            <a:ext cx="927217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9482CE-C4F6-4142-B74D-2E16CC7E0E41}"/>
              </a:ext>
            </a:extLst>
          </p:cNvPr>
          <p:cNvSpPr txBox="1"/>
          <p:nvPr/>
        </p:nvSpPr>
        <p:spPr>
          <a:xfrm>
            <a:off x="3160191" y="3290570"/>
            <a:ext cx="10613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8175D2-D506-654E-898C-8CFD36925FE8}"/>
              </a:ext>
            </a:extLst>
          </p:cNvPr>
          <p:cNvSpPr txBox="1"/>
          <p:nvPr/>
        </p:nvSpPr>
        <p:spPr>
          <a:xfrm>
            <a:off x="3354467" y="2519974"/>
            <a:ext cx="478561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E5AA89-B714-FD44-A3B5-038FEBC4F1EC}"/>
              </a:ext>
            </a:extLst>
          </p:cNvPr>
          <p:cNvSpPr txBox="1"/>
          <p:nvPr/>
        </p:nvSpPr>
        <p:spPr>
          <a:xfrm>
            <a:off x="3539630" y="1750255"/>
            <a:ext cx="76265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E3CAD-AA54-F040-B39C-F701CFC854D9}"/>
              </a:ext>
            </a:extLst>
          </p:cNvPr>
          <p:cNvSpPr txBox="1"/>
          <p:nvPr/>
        </p:nvSpPr>
        <p:spPr>
          <a:xfrm>
            <a:off x="3553414" y="2025163"/>
            <a:ext cx="4243556" cy="306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Edit text here. You can edit this text.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30FA10-036D-BB46-B7E8-E84B241E4D52}"/>
              </a:ext>
            </a:extLst>
          </p:cNvPr>
          <p:cNvSpPr txBox="1"/>
          <p:nvPr/>
        </p:nvSpPr>
        <p:spPr>
          <a:xfrm>
            <a:off x="3343864" y="2774463"/>
            <a:ext cx="4504736" cy="306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You can write your text here. Click here to edit your text.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B9911B-BDCE-A743-9134-DE276CB89348}"/>
              </a:ext>
            </a:extLst>
          </p:cNvPr>
          <p:cNvSpPr txBox="1"/>
          <p:nvPr/>
        </p:nvSpPr>
        <p:spPr>
          <a:xfrm>
            <a:off x="3166063" y="3549163"/>
            <a:ext cx="4434421" cy="306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You can write your text here. Click here to edit your text.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F9FE4C-0252-8744-BC55-00A406CD4F29}"/>
              </a:ext>
            </a:extLst>
          </p:cNvPr>
          <p:cNvSpPr txBox="1"/>
          <p:nvPr/>
        </p:nvSpPr>
        <p:spPr>
          <a:xfrm>
            <a:off x="2950164" y="4304813"/>
            <a:ext cx="4456080" cy="306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You can write your text here. Click here to edit your text.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6B69B8-524D-DD43-BA17-0489437A0DD6}"/>
              </a:ext>
            </a:extLst>
          </p:cNvPr>
          <p:cNvCxnSpPr>
            <a:cxnSpLocks/>
          </p:cNvCxnSpPr>
          <p:nvPr/>
        </p:nvCxnSpPr>
        <p:spPr>
          <a:xfrm flipH="1">
            <a:off x="2777057" y="3948320"/>
            <a:ext cx="4842943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E7679A-62C8-AB49-B443-463B75D12530}"/>
              </a:ext>
            </a:extLst>
          </p:cNvPr>
          <p:cNvCxnSpPr>
            <a:cxnSpLocks/>
          </p:cNvCxnSpPr>
          <p:nvPr/>
        </p:nvCxnSpPr>
        <p:spPr>
          <a:xfrm flipH="1">
            <a:off x="2942157" y="3179970"/>
            <a:ext cx="4842943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FF28C3-B62C-BE46-B4AF-1B2F461DC336}"/>
              </a:ext>
            </a:extLst>
          </p:cNvPr>
          <p:cNvCxnSpPr>
            <a:cxnSpLocks/>
          </p:cNvCxnSpPr>
          <p:nvPr/>
        </p:nvCxnSpPr>
        <p:spPr>
          <a:xfrm flipH="1">
            <a:off x="3170757" y="2411620"/>
            <a:ext cx="4842943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megaphone">
            <a:extLst>
              <a:ext uri="{FF2B5EF4-FFF2-40B4-BE49-F238E27FC236}">
                <a16:creationId xmlns:a16="http://schemas.microsoft.com/office/drawing/2014/main" id="{A2060BBD-F7F5-014A-BE05-0EBA730BF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437" y="2009892"/>
            <a:ext cx="398110" cy="398110"/>
          </a:xfrm>
          <a:prstGeom prst="rect">
            <a:avLst/>
          </a:prstGeom>
        </p:spPr>
      </p:pic>
      <p:pic>
        <p:nvPicPr>
          <p:cNvPr id="44" name="Graphic 43" descr="bullseye">
            <a:extLst>
              <a:ext uri="{FF2B5EF4-FFF2-40B4-BE49-F238E27FC236}">
                <a16:creationId xmlns:a16="http://schemas.microsoft.com/office/drawing/2014/main" id="{05F42C26-783A-CA45-A399-1F5E9520F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995" y="2747446"/>
            <a:ext cx="406994" cy="406994"/>
          </a:xfrm>
          <a:prstGeom prst="rect">
            <a:avLst/>
          </a:prstGeom>
        </p:spPr>
      </p:pic>
      <p:pic>
        <p:nvPicPr>
          <p:cNvPr id="45" name="Graphic 44" descr="handshake">
            <a:extLst>
              <a:ext uri="{FF2B5EF4-FFF2-40B4-BE49-F238E27FC236}">
                <a16:creationId xmlns:a16="http://schemas.microsoft.com/office/drawing/2014/main" id="{4739C7A7-DE86-BB4E-B7E7-2BE30321E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6409" y="4200793"/>
            <a:ext cx="478167" cy="478167"/>
          </a:xfrm>
          <a:prstGeom prst="rect">
            <a:avLst/>
          </a:prstGeom>
        </p:spPr>
      </p:pic>
      <p:pic>
        <p:nvPicPr>
          <p:cNvPr id="46" name="Graphic 45" descr="magnet">
            <a:extLst>
              <a:ext uri="{FF2B5EF4-FFF2-40B4-BE49-F238E27FC236}">
                <a16:creationId xmlns:a16="http://schemas.microsoft.com/office/drawing/2014/main" id="{3373FB99-BD63-A14E-8EB1-89C4CB9BF6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3892" y="3501784"/>
            <a:ext cx="383200" cy="3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2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46BE-6366-EE45-B266-ECA845E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Framework Slide Template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D8B1-00FB-CA46-A4FD-D1E2A455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This is a sample text. Insert your desired text here.</a:t>
            </a:r>
            <a:endParaRPr lang="en-US" dirty="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7D8460E2-E34F-2445-B2A5-7166D8F5908E}"/>
              </a:ext>
            </a:extLst>
          </p:cNvPr>
          <p:cNvSpPr/>
          <p:nvPr/>
        </p:nvSpPr>
        <p:spPr>
          <a:xfrm>
            <a:off x="2193489" y="1147852"/>
            <a:ext cx="2329039" cy="1827243"/>
          </a:xfrm>
          <a:custGeom>
            <a:avLst/>
            <a:gdLst>
              <a:gd name="connsiteX0" fmla="*/ 2669674 w 2716599"/>
              <a:gd name="connsiteY0" fmla="*/ 2131303 h 2131302"/>
              <a:gd name="connsiteX1" fmla="*/ 46926 w 2716599"/>
              <a:gd name="connsiteY1" fmla="*/ 2131303 h 2131302"/>
              <a:gd name="connsiteX2" fmla="*/ 0 w 2716599"/>
              <a:gd name="connsiteY2" fmla="*/ 2084376 h 2131302"/>
              <a:gd name="connsiteX3" fmla="*/ 0 w 2716599"/>
              <a:gd name="connsiteY3" fmla="*/ 484620 h 2131302"/>
              <a:gd name="connsiteX4" fmla="*/ 484620 w 2716599"/>
              <a:gd name="connsiteY4" fmla="*/ 0 h 2131302"/>
              <a:gd name="connsiteX5" fmla="*/ 2669674 w 2716599"/>
              <a:gd name="connsiteY5" fmla="*/ 0 h 2131302"/>
              <a:gd name="connsiteX6" fmla="*/ 2716600 w 2716599"/>
              <a:gd name="connsiteY6" fmla="*/ 46926 h 2131302"/>
              <a:gd name="connsiteX7" fmla="*/ 2716600 w 2716599"/>
              <a:gd name="connsiteY7" fmla="*/ 2083523 h 2131302"/>
              <a:gd name="connsiteX8" fmla="*/ 2669674 w 2716599"/>
              <a:gd name="connsiteY8" fmla="*/ 2131303 h 21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1302">
                <a:moveTo>
                  <a:pt x="2669674" y="2131303"/>
                </a:moveTo>
                <a:lnTo>
                  <a:pt x="46926" y="2131303"/>
                </a:lnTo>
                <a:cubicBezTo>
                  <a:pt x="21330" y="2131303"/>
                  <a:pt x="0" y="2109972"/>
                  <a:pt x="0" y="2084376"/>
                </a:cubicBezTo>
                <a:lnTo>
                  <a:pt x="0" y="484620"/>
                </a:lnTo>
                <a:cubicBezTo>
                  <a:pt x="0" y="216714"/>
                  <a:pt x="216714" y="0"/>
                  <a:pt x="484620" y="0"/>
                </a:cubicBezTo>
                <a:lnTo>
                  <a:pt x="2669674" y="0"/>
                </a:lnTo>
                <a:cubicBezTo>
                  <a:pt x="2695270" y="0"/>
                  <a:pt x="2716600" y="21330"/>
                  <a:pt x="2716600" y="46926"/>
                </a:cubicBezTo>
                <a:lnTo>
                  <a:pt x="2716600" y="2083523"/>
                </a:lnTo>
                <a:cubicBezTo>
                  <a:pt x="2716600" y="2109972"/>
                  <a:pt x="2696123" y="2131303"/>
                  <a:pt x="2669674" y="213130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8D64664B-E0B1-4646-A211-F7753C430DB1}"/>
              </a:ext>
            </a:extLst>
          </p:cNvPr>
          <p:cNvSpPr/>
          <p:nvPr/>
        </p:nvSpPr>
        <p:spPr>
          <a:xfrm>
            <a:off x="4599333" y="1147852"/>
            <a:ext cx="2329039" cy="1827243"/>
          </a:xfrm>
          <a:custGeom>
            <a:avLst/>
            <a:gdLst>
              <a:gd name="connsiteX0" fmla="*/ 2669674 w 2716599"/>
              <a:gd name="connsiteY0" fmla="*/ 2131303 h 2131302"/>
              <a:gd name="connsiteX1" fmla="*/ 46926 w 2716599"/>
              <a:gd name="connsiteY1" fmla="*/ 2131303 h 2131302"/>
              <a:gd name="connsiteX2" fmla="*/ 0 w 2716599"/>
              <a:gd name="connsiteY2" fmla="*/ 2084376 h 2131302"/>
              <a:gd name="connsiteX3" fmla="*/ 0 w 2716599"/>
              <a:gd name="connsiteY3" fmla="*/ 46926 h 2131302"/>
              <a:gd name="connsiteX4" fmla="*/ 46926 w 2716599"/>
              <a:gd name="connsiteY4" fmla="*/ 0 h 2131302"/>
              <a:gd name="connsiteX5" fmla="*/ 2231980 w 2716599"/>
              <a:gd name="connsiteY5" fmla="*/ 0 h 2131302"/>
              <a:gd name="connsiteX6" fmla="*/ 2716600 w 2716599"/>
              <a:gd name="connsiteY6" fmla="*/ 484620 h 2131302"/>
              <a:gd name="connsiteX7" fmla="*/ 2716600 w 2716599"/>
              <a:gd name="connsiteY7" fmla="*/ 2083523 h 2131302"/>
              <a:gd name="connsiteX8" fmla="*/ 2669674 w 2716599"/>
              <a:gd name="connsiteY8" fmla="*/ 2131303 h 21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1302">
                <a:moveTo>
                  <a:pt x="2669674" y="2131303"/>
                </a:moveTo>
                <a:lnTo>
                  <a:pt x="46926" y="2131303"/>
                </a:lnTo>
                <a:cubicBezTo>
                  <a:pt x="21330" y="2131303"/>
                  <a:pt x="0" y="2109972"/>
                  <a:pt x="0" y="2084376"/>
                </a:cubicBezTo>
                <a:lnTo>
                  <a:pt x="0" y="46926"/>
                </a:lnTo>
                <a:cubicBezTo>
                  <a:pt x="0" y="21330"/>
                  <a:pt x="21330" y="0"/>
                  <a:pt x="46926" y="0"/>
                </a:cubicBezTo>
                <a:lnTo>
                  <a:pt x="2231980" y="0"/>
                </a:lnTo>
                <a:cubicBezTo>
                  <a:pt x="2499886" y="0"/>
                  <a:pt x="2716600" y="216714"/>
                  <a:pt x="2716600" y="484620"/>
                </a:cubicBezTo>
                <a:lnTo>
                  <a:pt x="2716600" y="2083523"/>
                </a:lnTo>
                <a:cubicBezTo>
                  <a:pt x="2716600" y="2109972"/>
                  <a:pt x="2695270" y="2131303"/>
                  <a:pt x="2669674" y="213130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0E1C7F4-87F4-BE48-861D-C6D30F63A71E}"/>
              </a:ext>
            </a:extLst>
          </p:cNvPr>
          <p:cNvSpPr/>
          <p:nvPr/>
        </p:nvSpPr>
        <p:spPr>
          <a:xfrm>
            <a:off x="2193489" y="3048243"/>
            <a:ext cx="2329039" cy="1826511"/>
          </a:xfrm>
          <a:custGeom>
            <a:avLst/>
            <a:gdLst>
              <a:gd name="connsiteX0" fmla="*/ 2669674 w 2716599"/>
              <a:gd name="connsiteY0" fmla="*/ 2130449 h 2130449"/>
              <a:gd name="connsiteX1" fmla="*/ 484620 w 2716599"/>
              <a:gd name="connsiteY1" fmla="*/ 2130449 h 2130449"/>
              <a:gd name="connsiteX2" fmla="*/ 0 w 2716599"/>
              <a:gd name="connsiteY2" fmla="*/ 1645830 h 2130449"/>
              <a:gd name="connsiteX3" fmla="*/ 0 w 2716599"/>
              <a:gd name="connsiteY3" fmla="*/ 46926 h 2130449"/>
              <a:gd name="connsiteX4" fmla="*/ 46926 w 2716599"/>
              <a:gd name="connsiteY4" fmla="*/ 0 h 2130449"/>
              <a:gd name="connsiteX5" fmla="*/ 2669674 w 2716599"/>
              <a:gd name="connsiteY5" fmla="*/ 0 h 2130449"/>
              <a:gd name="connsiteX6" fmla="*/ 2716600 w 2716599"/>
              <a:gd name="connsiteY6" fmla="*/ 46926 h 2130449"/>
              <a:gd name="connsiteX7" fmla="*/ 2716600 w 2716599"/>
              <a:gd name="connsiteY7" fmla="*/ 2083523 h 2130449"/>
              <a:gd name="connsiteX8" fmla="*/ 2669674 w 2716599"/>
              <a:gd name="connsiteY8" fmla="*/ 2130449 h 213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0449">
                <a:moveTo>
                  <a:pt x="2669674" y="2130449"/>
                </a:moveTo>
                <a:lnTo>
                  <a:pt x="484620" y="2130449"/>
                </a:lnTo>
                <a:cubicBezTo>
                  <a:pt x="216714" y="2130449"/>
                  <a:pt x="0" y="1913736"/>
                  <a:pt x="0" y="1645830"/>
                </a:cubicBezTo>
                <a:lnTo>
                  <a:pt x="0" y="46926"/>
                </a:lnTo>
                <a:cubicBezTo>
                  <a:pt x="0" y="21330"/>
                  <a:pt x="21330" y="0"/>
                  <a:pt x="46926" y="0"/>
                </a:cubicBezTo>
                <a:lnTo>
                  <a:pt x="2669674" y="0"/>
                </a:lnTo>
                <a:cubicBezTo>
                  <a:pt x="2695270" y="0"/>
                  <a:pt x="2716600" y="21330"/>
                  <a:pt x="2716600" y="46926"/>
                </a:cubicBezTo>
                <a:lnTo>
                  <a:pt x="2716600" y="2083523"/>
                </a:lnTo>
                <a:cubicBezTo>
                  <a:pt x="2716600" y="2109973"/>
                  <a:pt x="2696123" y="2130449"/>
                  <a:pt x="2669674" y="21304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C8EF9BCC-F806-F845-86C4-DBDDECDCF677}"/>
              </a:ext>
            </a:extLst>
          </p:cNvPr>
          <p:cNvSpPr/>
          <p:nvPr/>
        </p:nvSpPr>
        <p:spPr>
          <a:xfrm>
            <a:off x="4599333" y="3048243"/>
            <a:ext cx="2329039" cy="1826511"/>
          </a:xfrm>
          <a:custGeom>
            <a:avLst/>
            <a:gdLst>
              <a:gd name="connsiteX0" fmla="*/ 2231980 w 2716599"/>
              <a:gd name="connsiteY0" fmla="*/ 2130449 h 2130449"/>
              <a:gd name="connsiteX1" fmla="*/ 46926 w 2716599"/>
              <a:gd name="connsiteY1" fmla="*/ 2130449 h 2130449"/>
              <a:gd name="connsiteX2" fmla="*/ 0 w 2716599"/>
              <a:gd name="connsiteY2" fmla="*/ 2083523 h 2130449"/>
              <a:gd name="connsiteX3" fmla="*/ 0 w 2716599"/>
              <a:gd name="connsiteY3" fmla="*/ 46926 h 2130449"/>
              <a:gd name="connsiteX4" fmla="*/ 46926 w 2716599"/>
              <a:gd name="connsiteY4" fmla="*/ 0 h 2130449"/>
              <a:gd name="connsiteX5" fmla="*/ 2669674 w 2716599"/>
              <a:gd name="connsiteY5" fmla="*/ 0 h 2130449"/>
              <a:gd name="connsiteX6" fmla="*/ 2716600 w 2716599"/>
              <a:gd name="connsiteY6" fmla="*/ 46926 h 2130449"/>
              <a:gd name="connsiteX7" fmla="*/ 2716600 w 2716599"/>
              <a:gd name="connsiteY7" fmla="*/ 1645830 h 2130449"/>
              <a:gd name="connsiteX8" fmla="*/ 2231980 w 2716599"/>
              <a:gd name="connsiteY8" fmla="*/ 2130449 h 213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0449">
                <a:moveTo>
                  <a:pt x="2231980" y="2130449"/>
                </a:moveTo>
                <a:lnTo>
                  <a:pt x="46926" y="2130449"/>
                </a:lnTo>
                <a:cubicBezTo>
                  <a:pt x="21330" y="2130449"/>
                  <a:pt x="0" y="2109119"/>
                  <a:pt x="0" y="2083523"/>
                </a:cubicBezTo>
                <a:lnTo>
                  <a:pt x="0" y="46926"/>
                </a:lnTo>
                <a:cubicBezTo>
                  <a:pt x="0" y="21330"/>
                  <a:pt x="21330" y="0"/>
                  <a:pt x="46926" y="0"/>
                </a:cubicBezTo>
                <a:lnTo>
                  <a:pt x="2669674" y="0"/>
                </a:lnTo>
                <a:cubicBezTo>
                  <a:pt x="2695270" y="0"/>
                  <a:pt x="2716600" y="21330"/>
                  <a:pt x="2716600" y="46926"/>
                </a:cubicBezTo>
                <a:lnTo>
                  <a:pt x="2716600" y="1645830"/>
                </a:lnTo>
                <a:cubicBezTo>
                  <a:pt x="2716600" y="1913736"/>
                  <a:pt x="2499886" y="2130449"/>
                  <a:pt x="2231980" y="21304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50CF174A-4DDB-5B40-BDC9-292F77D73FFD}"/>
              </a:ext>
            </a:extLst>
          </p:cNvPr>
          <p:cNvSpPr/>
          <p:nvPr/>
        </p:nvSpPr>
        <p:spPr>
          <a:xfrm>
            <a:off x="3684981" y="3048243"/>
            <a:ext cx="838278" cy="918741"/>
          </a:xfrm>
          <a:custGeom>
            <a:avLst/>
            <a:gdLst>
              <a:gd name="connsiteX0" fmla="*/ 922313 w 977771"/>
              <a:gd name="connsiteY0" fmla="*/ 0 h 1071623"/>
              <a:gd name="connsiteX1" fmla="*/ 853 w 977771"/>
              <a:gd name="connsiteY1" fmla="*/ 0 h 1071623"/>
              <a:gd name="connsiteX2" fmla="*/ 0 w 977771"/>
              <a:gd name="connsiteY2" fmla="*/ 43513 h 1071623"/>
              <a:gd name="connsiteX3" fmla="*/ 977771 w 977771"/>
              <a:gd name="connsiteY3" fmla="*/ 1071624 h 1071623"/>
              <a:gd name="connsiteX4" fmla="*/ 977771 w 977771"/>
              <a:gd name="connsiteY4" fmla="*/ 54605 h 1071623"/>
              <a:gd name="connsiteX5" fmla="*/ 922313 w 977771"/>
              <a:gd name="connsiteY5" fmla="*/ 0 h 10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771" h="1071623">
                <a:moveTo>
                  <a:pt x="922313" y="0"/>
                </a:moveTo>
                <a:lnTo>
                  <a:pt x="853" y="0"/>
                </a:lnTo>
                <a:cubicBezTo>
                  <a:pt x="0" y="14505"/>
                  <a:pt x="0" y="29009"/>
                  <a:pt x="0" y="43513"/>
                </a:cubicBezTo>
                <a:cubicBezTo>
                  <a:pt x="0" y="594683"/>
                  <a:pt x="433427" y="1044321"/>
                  <a:pt x="977771" y="1071624"/>
                </a:cubicBezTo>
                <a:lnTo>
                  <a:pt x="977771" y="54605"/>
                </a:lnTo>
                <a:cubicBezTo>
                  <a:pt x="976918" y="23890"/>
                  <a:pt x="953028" y="0"/>
                  <a:pt x="922313" y="0"/>
                </a:cubicBezTo>
                <a:close/>
              </a:path>
            </a:pathLst>
          </a:custGeom>
          <a:solidFill>
            <a:srgbClr val="549BE8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reeform: Shape 12">
            <a:extLst>
              <a:ext uri="{FF2B5EF4-FFF2-40B4-BE49-F238E27FC236}">
                <a16:creationId xmlns:a16="http://schemas.microsoft.com/office/drawing/2014/main" id="{E7BB225C-E496-F448-86E6-C5D8C0F6E0C4}"/>
              </a:ext>
            </a:extLst>
          </p:cNvPr>
          <p:cNvSpPr/>
          <p:nvPr/>
        </p:nvSpPr>
        <p:spPr>
          <a:xfrm>
            <a:off x="4599333" y="3048243"/>
            <a:ext cx="838278" cy="918741"/>
          </a:xfrm>
          <a:custGeom>
            <a:avLst/>
            <a:gdLst>
              <a:gd name="connsiteX0" fmla="*/ 0 w 977771"/>
              <a:gd name="connsiteY0" fmla="*/ 54605 h 1071623"/>
              <a:gd name="connsiteX1" fmla="*/ 0 w 977771"/>
              <a:gd name="connsiteY1" fmla="*/ 1071624 h 1071623"/>
              <a:gd name="connsiteX2" fmla="*/ 977771 w 977771"/>
              <a:gd name="connsiteY2" fmla="*/ 43513 h 1071623"/>
              <a:gd name="connsiteX3" fmla="*/ 976918 w 977771"/>
              <a:gd name="connsiteY3" fmla="*/ 0 h 1071623"/>
              <a:gd name="connsiteX4" fmla="*/ 55458 w 977771"/>
              <a:gd name="connsiteY4" fmla="*/ 0 h 1071623"/>
              <a:gd name="connsiteX5" fmla="*/ 0 w 977771"/>
              <a:gd name="connsiteY5" fmla="*/ 54605 h 10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771" h="1071623">
                <a:moveTo>
                  <a:pt x="0" y="54605"/>
                </a:moveTo>
                <a:lnTo>
                  <a:pt x="0" y="1071624"/>
                </a:lnTo>
                <a:cubicBezTo>
                  <a:pt x="544344" y="1045174"/>
                  <a:pt x="977771" y="594683"/>
                  <a:pt x="977771" y="43513"/>
                </a:cubicBezTo>
                <a:cubicBezTo>
                  <a:pt x="977771" y="29009"/>
                  <a:pt x="977771" y="14505"/>
                  <a:pt x="976918" y="0"/>
                </a:cubicBezTo>
                <a:lnTo>
                  <a:pt x="55458" y="0"/>
                </a:lnTo>
                <a:cubicBezTo>
                  <a:pt x="23890" y="0"/>
                  <a:pt x="0" y="23890"/>
                  <a:pt x="0" y="54605"/>
                </a:cubicBezTo>
                <a:close/>
              </a:path>
            </a:pathLst>
          </a:custGeom>
          <a:solidFill>
            <a:srgbClr val="A32C95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07720FCC-5C78-1648-8CB1-A5C0E53CA62B}"/>
              </a:ext>
            </a:extLst>
          </p:cNvPr>
          <p:cNvSpPr/>
          <p:nvPr/>
        </p:nvSpPr>
        <p:spPr>
          <a:xfrm>
            <a:off x="4599333" y="2215817"/>
            <a:ext cx="829500" cy="758547"/>
          </a:xfrm>
          <a:custGeom>
            <a:avLst/>
            <a:gdLst>
              <a:gd name="connsiteX0" fmla="*/ 0 w 967532"/>
              <a:gd name="connsiteY0" fmla="*/ 0 h 884772"/>
              <a:gd name="connsiteX1" fmla="*/ 0 w 967532"/>
              <a:gd name="connsiteY1" fmla="*/ 830167 h 884772"/>
              <a:gd name="connsiteX2" fmla="*/ 54605 w 967532"/>
              <a:gd name="connsiteY2" fmla="*/ 884772 h 884772"/>
              <a:gd name="connsiteX3" fmla="*/ 967533 w 967532"/>
              <a:gd name="connsiteY3" fmla="*/ 884772 h 884772"/>
              <a:gd name="connsiteX4" fmla="*/ 0 w 967532"/>
              <a:gd name="connsiteY4" fmla="*/ 0 h 88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532" h="884772">
                <a:moveTo>
                  <a:pt x="0" y="0"/>
                </a:moveTo>
                <a:lnTo>
                  <a:pt x="0" y="830167"/>
                </a:lnTo>
                <a:cubicBezTo>
                  <a:pt x="0" y="860029"/>
                  <a:pt x="24743" y="884772"/>
                  <a:pt x="54605" y="884772"/>
                </a:cubicBezTo>
                <a:lnTo>
                  <a:pt x="967533" y="884772"/>
                </a:lnTo>
                <a:cubicBezTo>
                  <a:pt x="900130" y="401006"/>
                  <a:pt x="496564" y="24743"/>
                  <a:pt x="0" y="0"/>
                </a:cubicBezTo>
                <a:close/>
              </a:path>
            </a:pathLst>
          </a:custGeom>
          <a:solidFill>
            <a:srgbClr val="EF3F82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4C3EE2CC-1B35-6B49-A389-31A5AFE0B2CD}"/>
              </a:ext>
            </a:extLst>
          </p:cNvPr>
          <p:cNvSpPr/>
          <p:nvPr/>
        </p:nvSpPr>
        <p:spPr>
          <a:xfrm>
            <a:off x="3693027" y="2215817"/>
            <a:ext cx="829500" cy="759278"/>
          </a:xfrm>
          <a:custGeom>
            <a:avLst/>
            <a:gdLst>
              <a:gd name="connsiteX0" fmla="*/ 0 w 967532"/>
              <a:gd name="connsiteY0" fmla="*/ 885625 h 885625"/>
              <a:gd name="connsiteX1" fmla="*/ 912928 w 967532"/>
              <a:gd name="connsiteY1" fmla="*/ 885625 h 885625"/>
              <a:gd name="connsiteX2" fmla="*/ 967533 w 967532"/>
              <a:gd name="connsiteY2" fmla="*/ 831020 h 885625"/>
              <a:gd name="connsiteX3" fmla="*/ 967533 w 967532"/>
              <a:gd name="connsiteY3" fmla="*/ 0 h 885625"/>
              <a:gd name="connsiteX4" fmla="*/ 0 w 967532"/>
              <a:gd name="connsiteY4" fmla="*/ 885625 h 88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532" h="885625">
                <a:moveTo>
                  <a:pt x="0" y="885625"/>
                </a:moveTo>
                <a:lnTo>
                  <a:pt x="912928" y="885625"/>
                </a:lnTo>
                <a:cubicBezTo>
                  <a:pt x="942790" y="885625"/>
                  <a:pt x="967533" y="860882"/>
                  <a:pt x="967533" y="831020"/>
                </a:cubicBezTo>
                <a:lnTo>
                  <a:pt x="967533" y="0"/>
                </a:lnTo>
                <a:cubicBezTo>
                  <a:pt x="470968" y="24743"/>
                  <a:pt x="67403" y="401006"/>
                  <a:pt x="0" y="885625"/>
                </a:cubicBezTo>
                <a:close/>
              </a:path>
            </a:pathLst>
          </a:custGeom>
          <a:solidFill>
            <a:srgbClr val="9CCB24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9750F353-0793-E343-B9E9-4429FA4E85A3}"/>
              </a:ext>
            </a:extLst>
          </p:cNvPr>
          <p:cNvSpPr/>
          <p:nvPr/>
        </p:nvSpPr>
        <p:spPr>
          <a:xfrm>
            <a:off x="4089491" y="2609354"/>
            <a:ext cx="942148" cy="942149"/>
          </a:xfrm>
          <a:custGeom>
            <a:avLst/>
            <a:gdLst>
              <a:gd name="connsiteX0" fmla="*/ 1098926 w 1098925"/>
              <a:gd name="connsiteY0" fmla="*/ 549463 h 1098926"/>
              <a:gd name="connsiteX1" fmla="*/ 549463 w 1098925"/>
              <a:gd name="connsiteY1" fmla="*/ 1098926 h 1098926"/>
              <a:gd name="connsiteX2" fmla="*/ 0 w 1098925"/>
              <a:gd name="connsiteY2" fmla="*/ 549463 h 1098926"/>
              <a:gd name="connsiteX3" fmla="*/ 549463 w 1098925"/>
              <a:gd name="connsiteY3" fmla="*/ 0 h 1098926"/>
              <a:gd name="connsiteX4" fmla="*/ 1098926 w 1098925"/>
              <a:gd name="connsiteY4" fmla="*/ 549463 h 10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925" h="1098926">
                <a:moveTo>
                  <a:pt x="1098926" y="549463"/>
                </a:moveTo>
                <a:cubicBezTo>
                  <a:pt x="1098926" y="852923"/>
                  <a:pt x="852923" y="1098926"/>
                  <a:pt x="549463" y="1098926"/>
                </a:cubicBezTo>
                <a:cubicBezTo>
                  <a:pt x="246003" y="1098926"/>
                  <a:pt x="0" y="852923"/>
                  <a:pt x="0" y="549463"/>
                </a:cubicBezTo>
                <a:cubicBezTo>
                  <a:pt x="0" y="246003"/>
                  <a:pt x="246003" y="0"/>
                  <a:pt x="549463" y="0"/>
                </a:cubicBezTo>
                <a:cubicBezTo>
                  <a:pt x="852923" y="0"/>
                  <a:pt x="1098926" y="246003"/>
                  <a:pt x="1098926" y="5494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70C0D-E5F4-F84E-BE58-93038DEFE2F5}"/>
              </a:ext>
            </a:extLst>
          </p:cNvPr>
          <p:cNvSpPr txBox="1"/>
          <p:nvPr/>
        </p:nvSpPr>
        <p:spPr>
          <a:xfrm>
            <a:off x="2397615" y="1365095"/>
            <a:ext cx="127193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1DA60-DBA0-4445-B593-1F8D07F56CE3}"/>
              </a:ext>
            </a:extLst>
          </p:cNvPr>
          <p:cNvSpPr txBox="1"/>
          <p:nvPr/>
        </p:nvSpPr>
        <p:spPr>
          <a:xfrm>
            <a:off x="2397615" y="3232397"/>
            <a:ext cx="127193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0BCDA4-029B-BA42-9823-6F645CDDB2BE}"/>
              </a:ext>
            </a:extLst>
          </p:cNvPr>
          <p:cNvSpPr txBox="1"/>
          <p:nvPr/>
        </p:nvSpPr>
        <p:spPr>
          <a:xfrm>
            <a:off x="5690832" y="3204457"/>
            <a:ext cx="97131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5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6F05FD-88B1-854C-BDE3-B78E23D4586F}"/>
              </a:ext>
            </a:extLst>
          </p:cNvPr>
          <p:cNvSpPr txBox="1"/>
          <p:nvPr/>
        </p:nvSpPr>
        <p:spPr>
          <a:xfrm>
            <a:off x="5200979" y="1356249"/>
            <a:ext cx="146116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5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1D3DA-F6EA-2240-BB43-8DC8EAB0924C}"/>
              </a:ext>
            </a:extLst>
          </p:cNvPr>
          <p:cNvSpPr txBox="1"/>
          <p:nvPr/>
        </p:nvSpPr>
        <p:spPr>
          <a:xfrm>
            <a:off x="4126668" y="2956935"/>
            <a:ext cx="899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RACE</a:t>
            </a:r>
          </a:p>
        </p:txBody>
      </p:sp>
      <p:pic>
        <p:nvPicPr>
          <p:cNvPr id="30" name="Graphic 29" descr="megaphone">
            <a:extLst>
              <a:ext uri="{FF2B5EF4-FFF2-40B4-BE49-F238E27FC236}">
                <a16:creationId xmlns:a16="http://schemas.microsoft.com/office/drawing/2014/main" id="{820B6AD4-7A8B-2D43-B2FB-582FB7F535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713" y="2448841"/>
            <a:ext cx="292498" cy="292498"/>
          </a:xfrm>
          <a:prstGeom prst="rect">
            <a:avLst/>
          </a:prstGeom>
        </p:spPr>
      </p:pic>
      <p:pic>
        <p:nvPicPr>
          <p:cNvPr id="32" name="Graphic 31" descr="bullseye">
            <a:extLst>
              <a:ext uri="{FF2B5EF4-FFF2-40B4-BE49-F238E27FC236}">
                <a16:creationId xmlns:a16="http://schemas.microsoft.com/office/drawing/2014/main" id="{283680D6-D22C-F445-B70C-B7B2275B45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2554" y="3392121"/>
            <a:ext cx="299025" cy="299025"/>
          </a:xfrm>
          <a:prstGeom prst="rect">
            <a:avLst/>
          </a:prstGeom>
        </p:spPr>
      </p:pic>
      <p:pic>
        <p:nvPicPr>
          <p:cNvPr id="36" name="Graphic 35" descr="handshake">
            <a:extLst>
              <a:ext uri="{FF2B5EF4-FFF2-40B4-BE49-F238E27FC236}">
                <a16:creationId xmlns:a16="http://schemas.microsoft.com/office/drawing/2014/main" id="{9C4F06A3-0EA5-1F43-A51B-5B166C2FEA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0525" y="2444898"/>
            <a:ext cx="351317" cy="351317"/>
          </a:xfrm>
          <a:prstGeom prst="rect">
            <a:avLst/>
          </a:prstGeom>
        </p:spPr>
      </p:pic>
      <p:pic>
        <p:nvPicPr>
          <p:cNvPr id="38" name="Graphic 37" descr="magnet">
            <a:extLst>
              <a:ext uri="{FF2B5EF4-FFF2-40B4-BE49-F238E27FC236}">
                <a16:creationId xmlns:a16="http://schemas.microsoft.com/office/drawing/2014/main" id="{328C5849-CB93-A645-91B0-20DFE94A07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9033" y="3392121"/>
            <a:ext cx="281543" cy="28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B0099-BCD6-A418-B764-44FB99CC3705}"/>
              </a:ext>
            </a:extLst>
          </p:cNvPr>
          <p:cNvSpPr txBox="1"/>
          <p:nvPr/>
        </p:nvSpPr>
        <p:spPr>
          <a:xfrm>
            <a:off x="2397615" y="1778960"/>
            <a:ext cx="1337292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Edit text here. You can edit this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A9927-A741-FFF6-7AE3-BA7CFD04496F}"/>
              </a:ext>
            </a:extLst>
          </p:cNvPr>
          <p:cNvSpPr txBox="1"/>
          <p:nvPr/>
        </p:nvSpPr>
        <p:spPr>
          <a:xfrm>
            <a:off x="2397615" y="3657924"/>
            <a:ext cx="1337292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You can edit this text. Edit text here. You can edit this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45EC8-88C3-13E8-8C7E-904EED2C2A97}"/>
              </a:ext>
            </a:extLst>
          </p:cNvPr>
          <p:cNvSpPr txBox="1"/>
          <p:nvPr/>
        </p:nvSpPr>
        <p:spPr>
          <a:xfrm>
            <a:off x="5453044" y="1778960"/>
            <a:ext cx="1209098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Edit text here. You can edit this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4AC2D-B4F3-411A-F338-CD67E614B113}"/>
              </a:ext>
            </a:extLst>
          </p:cNvPr>
          <p:cNvSpPr txBox="1"/>
          <p:nvPr/>
        </p:nvSpPr>
        <p:spPr>
          <a:xfrm>
            <a:off x="5453044" y="3657924"/>
            <a:ext cx="1209098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You can edit this text. Edit text here. You can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302562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642EF82E-5247-7C48-BF0D-1732A3E50DF6}"/>
              </a:ext>
            </a:extLst>
          </p:cNvPr>
          <p:cNvSpPr/>
          <p:nvPr/>
        </p:nvSpPr>
        <p:spPr>
          <a:xfrm>
            <a:off x="2410594" y="1581150"/>
            <a:ext cx="5984106" cy="3007071"/>
          </a:xfrm>
          <a:custGeom>
            <a:avLst/>
            <a:gdLst>
              <a:gd name="connsiteX0" fmla="*/ 7491413 w 8539162"/>
              <a:gd name="connsiteY0" fmla="*/ 4291013 h 4291012"/>
              <a:gd name="connsiteX1" fmla="*/ 0 w 8539162"/>
              <a:gd name="connsiteY1" fmla="*/ 4291013 h 4291012"/>
              <a:gd name="connsiteX2" fmla="*/ 0 w 8539162"/>
              <a:gd name="connsiteY2" fmla="*/ 0 h 4291012"/>
              <a:gd name="connsiteX3" fmla="*/ 8539162 w 8539162"/>
              <a:gd name="connsiteY3" fmla="*/ 0 h 429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9162" h="4291012">
                <a:moveTo>
                  <a:pt x="7491413" y="4291013"/>
                </a:moveTo>
                <a:lnTo>
                  <a:pt x="0" y="4291013"/>
                </a:lnTo>
                <a:lnTo>
                  <a:pt x="0" y="0"/>
                </a:lnTo>
                <a:lnTo>
                  <a:pt x="8539162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5EC76DF-2BF8-5244-9B70-00022C2719D3}"/>
              </a:ext>
            </a:extLst>
          </p:cNvPr>
          <p:cNvGrpSpPr/>
          <p:nvPr/>
        </p:nvGrpSpPr>
        <p:grpSpPr>
          <a:xfrm>
            <a:off x="1155700" y="1384239"/>
            <a:ext cx="2199584" cy="3274070"/>
            <a:chOff x="928687" y="1090612"/>
            <a:chExt cx="3138748" cy="4672012"/>
          </a:xfrm>
        </p:grpSpPr>
        <p:sp>
          <p:nvSpPr>
            <p:cNvPr id="12" name="Freeform: Shape 8">
              <a:extLst>
                <a:ext uri="{FF2B5EF4-FFF2-40B4-BE49-F238E27FC236}">
                  <a16:creationId xmlns:a16="http://schemas.microsoft.com/office/drawing/2014/main" id="{61F30D7A-9EDD-4D49-B211-DF5FB21112BF}"/>
                </a:ext>
              </a:extLst>
            </p:cNvPr>
            <p:cNvSpPr/>
            <p:nvPr/>
          </p:nvSpPr>
          <p:spPr>
            <a:xfrm>
              <a:off x="928687" y="1431606"/>
              <a:ext cx="3137534" cy="927734"/>
            </a:xfrm>
            <a:custGeom>
              <a:avLst/>
              <a:gdLst>
                <a:gd name="connsiteX0" fmla="*/ 2860358 w 3137534"/>
                <a:gd name="connsiteY0" fmla="*/ 927735 h 927734"/>
                <a:gd name="connsiteX1" fmla="*/ 3137535 w 3137534"/>
                <a:gd name="connsiteY1" fmla="*/ 0 h 927734"/>
                <a:gd name="connsiteX2" fmla="*/ 0 w 3137534"/>
                <a:gd name="connsiteY2" fmla="*/ 0 h 927734"/>
                <a:gd name="connsiteX3" fmla="*/ 274320 w 3137534"/>
                <a:gd name="connsiteY3" fmla="*/ 927735 h 92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7534" h="927734">
                  <a:moveTo>
                    <a:pt x="2860358" y="927735"/>
                  </a:moveTo>
                  <a:lnTo>
                    <a:pt x="3137535" y="0"/>
                  </a:lnTo>
                  <a:lnTo>
                    <a:pt x="0" y="0"/>
                  </a:lnTo>
                  <a:lnTo>
                    <a:pt x="274320" y="927735"/>
                  </a:lnTo>
                  <a:close/>
                </a:path>
              </a:pathLst>
            </a:custGeom>
            <a:solidFill>
              <a:srgbClr val="EF3F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9">
              <a:extLst>
                <a:ext uri="{FF2B5EF4-FFF2-40B4-BE49-F238E27FC236}">
                  <a16:creationId xmlns:a16="http://schemas.microsoft.com/office/drawing/2014/main" id="{01919C15-DAD2-D44B-B18D-ABB24993448B}"/>
                </a:ext>
              </a:extLst>
            </p:cNvPr>
            <p:cNvSpPr/>
            <p:nvPr/>
          </p:nvSpPr>
          <p:spPr>
            <a:xfrm>
              <a:off x="1482089" y="3633787"/>
              <a:ext cx="2030729" cy="927734"/>
            </a:xfrm>
            <a:custGeom>
              <a:avLst/>
              <a:gdLst>
                <a:gd name="connsiteX0" fmla="*/ 277178 w 2030729"/>
                <a:gd name="connsiteY0" fmla="*/ 927735 h 927734"/>
                <a:gd name="connsiteX1" fmla="*/ 0 w 2030729"/>
                <a:gd name="connsiteY1" fmla="*/ 0 h 927734"/>
                <a:gd name="connsiteX2" fmla="*/ 2030730 w 2030729"/>
                <a:gd name="connsiteY2" fmla="*/ 0 h 927734"/>
                <a:gd name="connsiteX3" fmla="*/ 1753553 w 2030729"/>
                <a:gd name="connsiteY3" fmla="*/ 927735 h 92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729" h="927734">
                  <a:moveTo>
                    <a:pt x="277178" y="927735"/>
                  </a:moveTo>
                  <a:lnTo>
                    <a:pt x="0" y="0"/>
                  </a:lnTo>
                  <a:lnTo>
                    <a:pt x="2030730" y="0"/>
                  </a:lnTo>
                  <a:lnTo>
                    <a:pt x="1753553" y="927735"/>
                  </a:lnTo>
                  <a:close/>
                </a:path>
              </a:pathLst>
            </a:custGeom>
            <a:solidFill>
              <a:srgbClr val="549B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0">
              <a:extLst>
                <a:ext uri="{FF2B5EF4-FFF2-40B4-BE49-F238E27FC236}">
                  <a16:creationId xmlns:a16="http://schemas.microsoft.com/office/drawing/2014/main" id="{C21B94D3-103E-0048-B022-CE06912636AC}"/>
                </a:ext>
              </a:extLst>
            </p:cNvPr>
            <p:cNvSpPr/>
            <p:nvPr/>
          </p:nvSpPr>
          <p:spPr>
            <a:xfrm>
              <a:off x="1759266" y="4734877"/>
              <a:ext cx="1476375" cy="927734"/>
            </a:xfrm>
            <a:custGeom>
              <a:avLst/>
              <a:gdLst>
                <a:gd name="connsiteX0" fmla="*/ 1476375 w 1476375"/>
                <a:gd name="connsiteY0" fmla="*/ 0 h 927734"/>
                <a:gd name="connsiteX1" fmla="*/ 1200150 w 1476375"/>
                <a:gd name="connsiteY1" fmla="*/ 927735 h 927734"/>
                <a:gd name="connsiteX2" fmla="*/ 276225 w 1476375"/>
                <a:gd name="connsiteY2" fmla="*/ 927735 h 927734"/>
                <a:gd name="connsiteX3" fmla="*/ 0 w 1476375"/>
                <a:gd name="connsiteY3" fmla="*/ 0 h 92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5" h="927734">
                  <a:moveTo>
                    <a:pt x="1476375" y="0"/>
                  </a:moveTo>
                  <a:lnTo>
                    <a:pt x="1200150" y="927735"/>
                  </a:lnTo>
                  <a:lnTo>
                    <a:pt x="276225" y="927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CB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1">
              <a:extLst>
                <a:ext uri="{FF2B5EF4-FFF2-40B4-BE49-F238E27FC236}">
                  <a16:creationId xmlns:a16="http://schemas.microsoft.com/office/drawing/2014/main" id="{B11F714E-31F7-D643-84A2-60797CE608A3}"/>
                </a:ext>
              </a:extLst>
            </p:cNvPr>
            <p:cNvSpPr/>
            <p:nvPr/>
          </p:nvSpPr>
          <p:spPr>
            <a:xfrm>
              <a:off x="1203006" y="2523171"/>
              <a:ext cx="2586037" cy="937260"/>
            </a:xfrm>
            <a:custGeom>
              <a:avLst/>
              <a:gdLst>
                <a:gd name="connsiteX0" fmla="*/ 2309813 w 2586037"/>
                <a:gd name="connsiteY0" fmla="*/ 937260 h 937260"/>
                <a:gd name="connsiteX1" fmla="*/ 2586038 w 2586037"/>
                <a:gd name="connsiteY1" fmla="*/ 9525 h 937260"/>
                <a:gd name="connsiteX2" fmla="*/ 0 w 2586037"/>
                <a:gd name="connsiteY2" fmla="*/ 0 h 937260"/>
                <a:gd name="connsiteX3" fmla="*/ 279083 w 2586037"/>
                <a:gd name="connsiteY3" fmla="*/ 937260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6037" h="937260">
                  <a:moveTo>
                    <a:pt x="2309813" y="937260"/>
                  </a:moveTo>
                  <a:lnTo>
                    <a:pt x="2586038" y="9525"/>
                  </a:lnTo>
                  <a:lnTo>
                    <a:pt x="0" y="0"/>
                  </a:lnTo>
                  <a:lnTo>
                    <a:pt x="279083" y="937260"/>
                  </a:lnTo>
                  <a:close/>
                </a:path>
              </a:pathLst>
            </a:custGeom>
            <a:solidFill>
              <a:srgbClr val="A32C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0AE62EDE-D9DC-F84B-AB9C-56397FEE34DB}"/>
                </a:ext>
              </a:extLst>
            </p:cNvPr>
            <p:cNvSpPr/>
            <p:nvPr/>
          </p:nvSpPr>
          <p:spPr>
            <a:xfrm>
              <a:off x="928687" y="1090612"/>
              <a:ext cx="3138748" cy="681989"/>
            </a:xfrm>
            <a:custGeom>
              <a:avLst/>
              <a:gdLst>
                <a:gd name="connsiteX0" fmla="*/ 1568768 w 3138748"/>
                <a:gd name="connsiteY0" fmla="*/ 0 h 681989"/>
                <a:gd name="connsiteX1" fmla="*/ 0 w 3138748"/>
                <a:gd name="connsiteY1" fmla="*/ 340995 h 681989"/>
                <a:gd name="connsiteX2" fmla="*/ 1568768 w 3138748"/>
                <a:gd name="connsiteY2" fmla="*/ 681990 h 681989"/>
                <a:gd name="connsiteX3" fmla="*/ 3137535 w 3138748"/>
                <a:gd name="connsiteY3" fmla="*/ 340995 h 681989"/>
                <a:gd name="connsiteX4" fmla="*/ 1568768 w 3138748"/>
                <a:gd name="connsiteY4" fmla="*/ 0 h 68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48" h="681989">
                  <a:moveTo>
                    <a:pt x="1568768" y="0"/>
                  </a:moveTo>
                  <a:cubicBezTo>
                    <a:pt x="701993" y="0"/>
                    <a:pt x="0" y="152400"/>
                    <a:pt x="0" y="340995"/>
                  </a:cubicBezTo>
                  <a:cubicBezTo>
                    <a:pt x="0" y="529590"/>
                    <a:pt x="701993" y="681990"/>
                    <a:pt x="1568768" y="681990"/>
                  </a:cubicBezTo>
                  <a:cubicBezTo>
                    <a:pt x="2435543" y="681990"/>
                    <a:pt x="3099435" y="539115"/>
                    <a:pt x="3137535" y="340995"/>
                  </a:cubicBezTo>
                  <a:cubicBezTo>
                    <a:pt x="3172778" y="156210"/>
                    <a:pt x="2435543" y="0"/>
                    <a:pt x="1568768" y="0"/>
                  </a:cubicBezTo>
                  <a:close/>
                </a:path>
              </a:pathLst>
            </a:custGeom>
            <a:solidFill>
              <a:srgbClr val="EF3F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7079BBB8-4B72-7E4A-BB46-8B85C7ECDF44}"/>
                </a:ext>
              </a:extLst>
            </p:cNvPr>
            <p:cNvSpPr/>
            <p:nvPr/>
          </p:nvSpPr>
          <p:spPr>
            <a:xfrm>
              <a:off x="1025841" y="1129664"/>
              <a:ext cx="2943225" cy="603885"/>
            </a:xfrm>
            <a:custGeom>
              <a:avLst/>
              <a:gdLst>
                <a:gd name="connsiteX0" fmla="*/ 2943225 w 2943225"/>
                <a:gd name="connsiteY0" fmla="*/ 301943 h 603885"/>
                <a:gd name="connsiteX1" fmla="*/ 1471613 w 2943225"/>
                <a:gd name="connsiteY1" fmla="*/ 603885 h 603885"/>
                <a:gd name="connsiteX2" fmla="*/ 0 w 2943225"/>
                <a:gd name="connsiteY2" fmla="*/ 301943 h 603885"/>
                <a:gd name="connsiteX3" fmla="*/ 1471613 w 2943225"/>
                <a:gd name="connsiteY3" fmla="*/ 0 h 603885"/>
                <a:gd name="connsiteX4" fmla="*/ 2943225 w 2943225"/>
                <a:gd name="connsiteY4" fmla="*/ 301943 h 60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3225" h="603885">
                  <a:moveTo>
                    <a:pt x="2943225" y="301943"/>
                  </a:moveTo>
                  <a:cubicBezTo>
                    <a:pt x="2943225" y="468701"/>
                    <a:pt x="2284362" y="603885"/>
                    <a:pt x="1471613" y="603885"/>
                  </a:cubicBezTo>
                  <a:cubicBezTo>
                    <a:pt x="658863" y="603885"/>
                    <a:pt x="0" y="468701"/>
                    <a:pt x="0" y="301943"/>
                  </a:cubicBezTo>
                  <a:cubicBezTo>
                    <a:pt x="0" y="135184"/>
                    <a:pt x="658863" y="0"/>
                    <a:pt x="1471613" y="0"/>
                  </a:cubicBezTo>
                  <a:cubicBezTo>
                    <a:pt x="2284362" y="0"/>
                    <a:pt x="2943225" y="135184"/>
                    <a:pt x="2943225" y="301943"/>
                  </a:cubicBezTo>
                  <a:close/>
                </a:path>
              </a:pathLst>
            </a:custGeom>
            <a:solidFill>
              <a:srgbClr val="CE32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9FF45FC2-B8E5-E04E-8579-D1717ED72932}"/>
                </a:ext>
              </a:extLst>
            </p:cNvPr>
            <p:cNvSpPr/>
            <p:nvPr/>
          </p:nvSpPr>
          <p:spPr>
            <a:xfrm>
              <a:off x="2035492" y="5562599"/>
              <a:ext cx="923925" cy="200025"/>
            </a:xfrm>
            <a:custGeom>
              <a:avLst/>
              <a:gdLst>
                <a:gd name="connsiteX0" fmla="*/ 923925 w 923925"/>
                <a:gd name="connsiteY0" fmla="*/ 100013 h 200025"/>
                <a:gd name="connsiteX1" fmla="*/ 461962 w 923925"/>
                <a:gd name="connsiteY1" fmla="*/ 200025 h 200025"/>
                <a:gd name="connsiteX2" fmla="*/ 0 w 923925"/>
                <a:gd name="connsiteY2" fmla="*/ 100013 h 200025"/>
                <a:gd name="connsiteX3" fmla="*/ 461962 w 923925"/>
                <a:gd name="connsiteY3" fmla="*/ 0 h 200025"/>
                <a:gd name="connsiteX4" fmla="*/ 923925 w 923925"/>
                <a:gd name="connsiteY4" fmla="*/ 10001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200025">
                  <a:moveTo>
                    <a:pt x="923925" y="100013"/>
                  </a:moveTo>
                  <a:cubicBezTo>
                    <a:pt x="923925" y="155248"/>
                    <a:pt x="717097" y="200025"/>
                    <a:pt x="461962" y="200025"/>
                  </a:cubicBezTo>
                  <a:cubicBezTo>
                    <a:pt x="206828" y="200025"/>
                    <a:pt x="0" y="155248"/>
                    <a:pt x="0" y="100013"/>
                  </a:cubicBezTo>
                  <a:cubicBezTo>
                    <a:pt x="0" y="44777"/>
                    <a:pt x="206828" y="0"/>
                    <a:pt x="461962" y="0"/>
                  </a:cubicBezTo>
                  <a:cubicBezTo>
                    <a:pt x="717097" y="0"/>
                    <a:pt x="923925" y="44777"/>
                    <a:pt x="923925" y="100013"/>
                  </a:cubicBezTo>
                  <a:close/>
                </a:path>
              </a:pathLst>
            </a:custGeom>
            <a:solidFill>
              <a:srgbClr val="9CCB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15">
              <a:extLst>
                <a:ext uri="{FF2B5EF4-FFF2-40B4-BE49-F238E27FC236}">
                  <a16:creationId xmlns:a16="http://schemas.microsoft.com/office/drawing/2014/main" id="{395F407A-BF74-5D45-BE0F-F228E78BF16C}"/>
                </a:ext>
              </a:extLst>
            </p:cNvPr>
            <p:cNvSpPr/>
            <p:nvPr/>
          </p:nvSpPr>
          <p:spPr>
            <a:xfrm>
              <a:off x="1757955" y="4573904"/>
              <a:ext cx="1478998" cy="320039"/>
            </a:xfrm>
            <a:custGeom>
              <a:avLst/>
              <a:gdLst>
                <a:gd name="connsiteX0" fmla="*/ 739499 w 1478998"/>
                <a:gd name="connsiteY0" fmla="*/ 0 h 320039"/>
                <a:gd name="connsiteX1" fmla="*/ 1312 w 1478998"/>
                <a:gd name="connsiteY1" fmla="*/ 160020 h 320039"/>
                <a:gd name="connsiteX2" fmla="*/ 739499 w 1478998"/>
                <a:gd name="connsiteY2" fmla="*/ 320040 h 320039"/>
                <a:gd name="connsiteX3" fmla="*/ 1477687 w 1478998"/>
                <a:gd name="connsiteY3" fmla="*/ 160020 h 320039"/>
                <a:gd name="connsiteX4" fmla="*/ 739499 w 1478998"/>
                <a:gd name="connsiteY4" fmla="*/ 0 h 32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998" h="320039">
                  <a:moveTo>
                    <a:pt x="739499" y="0"/>
                  </a:moveTo>
                  <a:cubicBezTo>
                    <a:pt x="331829" y="0"/>
                    <a:pt x="-24406" y="75247"/>
                    <a:pt x="1312" y="160020"/>
                  </a:cubicBezTo>
                  <a:cubicBezTo>
                    <a:pt x="30839" y="260032"/>
                    <a:pt x="331829" y="320040"/>
                    <a:pt x="739499" y="320040"/>
                  </a:cubicBezTo>
                  <a:cubicBezTo>
                    <a:pt x="1147169" y="320040"/>
                    <a:pt x="1450064" y="255270"/>
                    <a:pt x="1477687" y="160020"/>
                  </a:cubicBezTo>
                  <a:cubicBezTo>
                    <a:pt x="1503404" y="76200"/>
                    <a:pt x="1147169" y="0"/>
                    <a:pt x="739499" y="0"/>
                  </a:cubicBezTo>
                  <a:close/>
                </a:path>
              </a:pathLst>
            </a:custGeom>
            <a:solidFill>
              <a:srgbClr val="9CCB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16">
              <a:extLst>
                <a:ext uri="{FF2B5EF4-FFF2-40B4-BE49-F238E27FC236}">
                  <a16:creationId xmlns:a16="http://schemas.microsoft.com/office/drawing/2014/main" id="{3E78C4FD-A424-E945-8FEB-A2BF1535D99B}"/>
                </a:ext>
              </a:extLst>
            </p:cNvPr>
            <p:cNvSpPr/>
            <p:nvPr/>
          </p:nvSpPr>
          <p:spPr>
            <a:xfrm>
              <a:off x="1827847" y="4589144"/>
              <a:ext cx="1339215" cy="291465"/>
            </a:xfrm>
            <a:custGeom>
              <a:avLst/>
              <a:gdLst>
                <a:gd name="connsiteX0" fmla="*/ 1339215 w 1339215"/>
                <a:gd name="connsiteY0" fmla="*/ 145733 h 291465"/>
                <a:gd name="connsiteX1" fmla="*/ 669608 w 1339215"/>
                <a:gd name="connsiteY1" fmla="*/ 291465 h 291465"/>
                <a:gd name="connsiteX2" fmla="*/ 0 w 1339215"/>
                <a:gd name="connsiteY2" fmla="*/ 145733 h 291465"/>
                <a:gd name="connsiteX3" fmla="*/ 669608 w 1339215"/>
                <a:gd name="connsiteY3" fmla="*/ 0 h 291465"/>
                <a:gd name="connsiteX4" fmla="*/ 1339215 w 1339215"/>
                <a:gd name="connsiteY4" fmla="*/ 145733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15" h="291465">
                  <a:moveTo>
                    <a:pt x="1339215" y="145733"/>
                  </a:moveTo>
                  <a:cubicBezTo>
                    <a:pt x="1339215" y="226218"/>
                    <a:pt x="1039422" y="291465"/>
                    <a:pt x="669608" y="291465"/>
                  </a:cubicBezTo>
                  <a:cubicBezTo>
                    <a:pt x="299794" y="291465"/>
                    <a:pt x="0" y="226218"/>
                    <a:pt x="0" y="145733"/>
                  </a:cubicBezTo>
                  <a:cubicBezTo>
                    <a:pt x="0" y="65247"/>
                    <a:pt x="299793" y="0"/>
                    <a:pt x="669608" y="0"/>
                  </a:cubicBezTo>
                  <a:cubicBezTo>
                    <a:pt x="1039422" y="0"/>
                    <a:pt x="1339215" y="65247"/>
                    <a:pt x="1339215" y="145733"/>
                  </a:cubicBezTo>
                  <a:close/>
                </a:path>
              </a:pathLst>
            </a:custGeom>
            <a:solidFill>
              <a:srgbClr val="70B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17">
              <a:extLst>
                <a:ext uri="{FF2B5EF4-FFF2-40B4-BE49-F238E27FC236}">
                  <a16:creationId xmlns:a16="http://schemas.microsoft.com/office/drawing/2014/main" id="{640F0285-B3FF-1942-90C8-B3EADBCCB072}"/>
                </a:ext>
              </a:extLst>
            </p:cNvPr>
            <p:cNvSpPr/>
            <p:nvPr/>
          </p:nvSpPr>
          <p:spPr>
            <a:xfrm>
              <a:off x="1757955" y="4401502"/>
              <a:ext cx="1478998" cy="320040"/>
            </a:xfrm>
            <a:custGeom>
              <a:avLst/>
              <a:gdLst>
                <a:gd name="connsiteX0" fmla="*/ 739499 w 1478998"/>
                <a:gd name="connsiteY0" fmla="*/ 0 h 320040"/>
                <a:gd name="connsiteX1" fmla="*/ 1312 w 1478998"/>
                <a:gd name="connsiteY1" fmla="*/ 160020 h 320040"/>
                <a:gd name="connsiteX2" fmla="*/ 739499 w 1478998"/>
                <a:gd name="connsiteY2" fmla="*/ 320040 h 320040"/>
                <a:gd name="connsiteX3" fmla="*/ 1477687 w 1478998"/>
                <a:gd name="connsiteY3" fmla="*/ 160020 h 320040"/>
                <a:gd name="connsiteX4" fmla="*/ 739499 w 1478998"/>
                <a:gd name="connsiteY4" fmla="*/ 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998" h="320040">
                  <a:moveTo>
                    <a:pt x="739499" y="0"/>
                  </a:moveTo>
                  <a:cubicBezTo>
                    <a:pt x="331829" y="0"/>
                    <a:pt x="-24406" y="75247"/>
                    <a:pt x="1312" y="160020"/>
                  </a:cubicBezTo>
                  <a:cubicBezTo>
                    <a:pt x="28934" y="255270"/>
                    <a:pt x="331829" y="320040"/>
                    <a:pt x="739499" y="320040"/>
                  </a:cubicBezTo>
                  <a:cubicBezTo>
                    <a:pt x="1147169" y="320040"/>
                    <a:pt x="1451017" y="249555"/>
                    <a:pt x="1477687" y="160020"/>
                  </a:cubicBezTo>
                  <a:cubicBezTo>
                    <a:pt x="1503404" y="75247"/>
                    <a:pt x="1147169" y="0"/>
                    <a:pt x="739499" y="0"/>
                  </a:cubicBezTo>
                  <a:close/>
                </a:path>
              </a:pathLst>
            </a:custGeom>
            <a:solidFill>
              <a:srgbClr val="549B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18">
              <a:extLst>
                <a:ext uri="{FF2B5EF4-FFF2-40B4-BE49-F238E27FC236}">
                  <a16:creationId xmlns:a16="http://schemas.microsoft.com/office/drawing/2014/main" id="{8BA6C211-0A91-1F45-9557-5F10C584A33B}"/>
                </a:ext>
              </a:extLst>
            </p:cNvPr>
            <p:cNvSpPr/>
            <p:nvPr/>
          </p:nvSpPr>
          <p:spPr>
            <a:xfrm>
              <a:off x="1481170" y="3472814"/>
              <a:ext cx="2032637" cy="320040"/>
            </a:xfrm>
            <a:custGeom>
              <a:avLst/>
              <a:gdLst>
                <a:gd name="connsiteX0" fmla="*/ 1016284 w 2032637"/>
                <a:gd name="connsiteY0" fmla="*/ 0 h 320040"/>
                <a:gd name="connsiteX1" fmla="*/ 919 w 2032637"/>
                <a:gd name="connsiteY1" fmla="*/ 160020 h 320040"/>
                <a:gd name="connsiteX2" fmla="*/ 1016284 w 2032637"/>
                <a:gd name="connsiteY2" fmla="*/ 320040 h 320040"/>
                <a:gd name="connsiteX3" fmla="*/ 2031649 w 2032637"/>
                <a:gd name="connsiteY3" fmla="*/ 160020 h 320040"/>
                <a:gd name="connsiteX4" fmla="*/ 1016284 w 2032637"/>
                <a:gd name="connsiteY4" fmla="*/ 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637" h="320040">
                  <a:moveTo>
                    <a:pt x="1016284" y="0"/>
                  </a:moveTo>
                  <a:cubicBezTo>
                    <a:pt x="455262" y="0"/>
                    <a:pt x="-23846" y="75247"/>
                    <a:pt x="919" y="160020"/>
                  </a:cubicBezTo>
                  <a:cubicBezTo>
                    <a:pt x="27589" y="248603"/>
                    <a:pt x="455262" y="320040"/>
                    <a:pt x="1016284" y="320040"/>
                  </a:cubicBezTo>
                  <a:cubicBezTo>
                    <a:pt x="1577307" y="320040"/>
                    <a:pt x="2003074" y="254317"/>
                    <a:pt x="2031649" y="160020"/>
                  </a:cubicBezTo>
                  <a:cubicBezTo>
                    <a:pt x="2057367" y="76200"/>
                    <a:pt x="1577307" y="0"/>
                    <a:pt x="1016284" y="0"/>
                  </a:cubicBezTo>
                  <a:close/>
                </a:path>
              </a:pathLst>
            </a:custGeom>
            <a:solidFill>
              <a:srgbClr val="549B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19">
              <a:extLst>
                <a:ext uri="{FF2B5EF4-FFF2-40B4-BE49-F238E27FC236}">
                  <a16:creationId xmlns:a16="http://schemas.microsoft.com/office/drawing/2014/main" id="{A102B0FC-9B7B-D24F-9489-A4026B65217C}"/>
                </a:ext>
              </a:extLst>
            </p:cNvPr>
            <p:cNvSpPr/>
            <p:nvPr/>
          </p:nvSpPr>
          <p:spPr>
            <a:xfrm>
              <a:off x="1555432" y="3485197"/>
              <a:ext cx="1884045" cy="297180"/>
            </a:xfrm>
            <a:custGeom>
              <a:avLst/>
              <a:gdLst>
                <a:gd name="connsiteX0" fmla="*/ 1884045 w 1884045"/>
                <a:gd name="connsiteY0" fmla="*/ 148590 h 297180"/>
                <a:gd name="connsiteX1" fmla="*/ 942023 w 1884045"/>
                <a:gd name="connsiteY1" fmla="*/ 297180 h 297180"/>
                <a:gd name="connsiteX2" fmla="*/ 0 w 1884045"/>
                <a:gd name="connsiteY2" fmla="*/ 148590 h 297180"/>
                <a:gd name="connsiteX3" fmla="*/ 942023 w 1884045"/>
                <a:gd name="connsiteY3" fmla="*/ 0 h 297180"/>
                <a:gd name="connsiteX4" fmla="*/ 1884045 w 1884045"/>
                <a:gd name="connsiteY4" fmla="*/ 14859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045" h="297180">
                  <a:moveTo>
                    <a:pt x="1884045" y="148590"/>
                  </a:moveTo>
                  <a:cubicBezTo>
                    <a:pt x="1884045" y="230654"/>
                    <a:pt x="1462287" y="297180"/>
                    <a:pt x="942023" y="297180"/>
                  </a:cubicBezTo>
                  <a:cubicBezTo>
                    <a:pt x="421758" y="297180"/>
                    <a:pt x="0" y="230654"/>
                    <a:pt x="0" y="148590"/>
                  </a:cubicBezTo>
                  <a:cubicBezTo>
                    <a:pt x="0" y="66526"/>
                    <a:pt x="421758" y="0"/>
                    <a:pt x="942023" y="0"/>
                  </a:cubicBezTo>
                  <a:cubicBezTo>
                    <a:pt x="1462287" y="0"/>
                    <a:pt x="1884045" y="66526"/>
                    <a:pt x="1884045" y="148590"/>
                  </a:cubicBezTo>
                  <a:close/>
                </a:path>
              </a:pathLst>
            </a:custGeom>
            <a:solidFill>
              <a:srgbClr val="4C8E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5D6D749F-8269-154B-998F-272D39199144}"/>
                </a:ext>
              </a:extLst>
            </p:cNvPr>
            <p:cNvSpPr/>
            <p:nvPr/>
          </p:nvSpPr>
          <p:spPr>
            <a:xfrm>
              <a:off x="1480205" y="3240404"/>
              <a:ext cx="2034406" cy="441007"/>
            </a:xfrm>
            <a:custGeom>
              <a:avLst/>
              <a:gdLst>
                <a:gd name="connsiteX0" fmla="*/ 1017249 w 2034406"/>
                <a:gd name="connsiteY0" fmla="*/ 0 h 441007"/>
                <a:gd name="connsiteX1" fmla="*/ 1884 w 2034406"/>
                <a:gd name="connsiteY1" fmla="*/ 220028 h 441007"/>
                <a:gd name="connsiteX2" fmla="*/ 1017249 w 2034406"/>
                <a:gd name="connsiteY2" fmla="*/ 441008 h 441007"/>
                <a:gd name="connsiteX3" fmla="*/ 2032614 w 2034406"/>
                <a:gd name="connsiteY3" fmla="*/ 220980 h 441007"/>
                <a:gd name="connsiteX4" fmla="*/ 1017249 w 2034406"/>
                <a:gd name="connsiteY4" fmla="*/ 0 h 44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4406" h="441007">
                  <a:moveTo>
                    <a:pt x="1017249" y="0"/>
                  </a:moveTo>
                  <a:cubicBezTo>
                    <a:pt x="456227" y="0"/>
                    <a:pt x="-34311" y="103823"/>
                    <a:pt x="1884" y="220028"/>
                  </a:cubicBezTo>
                  <a:cubicBezTo>
                    <a:pt x="40937" y="345758"/>
                    <a:pt x="456227" y="441008"/>
                    <a:pt x="1017249" y="441008"/>
                  </a:cubicBezTo>
                  <a:cubicBezTo>
                    <a:pt x="1578272" y="441008"/>
                    <a:pt x="1996419" y="340042"/>
                    <a:pt x="2032614" y="220980"/>
                  </a:cubicBezTo>
                  <a:cubicBezTo>
                    <a:pt x="2067857" y="103823"/>
                    <a:pt x="1578272" y="0"/>
                    <a:pt x="1017249" y="0"/>
                  </a:cubicBezTo>
                  <a:close/>
                </a:path>
              </a:pathLst>
            </a:custGeom>
            <a:solidFill>
              <a:srgbClr val="A32C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1">
              <a:extLst>
                <a:ext uri="{FF2B5EF4-FFF2-40B4-BE49-F238E27FC236}">
                  <a16:creationId xmlns:a16="http://schemas.microsoft.com/office/drawing/2014/main" id="{AEA54F68-FBD7-944E-A62F-07C78507669E}"/>
                </a:ext>
              </a:extLst>
            </p:cNvPr>
            <p:cNvSpPr/>
            <p:nvPr/>
          </p:nvSpPr>
          <p:spPr>
            <a:xfrm>
              <a:off x="1201710" y="2308859"/>
              <a:ext cx="2588635" cy="441007"/>
            </a:xfrm>
            <a:custGeom>
              <a:avLst/>
              <a:gdLst>
                <a:gd name="connsiteX0" fmla="*/ 1295744 w 2588635"/>
                <a:gd name="connsiteY0" fmla="*/ 0 h 441007"/>
                <a:gd name="connsiteX1" fmla="*/ 1296 w 2588635"/>
                <a:gd name="connsiteY1" fmla="*/ 216218 h 441007"/>
                <a:gd name="connsiteX2" fmla="*/ 1295744 w 2588635"/>
                <a:gd name="connsiteY2" fmla="*/ 441007 h 441007"/>
                <a:gd name="connsiteX3" fmla="*/ 2587334 w 2588635"/>
                <a:gd name="connsiteY3" fmla="*/ 223837 h 441007"/>
                <a:gd name="connsiteX4" fmla="*/ 1295744 w 2588635"/>
                <a:gd name="connsiteY4" fmla="*/ 0 h 44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8635" h="441007">
                  <a:moveTo>
                    <a:pt x="1295744" y="0"/>
                  </a:moveTo>
                  <a:cubicBezTo>
                    <a:pt x="582322" y="0"/>
                    <a:pt x="-32041" y="99060"/>
                    <a:pt x="1296" y="216218"/>
                  </a:cubicBezTo>
                  <a:cubicBezTo>
                    <a:pt x="37491" y="341948"/>
                    <a:pt x="582322" y="441007"/>
                    <a:pt x="1295744" y="441007"/>
                  </a:cubicBezTo>
                  <a:cubicBezTo>
                    <a:pt x="2009167" y="441007"/>
                    <a:pt x="2553996" y="340995"/>
                    <a:pt x="2587334" y="223837"/>
                  </a:cubicBezTo>
                  <a:cubicBezTo>
                    <a:pt x="2620671" y="106680"/>
                    <a:pt x="2009167" y="0"/>
                    <a:pt x="1295744" y="0"/>
                  </a:cubicBezTo>
                  <a:close/>
                </a:path>
              </a:pathLst>
            </a:custGeom>
            <a:solidFill>
              <a:srgbClr val="A32C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2">
              <a:extLst>
                <a:ext uri="{FF2B5EF4-FFF2-40B4-BE49-F238E27FC236}">
                  <a16:creationId xmlns:a16="http://schemas.microsoft.com/office/drawing/2014/main" id="{CE1BFADA-5ED4-894B-983B-F689E9F31D3F}"/>
                </a:ext>
              </a:extLst>
            </p:cNvPr>
            <p:cNvSpPr/>
            <p:nvPr/>
          </p:nvSpPr>
          <p:spPr>
            <a:xfrm>
              <a:off x="1269681" y="2319337"/>
              <a:ext cx="2455545" cy="419100"/>
            </a:xfrm>
            <a:custGeom>
              <a:avLst/>
              <a:gdLst>
                <a:gd name="connsiteX0" fmla="*/ 2455545 w 2455545"/>
                <a:gd name="connsiteY0" fmla="*/ 209550 h 419100"/>
                <a:gd name="connsiteX1" fmla="*/ 1227773 w 2455545"/>
                <a:gd name="connsiteY1" fmla="*/ 419100 h 419100"/>
                <a:gd name="connsiteX2" fmla="*/ 0 w 2455545"/>
                <a:gd name="connsiteY2" fmla="*/ 209550 h 419100"/>
                <a:gd name="connsiteX3" fmla="*/ 1227773 w 2455545"/>
                <a:gd name="connsiteY3" fmla="*/ 0 h 419100"/>
                <a:gd name="connsiteX4" fmla="*/ 2455545 w 2455545"/>
                <a:gd name="connsiteY4" fmla="*/ 20955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5545" h="419100">
                  <a:moveTo>
                    <a:pt x="2455545" y="209550"/>
                  </a:moveTo>
                  <a:cubicBezTo>
                    <a:pt x="2455545" y="325281"/>
                    <a:pt x="1905853" y="419100"/>
                    <a:pt x="1227773" y="419100"/>
                  </a:cubicBezTo>
                  <a:cubicBezTo>
                    <a:pt x="549693" y="419100"/>
                    <a:pt x="0" y="325281"/>
                    <a:pt x="0" y="209550"/>
                  </a:cubicBezTo>
                  <a:cubicBezTo>
                    <a:pt x="0" y="93819"/>
                    <a:pt x="549693" y="0"/>
                    <a:pt x="1227773" y="0"/>
                  </a:cubicBezTo>
                  <a:cubicBezTo>
                    <a:pt x="1905853" y="0"/>
                    <a:pt x="2455545" y="93819"/>
                    <a:pt x="2455545" y="209550"/>
                  </a:cubicBezTo>
                  <a:close/>
                </a:path>
              </a:pathLst>
            </a:custGeom>
            <a:solidFill>
              <a:srgbClr val="8729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23">
              <a:extLst>
                <a:ext uri="{FF2B5EF4-FFF2-40B4-BE49-F238E27FC236}">
                  <a16:creationId xmlns:a16="http://schemas.microsoft.com/office/drawing/2014/main" id="{A7A3C475-6C0F-8F46-9C3B-DFFE26D65364}"/>
                </a:ext>
              </a:extLst>
            </p:cNvPr>
            <p:cNvSpPr/>
            <p:nvPr/>
          </p:nvSpPr>
          <p:spPr>
            <a:xfrm>
              <a:off x="1198244" y="2053589"/>
              <a:ext cx="2596515" cy="563879"/>
            </a:xfrm>
            <a:custGeom>
              <a:avLst/>
              <a:gdLst>
                <a:gd name="connsiteX0" fmla="*/ 2596515 w 2596515"/>
                <a:gd name="connsiteY0" fmla="*/ 281940 h 563879"/>
                <a:gd name="connsiteX1" fmla="*/ 1298257 w 2596515"/>
                <a:gd name="connsiteY1" fmla="*/ 563880 h 563879"/>
                <a:gd name="connsiteX2" fmla="*/ 0 w 2596515"/>
                <a:gd name="connsiteY2" fmla="*/ 281940 h 563879"/>
                <a:gd name="connsiteX3" fmla="*/ 1298257 w 2596515"/>
                <a:gd name="connsiteY3" fmla="*/ 0 h 563879"/>
                <a:gd name="connsiteX4" fmla="*/ 2596515 w 2596515"/>
                <a:gd name="connsiteY4" fmla="*/ 281940 h 56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515" h="563879">
                  <a:moveTo>
                    <a:pt x="2596515" y="281940"/>
                  </a:moveTo>
                  <a:cubicBezTo>
                    <a:pt x="2596515" y="437651"/>
                    <a:pt x="2015265" y="563880"/>
                    <a:pt x="1298257" y="563880"/>
                  </a:cubicBezTo>
                  <a:cubicBezTo>
                    <a:pt x="581250" y="563880"/>
                    <a:pt x="0" y="437651"/>
                    <a:pt x="0" y="281940"/>
                  </a:cubicBezTo>
                  <a:cubicBezTo>
                    <a:pt x="0" y="126229"/>
                    <a:pt x="581250" y="0"/>
                    <a:pt x="1298257" y="0"/>
                  </a:cubicBezTo>
                  <a:cubicBezTo>
                    <a:pt x="2015265" y="0"/>
                    <a:pt x="2596515" y="126229"/>
                    <a:pt x="2596515" y="281940"/>
                  </a:cubicBezTo>
                  <a:close/>
                </a:path>
              </a:pathLst>
            </a:custGeom>
            <a:solidFill>
              <a:srgbClr val="EF3F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A8BAB6-339D-234E-8F95-907F3B88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Framework Slide Template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8EB4-73AB-2841-901F-0A80BDDA89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7BE7C4-3566-4A4E-8C2E-42E4DC77BD8F}"/>
              </a:ext>
            </a:extLst>
          </p:cNvPr>
          <p:cNvSpPr txBox="1"/>
          <p:nvPr/>
        </p:nvSpPr>
        <p:spPr>
          <a:xfrm>
            <a:off x="2966617" y="3971379"/>
            <a:ext cx="927217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9482CE-C4F6-4142-B74D-2E16CC7E0E41}"/>
              </a:ext>
            </a:extLst>
          </p:cNvPr>
          <p:cNvSpPr txBox="1"/>
          <p:nvPr/>
        </p:nvSpPr>
        <p:spPr>
          <a:xfrm>
            <a:off x="3160191" y="3210799"/>
            <a:ext cx="10613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8175D2-D506-654E-898C-8CFD36925FE8}"/>
              </a:ext>
            </a:extLst>
          </p:cNvPr>
          <p:cNvSpPr txBox="1"/>
          <p:nvPr/>
        </p:nvSpPr>
        <p:spPr>
          <a:xfrm>
            <a:off x="3354467" y="2440203"/>
            <a:ext cx="478561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E5AA89-B714-FD44-A3B5-038FEBC4F1EC}"/>
              </a:ext>
            </a:extLst>
          </p:cNvPr>
          <p:cNvSpPr txBox="1"/>
          <p:nvPr/>
        </p:nvSpPr>
        <p:spPr>
          <a:xfrm>
            <a:off x="3539630" y="1670484"/>
            <a:ext cx="76265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REACH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6B69B8-524D-DD43-BA17-0489437A0DD6}"/>
              </a:ext>
            </a:extLst>
          </p:cNvPr>
          <p:cNvCxnSpPr>
            <a:cxnSpLocks/>
          </p:cNvCxnSpPr>
          <p:nvPr/>
        </p:nvCxnSpPr>
        <p:spPr>
          <a:xfrm flipH="1">
            <a:off x="2777057" y="3868549"/>
            <a:ext cx="484294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E7679A-62C8-AB49-B443-463B75D12530}"/>
              </a:ext>
            </a:extLst>
          </p:cNvPr>
          <p:cNvCxnSpPr>
            <a:cxnSpLocks/>
          </p:cNvCxnSpPr>
          <p:nvPr/>
        </p:nvCxnSpPr>
        <p:spPr>
          <a:xfrm flipH="1">
            <a:off x="2942157" y="3100199"/>
            <a:ext cx="484294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FF28C3-B62C-BE46-B4AF-1B2F461DC336}"/>
              </a:ext>
            </a:extLst>
          </p:cNvPr>
          <p:cNvCxnSpPr>
            <a:cxnSpLocks/>
          </p:cNvCxnSpPr>
          <p:nvPr/>
        </p:nvCxnSpPr>
        <p:spPr>
          <a:xfrm flipH="1">
            <a:off x="3170757" y="2331849"/>
            <a:ext cx="484294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megaphone">
            <a:extLst>
              <a:ext uri="{FF2B5EF4-FFF2-40B4-BE49-F238E27FC236}">
                <a16:creationId xmlns:a16="http://schemas.microsoft.com/office/drawing/2014/main" id="{A2060BBD-F7F5-014A-BE05-0EBA730BF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437" y="1930121"/>
            <a:ext cx="398110" cy="398110"/>
          </a:xfrm>
          <a:prstGeom prst="rect">
            <a:avLst/>
          </a:prstGeom>
        </p:spPr>
      </p:pic>
      <p:pic>
        <p:nvPicPr>
          <p:cNvPr id="44" name="Graphic 43" descr="bullseye">
            <a:extLst>
              <a:ext uri="{FF2B5EF4-FFF2-40B4-BE49-F238E27FC236}">
                <a16:creationId xmlns:a16="http://schemas.microsoft.com/office/drawing/2014/main" id="{05F42C26-783A-CA45-A399-1F5E9520F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995" y="2667675"/>
            <a:ext cx="406994" cy="406994"/>
          </a:xfrm>
          <a:prstGeom prst="rect">
            <a:avLst/>
          </a:prstGeom>
        </p:spPr>
      </p:pic>
      <p:pic>
        <p:nvPicPr>
          <p:cNvPr id="45" name="Graphic 44" descr="handshake">
            <a:extLst>
              <a:ext uri="{FF2B5EF4-FFF2-40B4-BE49-F238E27FC236}">
                <a16:creationId xmlns:a16="http://schemas.microsoft.com/office/drawing/2014/main" id="{4739C7A7-DE86-BB4E-B7E7-2BE30321E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6409" y="4121022"/>
            <a:ext cx="478167" cy="478167"/>
          </a:xfrm>
          <a:prstGeom prst="rect">
            <a:avLst/>
          </a:prstGeom>
        </p:spPr>
      </p:pic>
      <p:pic>
        <p:nvPicPr>
          <p:cNvPr id="46" name="Graphic 45" descr="magnet">
            <a:extLst>
              <a:ext uri="{FF2B5EF4-FFF2-40B4-BE49-F238E27FC236}">
                <a16:creationId xmlns:a16="http://schemas.microsoft.com/office/drawing/2014/main" id="{3373FB99-BD63-A14E-8EB1-89C4CB9BF6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3892" y="3422013"/>
            <a:ext cx="383200" cy="38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BA669F-5124-B9A4-49BF-F8901D5A0250}"/>
              </a:ext>
            </a:extLst>
          </p:cNvPr>
          <p:cNvSpPr txBox="1"/>
          <p:nvPr/>
        </p:nvSpPr>
        <p:spPr>
          <a:xfrm>
            <a:off x="3553414" y="1945392"/>
            <a:ext cx="4243556" cy="306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Edit text here. You can edit this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02E65-F5DC-A0BD-A8B1-E10DFB6351A8}"/>
              </a:ext>
            </a:extLst>
          </p:cNvPr>
          <p:cNvSpPr txBox="1"/>
          <p:nvPr/>
        </p:nvSpPr>
        <p:spPr>
          <a:xfrm>
            <a:off x="3343864" y="2694692"/>
            <a:ext cx="4504736" cy="306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You can write your text here. Click here to edit your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C4BC6-4615-121C-AD2F-504326A78A3D}"/>
              </a:ext>
            </a:extLst>
          </p:cNvPr>
          <p:cNvSpPr txBox="1"/>
          <p:nvPr/>
        </p:nvSpPr>
        <p:spPr>
          <a:xfrm>
            <a:off x="3166063" y="3469392"/>
            <a:ext cx="4434421" cy="306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You can write your text here. Click here to edit your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5C6D0-7572-7B77-A3FF-720AFB0DD1D2}"/>
              </a:ext>
            </a:extLst>
          </p:cNvPr>
          <p:cNvSpPr txBox="1"/>
          <p:nvPr/>
        </p:nvSpPr>
        <p:spPr>
          <a:xfrm>
            <a:off x="2950164" y="4225042"/>
            <a:ext cx="4456080" cy="306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You can write your text here. Click here to edit your text.</a:t>
            </a:r>
          </a:p>
        </p:txBody>
      </p:sp>
    </p:spTree>
    <p:extLst>
      <p:ext uri="{BB962C8B-B14F-4D97-AF65-F5344CB8AC3E}">
        <p14:creationId xmlns:p14="http://schemas.microsoft.com/office/powerpoint/2010/main" val="8604564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hecklist Templat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EF3F82"/>
      </a:accent1>
      <a:accent2>
        <a:srgbClr val="A22B94"/>
      </a:accent2>
      <a:accent3>
        <a:srgbClr val="6B5EB1"/>
      </a:accent3>
      <a:accent4>
        <a:srgbClr val="539BE7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Office PowerPoint</Application>
  <PresentationFormat>On-screen Show (16:9)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</vt:lpstr>
      <vt:lpstr>1_Office Theme</vt:lpstr>
      <vt:lpstr>RACE Framework Slide Template</vt:lpstr>
      <vt:lpstr>RACE Framework Slide Template</vt:lpstr>
      <vt:lpstr>RACE Framework Slide Template</vt:lpstr>
      <vt:lpstr>RACE Framework Slide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2023-08-26T14:01:11Z</dcterms:modified>
</cp:coreProperties>
</file>