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76" r:id="rId3"/>
    <p:sldId id="277" r:id="rId4"/>
    <p:sldId id="278" r:id="rId5"/>
    <p:sldId id="280" r:id="rId6"/>
    <p:sldId id="281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80" d="100"/>
          <a:sy n="80" d="100"/>
        </p:scale>
        <p:origin x="566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7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56B-2E4D-4FCC-87EB-804ECC91B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6FCC0-F096-4658-B346-2EB056D8C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44FA-B955-4620-9C6B-F7BB3AAC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428A-F327-4146-A522-EA304225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4B23-E33B-461E-B87F-A134C2BC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8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5584-DA31-4C00-B77A-A352A441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807B-B930-4A1E-9FA5-47CC356A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81D6-FA8B-4999-A113-8402F22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7272-598F-480C-82AF-03C896C3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6F03-683F-4CB2-8CAB-88B74316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0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B1B1-BD87-4108-913A-90EFE217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0A941-CD84-4E74-A779-D33D6832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3380-44C3-41E6-A376-FDA7148E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8A5B-FB74-41B5-86AA-5543A417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81C0-2BED-4025-BDA5-8D01889A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E56F-7289-4215-AD78-861CA582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1E59-F19E-4482-862C-1A03FA122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6B069-850B-46A2-BDB9-DA3ECB11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F474-316D-4A08-9CCA-4C91EEF8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729B3-127D-41A9-9EF7-61C7D401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F8391-6630-4E3F-BA21-A4E2007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52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F2FF-CE29-48F8-824C-50F0CFCB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C8B10-C9EC-4E86-8053-9105D196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F47DA-FE8A-482A-BC0C-8249F657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6EC45-6529-4716-8892-9AA1691F8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B65AA-034D-4007-B2C8-4D4369ECA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83D03-9C96-44F4-932F-4E2B7A4B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DFF97-FED7-4AC3-B1AA-224FF2D3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176D6-AB37-4E73-81F6-FE2A34AC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41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35DB-1500-4C00-9E96-68D8E5EC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2CEED-EA5E-423C-B102-F89EB4A7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3A2C9-BC27-4D81-8E72-A57FE373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2273B-303E-4910-BB75-66EECFCA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34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0B12A-DD29-42C7-B1F6-DF71245A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65BE7-88B3-4DA8-893A-74E89547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5ECD-943F-4D89-B33E-C21DCB0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4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7462-5F3F-4645-B232-01F9338F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95A4-D89F-4EC7-84ED-F4B91EBD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B9F65-6EF0-4BC1-A824-5271D153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9FA2F-67CA-4AAC-8014-D39F890F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C372-C291-4B5A-B848-31F3C947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75DAB-F697-44CB-BCB9-45E2AE7D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56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EF41-1AC5-417F-9CA6-0B718622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46DA0-29F4-47C9-AE84-A8E74016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7810-281A-4BCC-A7C0-680537C9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FCC58-8E0C-4AD7-B859-F5888FBC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69AD-991B-4A20-8A79-149300D6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2BB7D-E3D4-4A36-A271-2FC557DB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02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6E53-760F-4379-A391-15EABDFA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AEFC9-D677-455B-B088-47B1C6C9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E7A0-6961-4D75-90AA-DA8580A8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FE2DE-6A77-432D-B654-83428712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4486-4B62-4CE7-86F5-D035E420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60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5EE93-23C4-4E50-99D9-06D9E1AE7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05CCE-A3EC-4D4B-BF63-BF6295E3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2BB6-F0D6-476E-A6AD-9FDBECD5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F9F2-CEEA-4D38-BF7F-7CC4C82A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43B8-4338-4D05-8135-117FB265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98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98468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3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47C74-A192-41A1-8CE5-902775CA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37E12-113D-429D-A09C-EAB52CF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A2DA-D769-4880-A64B-AF1A5E92F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8/26/2023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B9A5-3C09-4C7B-96B8-DAE3AB8C6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1418-72D2-4D6C-B22B-D8CCB01F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7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Front End Technologies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6B2573-148B-4265-89F3-3C028C35EF5D}"/>
              </a:ext>
            </a:extLst>
          </p:cNvPr>
          <p:cNvGrpSpPr/>
          <p:nvPr/>
        </p:nvGrpSpPr>
        <p:grpSpPr>
          <a:xfrm>
            <a:off x="1104424" y="1651040"/>
            <a:ext cx="4184014" cy="4184014"/>
            <a:chOff x="1104424" y="1757680"/>
            <a:chExt cx="4184014" cy="41840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0C4880-6832-4C30-9393-F98897810B18}"/>
                </a:ext>
              </a:extLst>
            </p:cNvPr>
            <p:cNvGrpSpPr/>
            <p:nvPr/>
          </p:nvGrpSpPr>
          <p:grpSpPr>
            <a:xfrm>
              <a:off x="1414463" y="2066925"/>
              <a:ext cx="3563937" cy="3565525"/>
              <a:chOff x="1414463" y="2066925"/>
              <a:chExt cx="3563937" cy="356552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8289FF-C8DB-45B8-A07E-AF7E59D68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463" y="2066925"/>
                <a:ext cx="3563937" cy="35655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>
                <a:outerShdw blurRad="127000" dist="292100" dir="2700000" algn="tl" rotWithShape="0">
                  <a:prstClr val="black">
                    <a:alpha val="1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8326EF2-786E-496A-A7DD-1C8CE16EC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5025" y="2890838"/>
                <a:ext cx="1300162" cy="2314575"/>
              </a:xfrm>
              <a:custGeom>
                <a:avLst/>
                <a:gdLst>
                  <a:gd name="T0" fmla="*/ 0 w 232"/>
                  <a:gd name="T1" fmla="*/ 171 h 413"/>
                  <a:gd name="T2" fmla="*/ 73 w 232"/>
                  <a:gd name="T3" fmla="*/ 413 h 413"/>
                  <a:gd name="T4" fmla="*/ 232 w 232"/>
                  <a:gd name="T5" fmla="*/ 171 h 413"/>
                  <a:gd name="T6" fmla="*/ 168 w 232"/>
                  <a:gd name="T7" fmla="*/ 0 h 413"/>
                  <a:gd name="T8" fmla="*/ 0 w 232"/>
                  <a:gd name="T9" fmla="*/ 171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413">
                    <a:moveTo>
                      <a:pt x="0" y="171"/>
                    </a:moveTo>
                    <a:cubicBezTo>
                      <a:pt x="44" y="245"/>
                      <a:pt x="69" y="328"/>
                      <a:pt x="73" y="413"/>
                    </a:cubicBezTo>
                    <a:cubicBezTo>
                      <a:pt x="166" y="373"/>
                      <a:pt x="232" y="280"/>
                      <a:pt x="232" y="171"/>
                    </a:cubicBezTo>
                    <a:cubicBezTo>
                      <a:pt x="232" y="106"/>
                      <a:pt x="208" y="46"/>
                      <a:pt x="168" y="0"/>
                    </a:cubicBezTo>
                    <a:cubicBezTo>
                      <a:pt x="99" y="41"/>
                      <a:pt x="41" y="99"/>
                      <a:pt x="0" y="171"/>
                    </a:cubicBezTo>
                    <a:close/>
                  </a:path>
                </a:pathLst>
              </a:cu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E637DBD-FB22-4504-8E5F-277AD765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463" y="2368550"/>
                <a:ext cx="2286000" cy="1335088"/>
              </a:xfrm>
              <a:custGeom>
                <a:avLst/>
                <a:gdLst>
                  <a:gd name="T0" fmla="*/ 233 w 408"/>
                  <a:gd name="T1" fmla="*/ 237 h 238"/>
                  <a:gd name="T2" fmla="*/ 408 w 408"/>
                  <a:gd name="T3" fmla="*/ 53 h 238"/>
                  <a:gd name="T4" fmla="*/ 250 w 408"/>
                  <a:gd name="T5" fmla="*/ 0 h 238"/>
                  <a:gd name="T6" fmla="*/ 0 w 408"/>
                  <a:gd name="T7" fmla="*/ 180 h 238"/>
                  <a:gd name="T8" fmla="*/ 233 w 408"/>
                  <a:gd name="T9" fmla="*/ 237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238">
                    <a:moveTo>
                      <a:pt x="233" y="237"/>
                    </a:moveTo>
                    <a:cubicBezTo>
                      <a:pt x="276" y="161"/>
                      <a:pt x="336" y="99"/>
                      <a:pt x="408" y="53"/>
                    </a:cubicBezTo>
                    <a:cubicBezTo>
                      <a:pt x="364" y="20"/>
                      <a:pt x="309" y="0"/>
                      <a:pt x="250" y="0"/>
                    </a:cubicBezTo>
                    <a:cubicBezTo>
                      <a:pt x="134" y="0"/>
                      <a:pt x="35" y="75"/>
                      <a:pt x="0" y="180"/>
                    </a:cubicBezTo>
                    <a:cubicBezTo>
                      <a:pt x="71" y="218"/>
                      <a:pt x="151" y="238"/>
                      <a:pt x="233" y="2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74E3B76-05C9-4AC2-B69A-92EFFB617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675" y="3692525"/>
                <a:ext cx="1758950" cy="1636713"/>
              </a:xfrm>
              <a:custGeom>
                <a:avLst/>
                <a:gdLst>
                  <a:gd name="T0" fmla="*/ 239 w 314"/>
                  <a:gd name="T1" fmla="*/ 57 h 292"/>
                  <a:gd name="T2" fmla="*/ 1 w 314"/>
                  <a:gd name="T3" fmla="*/ 0 h 292"/>
                  <a:gd name="T4" fmla="*/ 0 w 314"/>
                  <a:gd name="T5" fmla="*/ 28 h 292"/>
                  <a:gd name="T6" fmla="*/ 264 w 314"/>
                  <a:gd name="T7" fmla="*/ 292 h 292"/>
                  <a:gd name="T8" fmla="*/ 314 w 314"/>
                  <a:gd name="T9" fmla="*/ 287 h 292"/>
                  <a:gd name="T10" fmla="*/ 248 w 314"/>
                  <a:gd name="T11" fmla="*/ 57 h 292"/>
                  <a:gd name="T12" fmla="*/ 239 w 314"/>
                  <a:gd name="T13" fmla="*/ 57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292">
                    <a:moveTo>
                      <a:pt x="239" y="57"/>
                    </a:moveTo>
                    <a:cubicBezTo>
                      <a:pt x="155" y="57"/>
                      <a:pt x="74" y="37"/>
                      <a:pt x="1" y="0"/>
                    </a:cubicBezTo>
                    <a:cubicBezTo>
                      <a:pt x="0" y="10"/>
                      <a:pt x="0" y="19"/>
                      <a:pt x="0" y="28"/>
                    </a:cubicBezTo>
                    <a:cubicBezTo>
                      <a:pt x="0" y="174"/>
                      <a:pt x="118" y="292"/>
                      <a:pt x="264" y="292"/>
                    </a:cubicBezTo>
                    <a:cubicBezTo>
                      <a:pt x="281" y="292"/>
                      <a:pt x="297" y="291"/>
                      <a:pt x="314" y="287"/>
                    </a:cubicBezTo>
                    <a:cubicBezTo>
                      <a:pt x="312" y="207"/>
                      <a:pt x="290" y="128"/>
                      <a:pt x="248" y="57"/>
                    </a:cubicBezTo>
                    <a:cubicBezTo>
                      <a:pt x="245" y="57"/>
                      <a:pt x="242" y="57"/>
                      <a:pt x="239" y="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2DBBB56-6352-46A0-BB02-C98B32EFFEB5}"/>
                </a:ext>
              </a:extLst>
            </p:cNvPr>
            <p:cNvSpPr/>
            <p:nvPr/>
          </p:nvSpPr>
          <p:spPr>
            <a:xfrm>
              <a:off x="1104424" y="1757680"/>
              <a:ext cx="4184014" cy="4184014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9F555-A759-4673-85E7-B991E524018F}"/>
              </a:ext>
            </a:extLst>
          </p:cNvPr>
          <p:cNvSpPr/>
          <p:nvPr/>
        </p:nvSpPr>
        <p:spPr>
          <a:xfrm>
            <a:off x="7390556" y="1651040"/>
            <a:ext cx="3744416" cy="126203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006CA-2747-47FE-86C9-04263B6072F8}"/>
              </a:ext>
            </a:extLst>
          </p:cNvPr>
          <p:cNvSpPr/>
          <p:nvPr/>
        </p:nvSpPr>
        <p:spPr>
          <a:xfrm>
            <a:off x="7390556" y="3112028"/>
            <a:ext cx="3744416" cy="126203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A28CC-A66B-43FE-BBAA-082E0F32D606}"/>
              </a:ext>
            </a:extLst>
          </p:cNvPr>
          <p:cNvSpPr/>
          <p:nvPr/>
        </p:nvSpPr>
        <p:spPr>
          <a:xfrm>
            <a:off x="7390556" y="4573016"/>
            <a:ext cx="3744416" cy="12620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04CCC-2AB8-4705-B866-D3E7F9054D34}"/>
              </a:ext>
            </a:extLst>
          </p:cNvPr>
          <p:cNvCxnSpPr>
            <a:stCxn id="12" idx="1"/>
            <a:endCxn id="10" idx="7"/>
          </p:cNvCxnSpPr>
          <p:nvPr/>
        </p:nvCxnSpPr>
        <p:spPr>
          <a:xfrm flipH="1" flipV="1">
            <a:off x="4675703" y="2263775"/>
            <a:ext cx="2714853" cy="182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A5C4A8-A64C-40CB-BB54-001AE286F6BE}"/>
              </a:ext>
            </a:extLst>
          </p:cNvPr>
          <p:cNvCxnSpPr>
            <a:cxnSpLocks/>
          </p:cNvCxnSpPr>
          <p:nvPr/>
        </p:nvCxnSpPr>
        <p:spPr>
          <a:xfrm flipH="1">
            <a:off x="4703787" y="5187819"/>
            <a:ext cx="26966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96BF-DE20-4E4D-9426-A15877F79200}"/>
              </a:ext>
            </a:extLst>
          </p:cNvPr>
          <p:cNvCxnSpPr>
            <a:cxnSpLocks/>
          </p:cNvCxnSpPr>
          <p:nvPr/>
        </p:nvCxnSpPr>
        <p:spPr>
          <a:xfrm flipH="1">
            <a:off x="5285758" y="3743047"/>
            <a:ext cx="210479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884AAF-0536-4221-A90B-87F96D034E3D}"/>
              </a:ext>
            </a:extLst>
          </p:cNvPr>
          <p:cNvSpPr txBox="1"/>
          <p:nvPr/>
        </p:nvSpPr>
        <p:spPr>
          <a:xfrm>
            <a:off x="2027337" y="285041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5031D-B9CC-4CB4-9BD4-FC2B3BA73E25}"/>
              </a:ext>
            </a:extLst>
          </p:cNvPr>
          <p:cNvSpPr txBox="1"/>
          <p:nvPr/>
        </p:nvSpPr>
        <p:spPr>
          <a:xfrm>
            <a:off x="3927855" y="3029712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EA63F-608E-46BB-949C-6DCC538FCD31}"/>
              </a:ext>
            </a:extLst>
          </p:cNvPr>
          <p:cNvSpPr txBox="1"/>
          <p:nvPr/>
        </p:nvSpPr>
        <p:spPr>
          <a:xfrm>
            <a:off x="2770187" y="4637108"/>
            <a:ext cx="53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03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57D04C-3C2B-452B-A3CC-10B1C8C7ABC5}"/>
              </a:ext>
            </a:extLst>
          </p:cNvPr>
          <p:cNvSpPr/>
          <p:nvPr/>
        </p:nvSpPr>
        <p:spPr>
          <a:xfrm>
            <a:off x="8620997" y="1991210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is the standard markup language for Web pages.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E1171-6CD9-41F6-8E32-2ADD5FD56A5B}"/>
              </a:ext>
            </a:extLst>
          </p:cNvPr>
          <p:cNvSpPr txBox="1"/>
          <p:nvPr/>
        </p:nvSpPr>
        <p:spPr>
          <a:xfrm>
            <a:off x="2618106" y="2708920"/>
            <a:ext cx="136815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64E48-28A1-4582-90DF-B395C220A70A}"/>
              </a:ext>
            </a:extLst>
          </p:cNvPr>
          <p:cNvSpPr txBox="1"/>
          <p:nvPr/>
        </p:nvSpPr>
        <p:spPr>
          <a:xfrm>
            <a:off x="3862164" y="3763140"/>
            <a:ext cx="9577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CSS3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6FAAB8-F601-442A-B173-21DD5968EB94}"/>
              </a:ext>
            </a:extLst>
          </p:cNvPr>
          <p:cNvSpPr txBox="1"/>
          <p:nvPr/>
        </p:nvSpPr>
        <p:spPr>
          <a:xfrm>
            <a:off x="2074264" y="4221088"/>
            <a:ext cx="121183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6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endParaRPr lang="en-IN" sz="1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2BB1F8-1036-446E-9A10-52D34FFEAE6B}"/>
              </a:ext>
            </a:extLst>
          </p:cNvPr>
          <p:cNvGrpSpPr/>
          <p:nvPr/>
        </p:nvGrpSpPr>
        <p:grpSpPr>
          <a:xfrm>
            <a:off x="7747404" y="3513996"/>
            <a:ext cx="506194" cy="458102"/>
            <a:chOff x="5110163" y="7618413"/>
            <a:chExt cx="2289175" cy="2071688"/>
          </a:xfrm>
          <a:solidFill>
            <a:schemeClr val="bg1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F6E03098-B035-4877-AF9C-1C6539505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163" y="7618413"/>
              <a:ext cx="2289175" cy="2071688"/>
            </a:xfrm>
            <a:custGeom>
              <a:avLst/>
              <a:gdLst>
                <a:gd name="T0" fmla="*/ 2129 w 2381"/>
                <a:gd name="T1" fmla="*/ 0 h 2153"/>
                <a:gd name="T2" fmla="*/ 252 w 2381"/>
                <a:gd name="T3" fmla="*/ 0 h 2153"/>
                <a:gd name="T4" fmla="*/ 0 w 2381"/>
                <a:gd name="T5" fmla="*/ 252 h 2153"/>
                <a:gd name="T6" fmla="*/ 0 w 2381"/>
                <a:gd name="T7" fmla="*/ 1283 h 2153"/>
                <a:gd name="T8" fmla="*/ 0 w 2381"/>
                <a:gd name="T9" fmla="*/ 1443 h 2153"/>
                <a:gd name="T10" fmla="*/ 252 w 2381"/>
                <a:gd name="T11" fmla="*/ 1695 h 2153"/>
                <a:gd name="T12" fmla="*/ 860 w 2381"/>
                <a:gd name="T13" fmla="*/ 1695 h 2153"/>
                <a:gd name="T14" fmla="*/ 787 w 2381"/>
                <a:gd name="T15" fmla="*/ 2061 h 2153"/>
                <a:gd name="T16" fmla="*/ 550 w 2381"/>
                <a:gd name="T17" fmla="*/ 2061 h 2153"/>
                <a:gd name="T18" fmla="*/ 504 w 2381"/>
                <a:gd name="T19" fmla="*/ 2107 h 2153"/>
                <a:gd name="T20" fmla="*/ 550 w 2381"/>
                <a:gd name="T21" fmla="*/ 2153 h 2153"/>
                <a:gd name="T22" fmla="*/ 1832 w 2381"/>
                <a:gd name="T23" fmla="*/ 2153 h 2153"/>
                <a:gd name="T24" fmla="*/ 1878 w 2381"/>
                <a:gd name="T25" fmla="*/ 2107 h 2153"/>
                <a:gd name="T26" fmla="*/ 1832 w 2381"/>
                <a:gd name="T27" fmla="*/ 2061 h 2153"/>
                <a:gd name="T28" fmla="*/ 1595 w 2381"/>
                <a:gd name="T29" fmla="*/ 2061 h 2153"/>
                <a:gd name="T30" fmla="*/ 1521 w 2381"/>
                <a:gd name="T31" fmla="*/ 1695 h 2153"/>
                <a:gd name="T32" fmla="*/ 2129 w 2381"/>
                <a:gd name="T33" fmla="*/ 1695 h 2153"/>
                <a:gd name="T34" fmla="*/ 2381 w 2381"/>
                <a:gd name="T35" fmla="*/ 1443 h 2153"/>
                <a:gd name="T36" fmla="*/ 2381 w 2381"/>
                <a:gd name="T37" fmla="*/ 1283 h 2153"/>
                <a:gd name="T38" fmla="*/ 2381 w 2381"/>
                <a:gd name="T39" fmla="*/ 252 h 2153"/>
                <a:gd name="T40" fmla="*/ 2129 w 2381"/>
                <a:gd name="T41" fmla="*/ 0 h 2153"/>
                <a:gd name="T42" fmla="*/ 880 w 2381"/>
                <a:gd name="T43" fmla="*/ 2061 h 2153"/>
                <a:gd name="T44" fmla="*/ 954 w 2381"/>
                <a:gd name="T45" fmla="*/ 1695 h 2153"/>
                <a:gd name="T46" fmla="*/ 1428 w 2381"/>
                <a:gd name="T47" fmla="*/ 1695 h 2153"/>
                <a:gd name="T48" fmla="*/ 1501 w 2381"/>
                <a:gd name="T49" fmla="*/ 2061 h 2153"/>
                <a:gd name="T50" fmla="*/ 880 w 2381"/>
                <a:gd name="T51" fmla="*/ 2061 h 2153"/>
                <a:gd name="T52" fmla="*/ 2290 w 2381"/>
                <a:gd name="T53" fmla="*/ 1443 h 2153"/>
                <a:gd name="T54" fmla="*/ 2129 w 2381"/>
                <a:gd name="T55" fmla="*/ 1603 h 2153"/>
                <a:gd name="T56" fmla="*/ 252 w 2381"/>
                <a:gd name="T57" fmla="*/ 1603 h 2153"/>
                <a:gd name="T58" fmla="*/ 92 w 2381"/>
                <a:gd name="T59" fmla="*/ 1443 h 2153"/>
                <a:gd name="T60" fmla="*/ 92 w 2381"/>
                <a:gd name="T61" fmla="*/ 1328 h 2153"/>
                <a:gd name="T62" fmla="*/ 2290 w 2381"/>
                <a:gd name="T63" fmla="*/ 1328 h 2153"/>
                <a:gd name="T64" fmla="*/ 2290 w 2381"/>
                <a:gd name="T65" fmla="*/ 1443 h 2153"/>
                <a:gd name="T66" fmla="*/ 2290 w 2381"/>
                <a:gd name="T67" fmla="*/ 1237 h 2153"/>
                <a:gd name="T68" fmla="*/ 92 w 2381"/>
                <a:gd name="T69" fmla="*/ 1237 h 2153"/>
                <a:gd name="T70" fmla="*/ 92 w 2381"/>
                <a:gd name="T71" fmla="*/ 1145 h 2153"/>
                <a:gd name="T72" fmla="*/ 367 w 2381"/>
                <a:gd name="T73" fmla="*/ 1145 h 2153"/>
                <a:gd name="T74" fmla="*/ 412 w 2381"/>
                <a:gd name="T75" fmla="*/ 1099 h 2153"/>
                <a:gd name="T76" fmla="*/ 367 w 2381"/>
                <a:gd name="T77" fmla="*/ 1054 h 2153"/>
                <a:gd name="T78" fmla="*/ 92 w 2381"/>
                <a:gd name="T79" fmla="*/ 1054 h 2153"/>
                <a:gd name="T80" fmla="*/ 92 w 2381"/>
                <a:gd name="T81" fmla="*/ 252 h 2153"/>
                <a:gd name="T82" fmla="*/ 252 w 2381"/>
                <a:gd name="T83" fmla="*/ 92 h 2153"/>
                <a:gd name="T84" fmla="*/ 2129 w 2381"/>
                <a:gd name="T85" fmla="*/ 92 h 2153"/>
                <a:gd name="T86" fmla="*/ 2290 w 2381"/>
                <a:gd name="T87" fmla="*/ 252 h 2153"/>
                <a:gd name="T88" fmla="*/ 2290 w 2381"/>
                <a:gd name="T89" fmla="*/ 1237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1" h="2153">
                  <a:moveTo>
                    <a:pt x="2129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13" y="0"/>
                    <a:pt x="0" y="113"/>
                    <a:pt x="0" y="252"/>
                  </a:cubicBezTo>
                  <a:cubicBezTo>
                    <a:pt x="0" y="1283"/>
                    <a:pt x="0" y="1283"/>
                    <a:pt x="0" y="1283"/>
                  </a:cubicBezTo>
                  <a:cubicBezTo>
                    <a:pt x="0" y="1443"/>
                    <a:pt x="0" y="1443"/>
                    <a:pt x="0" y="1443"/>
                  </a:cubicBezTo>
                  <a:cubicBezTo>
                    <a:pt x="0" y="1582"/>
                    <a:pt x="113" y="1695"/>
                    <a:pt x="252" y="1695"/>
                  </a:cubicBezTo>
                  <a:cubicBezTo>
                    <a:pt x="860" y="1695"/>
                    <a:pt x="860" y="1695"/>
                    <a:pt x="860" y="1695"/>
                  </a:cubicBezTo>
                  <a:cubicBezTo>
                    <a:pt x="787" y="2061"/>
                    <a:pt x="787" y="2061"/>
                    <a:pt x="787" y="2061"/>
                  </a:cubicBezTo>
                  <a:cubicBezTo>
                    <a:pt x="550" y="2061"/>
                    <a:pt x="550" y="2061"/>
                    <a:pt x="550" y="2061"/>
                  </a:cubicBezTo>
                  <a:cubicBezTo>
                    <a:pt x="524" y="2061"/>
                    <a:pt x="504" y="2082"/>
                    <a:pt x="504" y="2107"/>
                  </a:cubicBezTo>
                  <a:cubicBezTo>
                    <a:pt x="504" y="2132"/>
                    <a:pt x="524" y="2153"/>
                    <a:pt x="550" y="2153"/>
                  </a:cubicBezTo>
                  <a:cubicBezTo>
                    <a:pt x="1832" y="2153"/>
                    <a:pt x="1832" y="2153"/>
                    <a:pt x="1832" y="2153"/>
                  </a:cubicBezTo>
                  <a:cubicBezTo>
                    <a:pt x="1857" y="2153"/>
                    <a:pt x="1878" y="2132"/>
                    <a:pt x="1878" y="2107"/>
                  </a:cubicBezTo>
                  <a:cubicBezTo>
                    <a:pt x="1878" y="2082"/>
                    <a:pt x="1857" y="2061"/>
                    <a:pt x="1832" y="2061"/>
                  </a:cubicBezTo>
                  <a:cubicBezTo>
                    <a:pt x="1595" y="2061"/>
                    <a:pt x="1595" y="2061"/>
                    <a:pt x="1595" y="2061"/>
                  </a:cubicBezTo>
                  <a:cubicBezTo>
                    <a:pt x="1521" y="1695"/>
                    <a:pt x="1521" y="1695"/>
                    <a:pt x="1521" y="1695"/>
                  </a:cubicBezTo>
                  <a:cubicBezTo>
                    <a:pt x="2129" y="1695"/>
                    <a:pt x="2129" y="1695"/>
                    <a:pt x="2129" y="1695"/>
                  </a:cubicBezTo>
                  <a:cubicBezTo>
                    <a:pt x="2268" y="1695"/>
                    <a:pt x="2381" y="1582"/>
                    <a:pt x="2381" y="1443"/>
                  </a:cubicBezTo>
                  <a:cubicBezTo>
                    <a:pt x="2381" y="1283"/>
                    <a:pt x="2381" y="1283"/>
                    <a:pt x="2381" y="1283"/>
                  </a:cubicBezTo>
                  <a:cubicBezTo>
                    <a:pt x="2381" y="252"/>
                    <a:pt x="2381" y="252"/>
                    <a:pt x="2381" y="252"/>
                  </a:cubicBezTo>
                  <a:cubicBezTo>
                    <a:pt x="2381" y="113"/>
                    <a:pt x="2268" y="0"/>
                    <a:pt x="2129" y="0"/>
                  </a:cubicBezTo>
                  <a:close/>
                  <a:moveTo>
                    <a:pt x="880" y="2061"/>
                  </a:moveTo>
                  <a:cubicBezTo>
                    <a:pt x="954" y="1695"/>
                    <a:pt x="954" y="1695"/>
                    <a:pt x="954" y="1695"/>
                  </a:cubicBezTo>
                  <a:cubicBezTo>
                    <a:pt x="1428" y="1695"/>
                    <a:pt x="1428" y="1695"/>
                    <a:pt x="1428" y="1695"/>
                  </a:cubicBezTo>
                  <a:cubicBezTo>
                    <a:pt x="1501" y="2061"/>
                    <a:pt x="1501" y="2061"/>
                    <a:pt x="1501" y="2061"/>
                  </a:cubicBezTo>
                  <a:cubicBezTo>
                    <a:pt x="880" y="2061"/>
                    <a:pt x="880" y="2061"/>
                    <a:pt x="880" y="2061"/>
                  </a:cubicBezTo>
                  <a:close/>
                  <a:moveTo>
                    <a:pt x="2290" y="1443"/>
                  </a:moveTo>
                  <a:cubicBezTo>
                    <a:pt x="2290" y="1531"/>
                    <a:pt x="2218" y="1603"/>
                    <a:pt x="2129" y="1603"/>
                  </a:cubicBezTo>
                  <a:cubicBezTo>
                    <a:pt x="252" y="1603"/>
                    <a:pt x="252" y="1603"/>
                    <a:pt x="252" y="1603"/>
                  </a:cubicBezTo>
                  <a:cubicBezTo>
                    <a:pt x="164" y="1603"/>
                    <a:pt x="92" y="1531"/>
                    <a:pt x="92" y="1443"/>
                  </a:cubicBezTo>
                  <a:cubicBezTo>
                    <a:pt x="92" y="1328"/>
                    <a:pt x="92" y="1328"/>
                    <a:pt x="92" y="1328"/>
                  </a:cubicBezTo>
                  <a:cubicBezTo>
                    <a:pt x="2290" y="1328"/>
                    <a:pt x="2290" y="1328"/>
                    <a:pt x="2290" y="1328"/>
                  </a:cubicBezTo>
                  <a:cubicBezTo>
                    <a:pt x="2290" y="1443"/>
                    <a:pt x="2290" y="1443"/>
                    <a:pt x="2290" y="1443"/>
                  </a:cubicBezTo>
                  <a:close/>
                  <a:moveTo>
                    <a:pt x="2290" y="1237"/>
                  </a:moveTo>
                  <a:cubicBezTo>
                    <a:pt x="92" y="1237"/>
                    <a:pt x="92" y="1237"/>
                    <a:pt x="92" y="1237"/>
                  </a:cubicBezTo>
                  <a:cubicBezTo>
                    <a:pt x="92" y="1145"/>
                    <a:pt x="92" y="1145"/>
                    <a:pt x="92" y="1145"/>
                  </a:cubicBezTo>
                  <a:cubicBezTo>
                    <a:pt x="367" y="1145"/>
                    <a:pt x="367" y="1145"/>
                    <a:pt x="367" y="1145"/>
                  </a:cubicBezTo>
                  <a:cubicBezTo>
                    <a:pt x="392" y="1145"/>
                    <a:pt x="412" y="1125"/>
                    <a:pt x="412" y="1099"/>
                  </a:cubicBezTo>
                  <a:cubicBezTo>
                    <a:pt x="412" y="1074"/>
                    <a:pt x="392" y="1054"/>
                    <a:pt x="367" y="1054"/>
                  </a:cubicBezTo>
                  <a:cubicBezTo>
                    <a:pt x="92" y="1054"/>
                    <a:pt x="92" y="1054"/>
                    <a:pt x="92" y="1054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164"/>
                    <a:pt x="164" y="92"/>
                    <a:pt x="252" y="92"/>
                  </a:cubicBezTo>
                  <a:cubicBezTo>
                    <a:pt x="2129" y="92"/>
                    <a:pt x="2129" y="92"/>
                    <a:pt x="2129" y="92"/>
                  </a:cubicBezTo>
                  <a:cubicBezTo>
                    <a:pt x="2218" y="92"/>
                    <a:pt x="2290" y="164"/>
                    <a:pt x="2290" y="252"/>
                  </a:cubicBezTo>
                  <a:cubicBezTo>
                    <a:pt x="2290" y="1237"/>
                    <a:pt x="2290" y="1237"/>
                    <a:pt x="2290" y="12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F585329A-8BDB-44F2-B192-04C1612D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8940800"/>
              <a:ext cx="174625" cy="1762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A1140825-F629-423F-81FC-539539B8F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8225" y="8120063"/>
              <a:ext cx="514350" cy="511175"/>
            </a:xfrm>
            <a:custGeom>
              <a:avLst/>
              <a:gdLst>
                <a:gd name="T0" fmla="*/ 518 w 536"/>
                <a:gd name="T1" fmla="*/ 355 h 531"/>
                <a:gd name="T2" fmla="*/ 421 w 536"/>
                <a:gd name="T3" fmla="*/ 258 h 531"/>
                <a:gd name="T4" fmla="*/ 501 w 536"/>
                <a:gd name="T5" fmla="*/ 177 h 531"/>
                <a:gd name="T6" fmla="*/ 513 w 536"/>
                <a:gd name="T7" fmla="*/ 132 h 531"/>
                <a:gd name="T8" fmla="*/ 479 w 536"/>
                <a:gd name="T9" fmla="*/ 100 h 531"/>
                <a:gd name="T10" fmla="*/ 58 w 536"/>
                <a:gd name="T11" fmla="*/ 3 h 531"/>
                <a:gd name="T12" fmla="*/ 16 w 536"/>
                <a:gd name="T13" fmla="*/ 15 h 531"/>
                <a:gd name="T14" fmla="*/ 4 w 536"/>
                <a:gd name="T15" fmla="*/ 58 h 531"/>
                <a:gd name="T16" fmla="*/ 101 w 536"/>
                <a:gd name="T17" fmla="*/ 479 h 531"/>
                <a:gd name="T18" fmla="*/ 133 w 536"/>
                <a:gd name="T19" fmla="*/ 513 h 531"/>
                <a:gd name="T20" fmla="*/ 178 w 536"/>
                <a:gd name="T21" fmla="*/ 501 h 531"/>
                <a:gd name="T22" fmla="*/ 259 w 536"/>
                <a:gd name="T23" fmla="*/ 420 h 531"/>
                <a:gd name="T24" fmla="*/ 356 w 536"/>
                <a:gd name="T25" fmla="*/ 517 h 531"/>
                <a:gd name="T26" fmla="*/ 388 w 536"/>
                <a:gd name="T27" fmla="*/ 531 h 531"/>
                <a:gd name="T28" fmla="*/ 421 w 536"/>
                <a:gd name="T29" fmla="*/ 517 h 531"/>
                <a:gd name="T30" fmla="*/ 518 w 536"/>
                <a:gd name="T31" fmla="*/ 420 h 531"/>
                <a:gd name="T32" fmla="*/ 518 w 536"/>
                <a:gd name="T33" fmla="*/ 355 h 531"/>
                <a:gd name="T34" fmla="*/ 388 w 536"/>
                <a:gd name="T35" fmla="*/ 420 h 531"/>
                <a:gd name="T36" fmla="*/ 291 w 536"/>
                <a:gd name="T37" fmla="*/ 323 h 531"/>
                <a:gd name="T38" fmla="*/ 259 w 536"/>
                <a:gd name="T39" fmla="*/ 310 h 531"/>
                <a:gd name="T40" fmla="*/ 226 w 536"/>
                <a:gd name="T41" fmla="*/ 323 h 531"/>
                <a:gd name="T42" fmla="*/ 171 w 536"/>
                <a:gd name="T43" fmla="*/ 378 h 531"/>
                <a:gd name="T44" fmla="*/ 109 w 536"/>
                <a:gd name="T45" fmla="*/ 109 h 531"/>
                <a:gd name="T46" fmla="*/ 378 w 536"/>
                <a:gd name="T47" fmla="*/ 171 h 531"/>
                <a:gd name="T48" fmla="*/ 323 w 536"/>
                <a:gd name="T49" fmla="*/ 226 h 531"/>
                <a:gd name="T50" fmla="*/ 323 w 536"/>
                <a:gd name="T51" fmla="*/ 291 h 531"/>
                <a:gd name="T52" fmla="*/ 421 w 536"/>
                <a:gd name="T53" fmla="*/ 388 h 531"/>
                <a:gd name="T54" fmla="*/ 388 w 536"/>
                <a:gd name="T55" fmla="*/ 42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6" h="531">
                  <a:moveTo>
                    <a:pt x="518" y="355"/>
                  </a:moveTo>
                  <a:cubicBezTo>
                    <a:pt x="421" y="258"/>
                    <a:pt x="421" y="258"/>
                    <a:pt x="421" y="258"/>
                  </a:cubicBezTo>
                  <a:cubicBezTo>
                    <a:pt x="501" y="177"/>
                    <a:pt x="501" y="177"/>
                    <a:pt x="501" y="177"/>
                  </a:cubicBezTo>
                  <a:cubicBezTo>
                    <a:pt x="513" y="166"/>
                    <a:pt x="518" y="148"/>
                    <a:pt x="513" y="132"/>
                  </a:cubicBezTo>
                  <a:cubicBezTo>
                    <a:pt x="509" y="116"/>
                    <a:pt x="496" y="104"/>
                    <a:pt x="479" y="10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3" y="0"/>
                    <a:pt x="27" y="4"/>
                    <a:pt x="16" y="15"/>
                  </a:cubicBezTo>
                  <a:cubicBezTo>
                    <a:pt x="5" y="27"/>
                    <a:pt x="0" y="43"/>
                    <a:pt x="4" y="58"/>
                  </a:cubicBezTo>
                  <a:cubicBezTo>
                    <a:pt x="101" y="479"/>
                    <a:pt x="101" y="479"/>
                    <a:pt x="101" y="479"/>
                  </a:cubicBezTo>
                  <a:cubicBezTo>
                    <a:pt x="104" y="495"/>
                    <a:pt x="117" y="508"/>
                    <a:pt x="133" y="513"/>
                  </a:cubicBezTo>
                  <a:cubicBezTo>
                    <a:pt x="149" y="517"/>
                    <a:pt x="166" y="513"/>
                    <a:pt x="178" y="501"/>
                  </a:cubicBezTo>
                  <a:cubicBezTo>
                    <a:pt x="259" y="420"/>
                    <a:pt x="259" y="420"/>
                    <a:pt x="259" y="420"/>
                  </a:cubicBezTo>
                  <a:cubicBezTo>
                    <a:pt x="356" y="517"/>
                    <a:pt x="356" y="517"/>
                    <a:pt x="356" y="517"/>
                  </a:cubicBezTo>
                  <a:cubicBezTo>
                    <a:pt x="365" y="526"/>
                    <a:pt x="376" y="531"/>
                    <a:pt x="388" y="531"/>
                  </a:cubicBezTo>
                  <a:cubicBezTo>
                    <a:pt x="400" y="531"/>
                    <a:pt x="412" y="526"/>
                    <a:pt x="421" y="517"/>
                  </a:cubicBezTo>
                  <a:cubicBezTo>
                    <a:pt x="518" y="420"/>
                    <a:pt x="518" y="420"/>
                    <a:pt x="518" y="420"/>
                  </a:cubicBezTo>
                  <a:cubicBezTo>
                    <a:pt x="536" y="402"/>
                    <a:pt x="536" y="373"/>
                    <a:pt x="518" y="355"/>
                  </a:cubicBezTo>
                  <a:close/>
                  <a:moveTo>
                    <a:pt x="388" y="420"/>
                  </a:moveTo>
                  <a:cubicBezTo>
                    <a:pt x="291" y="323"/>
                    <a:pt x="291" y="323"/>
                    <a:pt x="291" y="323"/>
                  </a:cubicBezTo>
                  <a:cubicBezTo>
                    <a:pt x="282" y="314"/>
                    <a:pt x="270" y="310"/>
                    <a:pt x="259" y="310"/>
                  </a:cubicBezTo>
                  <a:cubicBezTo>
                    <a:pt x="247" y="310"/>
                    <a:pt x="235" y="314"/>
                    <a:pt x="226" y="323"/>
                  </a:cubicBezTo>
                  <a:cubicBezTo>
                    <a:pt x="171" y="378"/>
                    <a:pt x="171" y="378"/>
                    <a:pt x="171" y="378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378" y="171"/>
                    <a:pt x="378" y="171"/>
                    <a:pt x="378" y="171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06" y="244"/>
                    <a:pt x="306" y="273"/>
                    <a:pt x="323" y="291"/>
                  </a:cubicBezTo>
                  <a:cubicBezTo>
                    <a:pt x="421" y="388"/>
                    <a:pt x="421" y="388"/>
                    <a:pt x="421" y="388"/>
                  </a:cubicBezTo>
                  <a:lnTo>
                    <a:pt x="388" y="4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424FF67A-B5C0-4842-A685-EF4E6459F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7953375"/>
              <a:ext cx="141287" cy="134938"/>
            </a:xfrm>
            <a:custGeom>
              <a:avLst/>
              <a:gdLst>
                <a:gd name="T0" fmla="*/ 128 w 146"/>
                <a:gd name="T1" fmla="*/ 63 h 141"/>
                <a:gd name="T2" fmla="*/ 83 w 146"/>
                <a:gd name="T3" fmla="*/ 17 h 141"/>
                <a:gd name="T4" fmla="*/ 18 w 146"/>
                <a:gd name="T5" fmla="*/ 17 h 141"/>
                <a:gd name="T6" fmla="*/ 18 w 146"/>
                <a:gd name="T7" fmla="*/ 82 h 141"/>
                <a:gd name="T8" fmla="*/ 64 w 146"/>
                <a:gd name="T9" fmla="*/ 128 h 141"/>
                <a:gd name="T10" fmla="*/ 96 w 146"/>
                <a:gd name="T11" fmla="*/ 141 h 141"/>
                <a:gd name="T12" fmla="*/ 128 w 146"/>
                <a:gd name="T13" fmla="*/ 128 h 141"/>
                <a:gd name="T14" fmla="*/ 128 w 146"/>
                <a:gd name="T15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28" y="63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65" y="0"/>
                    <a:pt x="36" y="0"/>
                    <a:pt x="18" y="17"/>
                  </a:cubicBezTo>
                  <a:cubicBezTo>
                    <a:pt x="0" y="35"/>
                    <a:pt x="0" y="64"/>
                    <a:pt x="18" y="82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2" y="137"/>
                    <a:pt x="84" y="141"/>
                    <a:pt x="96" y="141"/>
                  </a:cubicBezTo>
                  <a:cubicBezTo>
                    <a:pt x="108" y="141"/>
                    <a:pt x="119" y="137"/>
                    <a:pt x="128" y="128"/>
                  </a:cubicBezTo>
                  <a:cubicBezTo>
                    <a:pt x="146" y="110"/>
                    <a:pt x="146" y="81"/>
                    <a:pt x="128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16E7215-9D20-4CF6-BF78-936C5390D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8132763"/>
              <a:ext cx="150812" cy="88900"/>
            </a:xfrm>
            <a:custGeom>
              <a:avLst/>
              <a:gdLst>
                <a:gd name="T0" fmla="*/ 111 w 157"/>
                <a:gd name="T1" fmla="*/ 0 h 92"/>
                <a:gd name="T2" fmla="*/ 46 w 157"/>
                <a:gd name="T3" fmla="*/ 0 h 92"/>
                <a:gd name="T4" fmla="*/ 0 w 157"/>
                <a:gd name="T5" fmla="*/ 46 h 92"/>
                <a:gd name="T6" fmla="*/ 46 w 157"/>
                <a:gd name="T7" fmla="*/ 92 h 92"/>
                <a:gd name="T8" fmla="*/ 111 w 157"/>
                <a:gd name="T9" fmla="*/ 92 h 92"/>
                <a:gd name="T10" fmla="*/ 157 w 157"/>
                <a:gd name="T11" fmla="*/ 46 h 92"/>
                <a:gd name="T12" fmla="*/ 111 w 157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2">
                  <a:moveTo>
                    <a:pt x="11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36" y="92"/>
                    <a:pt x="157" y="71"/>
                    <a:pt x="157" y="46"/>
                  </a:cubicBezTo>
                  <a:cubicBezTo>
                    <a:pt x="157" y="21"/>
                    <a:pt x="136" y="0"/>
                    <a:pt x="11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9843D8F6-02DB-4BE5-8F5E-ACFF428F5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8261350"/>
              <a:ext cx="141287" cy="136525"/>
            </a:xfrm>
            <a:custGeom>
              <a:avLst/>
              <a:gdLst>
                <a:gd name="T0" fmla="*/ 128 w 146"/>
                <a:gd name="T1" fmla="*/ 18 h 142"/>
                <a:gd name="T2" fmla="*/ 64 w 146"/>
                <a:gd name="T3" fmla="*/ 18 h 142"/>
                <a:gd name="T4" fmla="*/ 18 w 146"/>
                <a:gd name="T5" fmla="*/ 64 h 142"/>
                <a:gd name="T6" fmla="*/ 18 w 146"/>
                <a:gd name="T7" fmla="*/ 128 h 142"/>
                <a:gd name="T8" fmla="*/ 50 w 146"/>
                <a:gd name="T9" fmla="*/ 142 h 142"/>
                <a:gd name="T10" fmla="*/ 83 w 146"/>
                <a:gd name="T11" fmla="*/ 128 h 142"/>
                <a:gd name="T12" fmla="*/ 128 w 146"/>
                <a:gd name="T13" fmla="*/ 83 h 142"/>
                <a:gd name="T14" fmla="*/ 128 w 146"/>
                <a:gd name="T15" fmla="*/ 1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2">
                  <a:moveTo>
                    <a:pt x="128" y="18"/>
                  </a:moveTo>
                  <a:cubicBezTo>
                    <a:pt x="110" y="0"/>
                    <a:pt x="81" y="0"/>
                    <a:pt x="64" y="18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0" y="82"/>
                    <a:pt x="0" y="111"/>
                    <a:pt x="18" y="128"/>
                  </a:cubicBezTo>
                  <a:cubicBezTo>
                    <a:pt x="27" y="137"/>
                    <a:pt x="38" y="142"/>
                    <a:pt x="50" y="142"/>
                  </a:cubicBezTo>
                  <a:cubicBezTo>
                    <a:pt x="62" y="142"/>
                    <a:pt x="74" y="137"/>
                    <a:pt x="83" y="128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46" y="65"/>
                    <a:pt x="146" y="36"/>
                    <a:pt x="12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65F9EF7E-D0C2-431D-B2E9-023A42827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25" y="7953375"/>
              <a:ext cx="141287" cy="134938"/>
            </a:xfrm>
            <a:custGeom>
              <a:avLst/>
              <a:gdLst>
                <a:gd name="T0" fmla="*/ 129 w 147"/>
                <a:gd name="T1" fmla="*/ 17 h 141"/>
                <a:gd name="T2" fmla="*/ 64 w 147"/>
                <a:gd name="T3" fmla="*/ 17 h 141"/>
                <a:gd name="T4" fmla="*/ 18 w 147"/>
                <a:gd name="T5" fmla="*/ 63 h 141"/>
                <a:gd name="T6" fmla="*/ 18 w 147"/>
                <a:gd name="T7" fmla="*/ 128 h 141"/>
                <a:gd name="T8" fmla="*/ 51 w 147"/>
                <a:gd name="T9" fmla="*/ 141 h 141"/>
                <a:gd name="T10" fmla="*/ 83 w 147"/>
                <a:gd name="T11" fmla="*/ 128 h 141"/>
                <a:gd name="T12" fmla="*/ 129 w 147"/>
                <a:gd name="T13" fmla="*/ 82 h 141"/>
                <a:gd name="T14" fmla="*/ 129 w 147"/>
                <a:gd name="T15" fmla="*/ 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1">
                  <a:moveTo>
                    <a:pt x="129" y="17"/>
                  </a:moveTo>
                  <a:cubicBezTo>
                    <a:pt x="111" y="0"/>
                    <a:pt x="82" y="0"/>
                    <a:pt x="64" y="17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81"/>
                    <a:pt x="0" y="110"/>
                    <a:pt x="18" y="128"/>
                  </a:cubicBezTo>
                  <a:cubicBezTo>
                    <a:pt x="27" y="137"/>
                    <a:pt x="39" y="141"/>
                    <a:pt x="51" y="141"/>
                  </a:cubicBezTo>
                  <a:cubicBezTo>
                    <a:pt x="62" y="141"/>
                    <a:pt x="74" y="137"/>
                    <a:pt x="83" y="128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47" y="64"/>
                    <a:pt x="147" y="35"/>
                    <a:pt x="129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16F4DF48-F92A-4C21-BFD8-44FBE59C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5" y="7883525"/>
              <a:ext cx="87312" cy="150813"/>
            </a:xfrm>
            <a:custGeom>
              <a:avLst/>
              <a:gdLst>
                <a:gd name="T0" fmla="*/ 45 w 91"/>
                <a:gd name="T1" fmla="*/ 0 h 156"/>
                <a:gd name="T2" fmla="*/ 0 w 91"/>
                <a:gd name="T3" fmla="*/ 46 h 156"/>
                <a:gd name="T4" fmla="*/ 0 w 91"/>
                <a:gd name="T5" fmla="*/ 111 h 156"/>
                <a:gd name="T6" fmla="*/ 45 w 91"/>
                <a:gd name="T7" fmla="*/ 156 h 156"/>
                <a:gd name="T8" fmla="*/ 91 w 91"/>
                <a:gd name="T9" fmla="*/ 111 h 156"/>
                <a:gd name="T10" fmla="*/ 91 w 91"/>
                <a:gd name="T11" fmla="*/ 46 h 156"/>
                <a:gd name="T12" fmla="*/ 45 w 91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56">
                  <a:moveTo>
                    <a:pt x="45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6"/>
                    <a:pt x="20" y="156"/>
                    <a:pt x="45" y="156"/>
                  </a:cubicBezTo>
                  <a:cubicBezTo>
                    <a:pt x="71" y="156"/>
                    <a:pt x="91" y="136"/>
                    <a:pt x="91" y="111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21"/>
                    <a:pt x="71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E0186AE5-F9FD-4ECD-9D14-EF9AB0B9B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8631238"/>
              <a:ext cx="88900" cy="88900"/>
            </a:xfrm>
            <a:custGeom>
              <a:avLst/>
              <a:gdLst>
                <a:gd name="T0" fmla="*/ 91 w 92"/>
                <a:gd name="T1" fmla="*/ 38 h 92"/>
                <a:gd name="T2" fmla="*/ 88 w 92"/>
                <a:gd name="T3" fmla="*/ 29 h 92"/>
                <a:gd name="T4" fmla="*/ 84 w 92"/>
                <a:gd name="T5" fmla="*/ 21 h 92"/>
                <a:gd name="T6" fmla="*/ 78 w 92"/>
                <a:gd name="T7" fmla="*/ 14 h 92"/>
                <a:gd name="T8" fmla="*/ 71 w 92"/>
                <a:gd name="T9" fmla="*/ 8 h 92"/>
                <a:gd name="T10" fmla="*/ 63 w 92"/>
                <a:gd name="T11" fmla="*/ 4 h 92"/>
                <a:gd name="T12" fmla="*/ 55 w 92"/>
                <a:gd name="T13" fmla="*/ 2 h 92"/>
                <a:gd name="T14" fmla="*/ 37 w 92"/>
                <a:gd name="T15" fmla="*/ 2 h 92"/>
                <a:gd name="T16" fmla="*/ 28 w 92"/>
                <a:gd name="T17" fmla="*/ 4 h 92"/>
                <a:gd name="T18" fmla="*/ 21 w 92"/>
                <a:gd name="T19" fmla="*/ 8 h 92"/>
                <a:gd name="T20" fmla="*/ 14 w 92"/>
                <a:gd name="T21" fmla="*/ 14 h 92"/>
                <a:gd name="T22" fmla="*/ 8 w 92"/>
                <a:gd name="T23" fmla="*/ 21 h 92"/>
                <a:gd name="T24" fmla="*/ 4 w 92"/>
                <a:gd name="T25" fmla="*/ 29 h 92"/>
                <a:gd name="T26" fmla="*/ 1 w 92"/>
                <a:gd name="T27" fmla="*/ 38 h 92"/>
                <a:gd name="T28" fmla="*/ 0 w 92"/>
                <a:gd name="T29" fmla="*/ 46 h 92"/>
                <a:gd name="T30" fmla="*/ 1 w 92"/>
                <a:gd name="T31" fmla="*/ 55 h 92"/>
                <a:gd name="T32" fmla="*/ 4 w 92"/>
                <a:gd name="T33" fmla="*/ 64 h 92"/>
                <a:gd name="T34" fmla="*/ 8 w 92"/>
                <a:gd name="T35" fmla="*/ 72 h 92"/>
                <a:gd name="T36" fmla="*/ 14 w 92"/>
                <a:gd name="T37" fmla="*/ 79 h 92"/>
                <a:gd name="T38" fmla="*/ 21 w 92"/>
                <a:gd name="T39" fmla="*/ 85 h 92"/>
                <a:gd name="T40" fmla="*/ 28 w 92"/>
                <a:gd name="T41" fmla="*/ 89 h 92"/>
                <a:gd name="T42" fmla="*/ 37 w 92"/>
                <a:gd name="T43" fmla="*/ 91 h 92"/>
                <a:gd name="T44" fmla="*/ 46 w 92"/>
                <a:gd name="T45" fmla="*/ 92 h 92"/>
                <a:gd name="T46" fmla="*/ 55 w 92"/>
                <a:gd name="T47" fmla="*/ 91 h 92"/>
                <a:gd name="T48" fmla="*/ 63 w 92"/>
                <a:gd name="T49" fmla="*/ 89 h 92"/>
                <a:gd name="T50" fmla="*/ 71 w 92"/>
                <a:gd name="T51" fmla="*/ 85 h 92"/>
                <a:gd name="T52" fmla="*/ 78 w 92"/>
                <a:gd name="T53" fmla="*/ 79 h 92"/>
                <a:gd name="T54" fmla="*/ 84 w 92"/>
                <a:gd name="T55" fmla="*/ 72 h 92"/>
                <a:gd name="T56" fmla="*/ 88 w 92"/>
                <a:gd name="T57" fmla="*/ 64 h 92"/>
                <a:gd name="T58" fmla="*/ 91 w 92"/>
                <a:gd name="T59" fmla="*/ 55 h 92"/>
                <a:gd name="T60" fmla="*/ 92 w 92"/>
                <a:gd name="T61" fmla="*/ 46 h 92"/>
                <a:gd name="T62" fmla="*/ 91 w 92"/>
                <a:gd name="T6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92">
                  <a:moveTo>
                    <a:pt x="91" y="38"/>
                  </a:moveTo>
                  <a:cubicBezTo>
                    <a:pt x="90" y="35"/>
                    <a:pt x="89" y="32"/>
                    <a:pt x="88" y="29"/>
                  </a:cubicBezTo>
                  <a:cubicBezTo>
                    <a:pt x="87" y="26"/>
                    <a:pt x="86" y="24"/>
                    <a:pt x="84" y="21"/>
                  </a:cubicBezTo>
                  <a:cubicBezTo>
                    <a:pt x="82" y="19"/>
                    <a:pt x="80" y="16"/>
                    <a:pt x="78" y="14"/>
                  </a:cubicBezTo>
                  <a:cubicBezTo>
                    <a:pt x="76" y="12"/>
                    <a:pt x="74" y="10"/>
                    <a:pt x="71" y="8"/>
                  </a:cubicBezTo>
                  <a:cubicBezTo>
                    <a:pt x="69" y="7"/>
                    <a:pt x="66" y="5"/>
                    <a:pt x="63" y="4"/>
                  </a:cubicBezTo>
                  <a:cubicBezTo>
                    <a:pt x="61" y="3"/>
                    <a:pt x="58" y="2"/>
                    <a:pt x="55" y="2"/>
                  </a:cubicBezTo>
                  <a:cubicBezTo>
                    <a:pt x="49" y="0"/>
                    <a:pt x="43" y="0"/>
                    <a:pt x="37" y="2"/>
                  </a:cubicBezTo>
                  <a:cubicBezTo>
                    <a:pt x="34" y="2"/>
                    <a:pt x="31" y="3"/>
                    <a:pt x="28" y="4"/>
                  </a:cubicBezTo>
                  <a:cubicBezTo>
                    <a:pt x="26" y="5"/>
                    <a:pt x="23" y="7"/>
                    <a:pt x="21" y="8"/>
                  </a:cubicBezTo>
                  <a:cubicBezTo>
                    <a:pt x="18" y="10"/>
                    <a:pt x="16" y="12"/>
                    <a:pt x="14" y="14"/>
                  </a:cubicBezTo>
                  <a:cubicBezTo>
                    <a:pt x="11" y="16"/>
                    <a:pt x="10" y="19"/>
                    <a:pt x="8" y="21"/>
                  </a:cubicBezTo>
                  <a:cubicBezTo>
                    <a:pt x="6" y="24"/>
                    <a:pt x="5" y="26"/>
                    <a:pt x="4" y="29"/>
                  </a:cubicBezTo>
                  <a:cubicBezTo>
                    <a:pt x="3" y="32"/>
                    <a:pt x="2" y="35"/>
                    <a:pt x="1" y="38"/>
                  </a:cubicBezTo>
                  <a:cubicBezTo>
                    <a:pt x="0" y="40"/>
                    <a:pt x="0" y="43"/>
                    <a:pt x="0" y="46"/>
                  </a:cubicBezTo>
                  <a:cubicBezTo>
                    <a:pt x="0" y="49"/>
                    <a:pt x="0" y="52"/>
                    <a:pt x="1" y="55"/>
                  </a:cubicBezTo>
                  <a:cubicBezTo>
                    <a:pt x="2" y="58"/>
                    <a:pt x="3" y="61"/>
                    <a:pt x="4" y="64"/>
                  </a:cubicBezTo>
                  <a:cubicBezTo>
                    <a:pt x="5" y="67"/>
                    <a:pt x="6" y="69"/>
                    <a:pt x="8" y="72"/>
                  </a:cubicBezTo>
                  <a:cubicBezTo>
                    <a:pt x="10" y="74"/>
                    <a:pt x="11" y="77"/>
                    <a:pt x="14" y="79"/>
                  </a:cubicBezTo>
                  <a:cubicBezTo>
                    <a:pt x="16" y="81"/>
                    <a:pt x="18" y="83"/>
                    <a:pt x="21" y="85"/>
                  </a:cubicBezTo>
                  <a:cubicBezTo>
                    <a:pt x="23" y="86"/>
                    <a:pt x="26" y="88"/>
                    <a:pt x="28" y="89"/>
                  </a:cubicBezTo>
                  <a:cubicBezTo>
                    <a:pt x="31" y="90"/>
                    <a:pt x="34" y="91"/>
                    <a:pt x="37" y="91"/>
                  </a:cubicBezTo>
                  <a:cubicBezTo>
                    <a:pt x="40" y="92"/>
                    <a:pt x="43" y="92"/>
                    <a:pt x="46" y="92"/>
                  </a:cubicBezTo>
                  <a:cubicBezTo>
                    <a:pt x="49" y="92"/>
                    <a:pt x="52" y="92"/>
                    <a:pt x="55" y="91"/>
                  </a:cubicBezTo>
                  <a:cubicBezTo>
                    <a:pt x="58" y="91"/>
                    <a:pt x="61" y="90"/>
                    <a:pt x="63" y="89"/>
                  </a:cubicBezTo>
                  <a:cubicBezTo>
                    <a:pt x="66" y="88"/>
                    <a:pt x="69" y="86"/>
                    <a:pt x="71" y="85"/>
                  </a:cubicBezTo>
                  <a:cubicBezTo>
                    <a:pt x="74" y="83"/>
                    <a:pt x="76" y="81"/>
                    <a:pt x="78" y="79"/>
                  </a:cubicBezTo>
                  <a:cubicBezTo>
                    <a:pt x="80" y="77"/>
                    <a:pt x="82" y="74"/>
                    <a:pt x="84" y="72"/>
                  </a:cubicBezTo>
                  <a:cubicBezTo>
                    <a:pt x="86" y="69"/>
                    <a:pt x="87" y="67"/>
                    <a:pt x="88" y="64"/>
                  </a:cubicBezTo>
                  <a:cubicBezTo>
                    <a:pt x="89" y="61"/>
                    <a:pt x="90" y="58"/>
                    <a:pt x="91" y="55"/>
                  </a:cubicBezTo>
                  <a:cubicBezTo>
                    <a:pt x="91" y="52"/>
                    <a:pt x="92" y="49"/>
                    <a:pt x="92" y="46"/>
                  </a:cubicBezTo>
                  <a:cubicBezTo>
                    <a:pt x="92" y="43"/>
                    <a:pt x="91" y="40"/>
                    <a:pt x="9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6CC732-8B59-48AB-9311-3EB9E1FCB92D}"/>
              </a:ext>
            </a:extLst>
          </p:cNvPr>
          <p:cNvGrpSpPr/>
          <p:nvPr/>
        </p:nvGrpSpPr>
        <p:grpSpPr>
          <a:xfrm>
            <a:off x="7747404" y="2028260"/>
            <a:ext cx="507248" cy="507598"/>
            <a:chOff x="2713038" y="7397750"/>
            <a:chExt cx="2293937" cy="2295525"/>
          </a:xfrm>
          <a:solidFill>
            <a:schemeClr val="bg1"/>
          </a:solidFill>
        </p:grpSpPr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43516853-66AA-4756-B8E8-642D9D74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8469313"/>
              <a:ext cx="96837" cy="98425"/>
            </a:xfrm>
            <a:custGeom>
              <a:avLst/>
              <a:gdLst>
                <a:gd name="T0" fmla="*/ 84 w 102"/>
                <a:gd name="T1" fmla="*/ 18 h 102"/>
                <a:gd name="T2" fmla="*/ 18 w 102"/>
                <a:gd name="T3" fmla="*/ 18 h 102"/>
                <a:gd name="T4" fmla="*/ 18 w 102"/>
                <a:gd name="T5" fmla="*/ 83 h 102"/>
                <a:gd name="T6" fmla="*/ 84 w 102"/>
                <a:gd name="T7" fmla="*/ 83 h 102"/>
                <a:gd name="T8" fmla="*/ 84 w 102"/>
                <a:gd name="T9" fmla="*/ 1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84" y="18"/>
                  </a:moveTo>
                  <a:cubicBezTo>
                    <a:pt x="66" y="0"/>
                    <a:pt x="36" y="0"/>
                    <a:pt x="18" y="18"/>
                  </a:cubicBezTo>
                  <a:cubicBezTo>
                    <a:pt x="0" y="36"/>
                    <a:pt x="0" y="65"/>
                    <a:pt x="18" y="83"/>
                  </a:cubicBezTo>
                  <a:cubicBezTo>
                    <a:pt x="36" y="102"/>
                    <a:pt x="66" y="102"/>
                    <a:pt x="84" y="83"/>
                  </a:cubicBezTo>
                  <a:cubicBezTo>
                    <a:pt x="102" y="65"/>
                    <a:pt x="102" y="36"/>
                    <a:pt x="84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77B21680-032F-44A1-8EAE-D3068409F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4638" y="7829550"/>
              <a:ext cx="490537" cy="490538"/>
            </a:xfrm>
            <a:custGeom>
              <a:avLst/>
              <a:gdLst>
                <a:gd name="T0" fmla="*/ 420 w 510"/>
                <a:gd name="T1" fmla="*/ 91 h 510"/>
                <a:gd name="T2" fmla="*/ 91 w 510"/>
                <a:gd name="T3" fmla="*/ 91 h 510"/>
                <a:gd name="T4" fmla="*/ 91 w 510"/>
                <a:gd name="T5" fmla="*/ 420 h 510"/>
                <a:gd name="T6" fmla="*/ 420 w 510"/>
                <a:gd name="T7" fmla="*/ 420 h 510"/>
                <a:gd name="T8" fmla="*/ 420 w 510"/>
                <a:gd name="T9" fmla="*/ 91 h 510"/>
                <a:gd name="T10" fmla="*/ 354 w 510"/>
                <a:gd name="T11" fmla="*/ 354 h 510"/>
                <a:gd name="T12" fmla="*/ 157 w 510"/>
                <a:gd name="T13" fmla="*/ 354 h 510"/>
                <a:gd name="T14" fmla="*/ 156 w 510"/>
                <a:gd name="T15" fmla="*/ 157 h 510"/>
                <a:gd name="T16" fmla="*/ 354 w 510"/>
                <a:gd name="T17" fmla="*/ 157 h 510"/>
                <a:gd name="T18" fmla="*/ 354 w 510"/>
                <a:gd name="T19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510">
                  <a:moveTo>
                    <a:pt x="420" y="91"/>
                  </a:moveTo>
                  <a:cubicBezTo>
                    <a:pt x="329" y="0"/>
                    <a:pt x="182" y="0"/>
                    <a:pt x="91" y="91"/>
                  </a:cubicBezTo>
                  <a:cubicBezTo>
                    <a:pt x="0" y="181"/>
                    <a:pt x="0" y="329"/>
                    <a:pt x="91" y="420"/>
                  </a:cubicBezTo>
                  <a:cubicBezTo>
                    <a:pt x="181" y="510"/>
                    <a:pt x="329" y="510"/>
                    <a:pt x="420" y="420"/>
                  </a:cubicBezTo>
                  <a:cubicBezTo>
                    <a:pt x="510" y="329"/>
                    <a:pt x="510" y="182"/>
                    <a:pt x="420" y="91"/>
                  </a:cubicBezTo>
                  <a:close/>
                  <a:moveTo>
                    <a:pt x="354" y="354"/>
                  </a:moveTo>
                  <a:cubicBezTo>
                    <a:pt x="299" y="408"/>
                    <a:pt x="211" y="408"/>
                    <a:pt x="157" y="354"/>
                  </a:cubicBezTo>
                  <a:cubicBezTo>
                    <a:pt x="102" y="299"/>
                    <a:pt x="102" y="211"/>
                    <a:pt x="156" y="157"/>
                  </a:cubicBezTo>
                  <a:cubicBezTo>
                    <a:pt x="211" y="102"/>
                    <a:pt x="299" y="102"/>
                    <a:pt x="354" y="157"/>
                  </a:cubicBezTo>
                  <a:cubicBezTo>
                    <a:pt x="408" y="211"/>
                    <a:pt x="408" y="299"/>
                    <a:pt x="354" y="3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8C8F3BB8-A340-483C-A608-93ACE440B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4838" y="7397750"/>
              <a:ext cx="1862137" cy="1862138"/>
            </a:xfrm>
            <a:custGeom>
              <a:avLst/>
              <a:gdLst>
                <a:gd name="T0" fmla="*/ 1887 w 1936"/>
                <a:gd name="T1" fmla="*/ 0 h 1935"/>
                <a:gd name="T2" fmla="*/ 738 w 1936"/>
                <a:gd name="T3" fmla="*/ 474 h 1935"/>
                <a:gd name="T4" fmla="*/ 288 w 1936"/>
                <a:gd name="T5" fmla="*/ 563 h 1935"/>
                <a:gd name="T6" fmla="*/ 30 w 1936"/>
                <a:gd name="T7" fmla="*/ 1142 h 1935"/>
                <a:gd name="T8" fmla="*/ 80 w 1936"/>
                <a:gd name="T9" fmla="*/ 1132 h 1935"/>
                <a:gd name="T10" fmla="*/ 343 w 1936"/>
                <a:gd name="T11" fmla="*/ 1065 h 1935"/>
                <a:gd name="T12" fmla="*/ 272 w 1936"/>
                <a:gd name="T13" fmla="*/ 1372 h 1935"/>
                <a:gd name="T14" fmla="*/ 1 w 1936"/>
                <a:gd name="T15" fmla="*/ 1884 h 1935"/>
                <a:gd name="T16" fmla="*/ 47 w 1936"/>
                <a:gd name="T17" fmla="*/ 1935 h 1935"/>
                <a:gd name="T18" fmla="*/ 475 w 1936"/>
                <a:gd name="T19" fmla="*/ 1789 h 1935"/>
                <a:gd name="T20" fmla="*/ 644 w 1936"/>
                <a:gd name="T21" fmla="*/ 1669 h 1935"/>
                <a:gd name="T22" fmla="*/ 886 w 1936"/>
                <a:gd name="T23" fmla="*/ 1609 h 1935"/>
                <a:gd name="T24" fmla="*/ 794 w 1936"/>
                <a:gd name="T25" fmla="*/ 1906 h 1935"/>
                <a:gd name="T26" fmla="*/ 1373 w 1936"/>
                <a:gd name="T27" fmla="*/ 1648 h 1935"/>
                <a:gd name="T28" fmla="*/ 1461 w 1936"/>
                <a:gd name="T29" fmla="*/ 1197 h 1935"/>
                <a:gd name="T30" fmla="*/ 1935 w 1936"/>
                <a:gd name="T31" fmla="*/ 48 h 1935"/>
                <a:gd name="T32" fmla="*/ 105 w 1936"/>
                <a:gd name="T33" fmla="*/ 999 h 1935"/>
                <a:gd name="T34" fmla="*/ 579 w 1936"/>
                <a:gd name="T35" fmla="*/ 656 h 1935"/>
                <a:gd name="T36" fmla="*/ 359 w 1936"/>
                <a:gd name="T37" fmla="*/ 960 h 1935"/>
                <a:gd name="T38" fmla="*/ 409 w 1936"/>
                <a:gd name="T39" fmla="*/ 1724 h 1935"/>
                <a:gd name="T40" fmla="*/ 212 w 1936"/>
                <a:gd name="T41" fmla="*/ 1526 h 1935"/>
                <a:gd name="T42" fmla="*/ 487 w 1936"/>
                <a:gd name="T43" fmla="*/ 1605 h 1935"/>
                <a:gd name="T44" fmla="*/ 621 w 1936"/>
                <a:gd name="T45" fmla="*/ 1579 h 1935"/>
                <a:gd name="T46" fmla="*/ 489 w 1936"/>
                <a:gd name="T47" fmla="*/ 1475 h 1935"/>
                <a:gd name="T48" fmla="*/ 356 w 1936"/>
                <a:gd name="T49" fmla="*/ 1314 h 1935"/>
                <a:gd name="T50" fmla="*/ 799 w 1936"/>
                <a:gd name="T51" fmla="*/ 1521 h 1935"/>
                <a:gd name="T52" fmla="*/ 1291 w 1936"/>
                <a:gd name="T53" fmla="*/ 1604 h 1935"/>
                <a:gd name="T54" fmla="*/ 975 w 1936"/>
                <a:gd name="T55" fmla="*/ 1575 h 1935"/>
                <a:gd name="T56" fmla="*/ 1279 w 1936"/>
                <a:gd name="T57" fmla="*/ 1356 h 1935"/>
                <a:gd name="T58" fmla="*/ 1396 w 1936"/>
                <a:gd name="T59" fmla="*/ 1132 h 1935"/>
                <a:gd name="T60" fmla="*/ 891 w 1936"/>
                <a:gd name="T61" fmla="*/ 1482 h 1935"/>
                <a:gd name="T62" fmla="*/ 683 w 1936"/>
                <a:gd name="T63" fmla="*/ 674 h 1935"/>
                <a:gd name="T64" fmla="*/ 1332 w 1936"/>
                <a:gd name="T65" fmla="*/ 213 h 1935"/>
                <a:gd name="T66" fmla="*/ 1396 w 1936"/>
                <a:gd name="T67" fmla="*/ 1132 h 1935"/>
                <a:gd name="T68" fmla="*/ 1430 w 1936"/>
                <a:gd name="T69" fmla="*/ 180 h 1935"/>
                <a:gd name="T70" fmla="*/ 1755 w 1936"/>
                <a:gd name="T71" fmla="*/ 505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6" h="1935">
                  <a:moveTo>
                    <a:pt x="1922" y="14"/>
                  </a:moveTo>
                  <a:cubicBezTo>
                    <a:pt x="1913" y="4"/>
                    <a:pt x="1900" y="0"/>
                    <a:pt x="1887" y="0"/>
                  </a:cubicBezTo>
                  <a:cubicBezTo>
                    <a:pt x="1877" y="0"/>
                    <a:pt x="1626" y="10"/>
                    <a:pt x="1329" y="116"/>
                  </a:cubicBezTo>
                  <a:cubicBezTo>
                    <a:pt x="1090" y="200"/>
                    <a:pt x="891" y="320"/>
                    <a:pt x="738" y="474"/>
                  </a:cubicBezTo>
                  <a:cubicBezTo>
                    <a:pt x="703" y="508"/>
                    <a:pt x="670" y="545"/>
                    <a:pt x="638" y="583"/>
                  </a:cubicBezTo>
                  <a:cubicBezTo>
                    <a:pt x="486" y="493"/>
                    <a:pt x="364" y="521"/>
                    <a:pt x="288" y="563"/>
                  </a:cubicBezTo>
                  <a:cubicBezTo>
                    <a:pt x="110" y="657"/>
                    <a:pt x="1" y="915"/>
                    <a:pt x="1" y="1099"/>
                  </a:cubicBezTo>
                  <a:cubicBezTo>
                    <a:pt x="1" y="1118"/>
                    <a:pt x="12" y="1135"/>
                    <a:pt x="30" y="1142"/>
                  </a:cubicBezTo>
                  <a:cubicBezTo>
                    <a:pt x="35" y="1144"/>
                    <a:pt x="41" y="1145"/>
                    <a:pt x="47" y="1145"/>
                  </a:cubicBezTo>
                  <a:cubicBezTo>
                    <a:pt x="59" y="1145"/>
                    <a:pt x="71" y="1141"/>
                    <a:pt x="80" y="1132"/>
                  </a:cubicBezTo>
                  <a:cubicBezTo>
                    <a:pt x="174" y="1038"/>
                    <a:pt x="289" y="1044"/>
                    <a:pt x="326" y="1049"/>
                  </a:cubicBezTo>
                  <a:cubicBezTo>
                    <a:pt x="343" y="1065"/>
                    <a:pt x="343" y="1065"/>
                    <a:pt x="343" y="1065"/>
                  </a:cubicBezTo>
                  <a:cubicBezTo>
                    <a:pt x="311" y="1142"/>
                    <a:pt x="285" y="1217"/>
                    <a:pt x="266" y="1291"/>
                  </a:cubicBezTo>
                  <a:cubicBezTo>
                    <a:pt x="259" y="1318"/>
                    <a:pt x="261" y="1346"/>
                    <a:pt x="272" y="1372"/>
                  </a:cubicBezTo>
                  <a:cubicBezTo>
                    <a:pt x="227" y="1393"/>
                    <a:pt x="184" y="1423"/>
                    <a:pt x="146" y="1461"/>
                  </a:cubicBezTo>
                  <a:cubicBezTo>
                    <a:pt x="26" y="1580"/>
                    <a:pt x="2" y="1872"/>
                    <a:pt x="1" y="1884"/>
                  </a:cubicBezTo>
                  <a:cubicBezTo>
                    <a:pt x="0" y="1898"/>
                    <a:pt x="5" y="1911"/>
                    <a:pt x="14" y="1921"/>
                  </a:cubicBezTo>
                  <a:cubicBezTo>
                    <a:pt x="23" y="1930"/>
                    <a:pt x="35" y="1935"/>
                    <a:pt x="47" y="1935"/>
                  </a:cubicBezTo>
                  <a:cubicBezTo>
                    <a:pt x="49" y="1935"/>
                    <a:pt x="50" y="1935"/>
                    <a:pt x="51" y="1934"/>
                  </a:cubicBezTo>
                  <a:cubicBezTo>
                    <a:pt x="63" y="1933"/>
                    <a:pt x="355" y="1909"/>
                    <a:pt x="475" y="1789"/>
                  </a:cubicBezTo>
                  <a:cubicBezTo>
                    <a:pt x="512" y="1752"/>
                    <a:pt x="543" y="1709"/>
                    <a:pt x="563" y="1664"/>
                  </a:cubicBezTo>
                  <a:cubicBezTo>
                    <a:pt x="591" y="1675"/>
                    <a:pt x="619" y="1676"/>
                    <a:pt x="644" y="1669"/>
                  </a:cubicBezTo>
                  <a:cubicBezTo>
                    <a:pt x="718" y="1651"/>
                    <a:pt x="794" y="1625"/>
                    <a:pt x="870" y="1593"/>
                  </a:cubicBezTo>
                  <a:cubicBezTo>
                    <a:pt x="886" y="1609"/>
                    <a:pt x="886" y="1609"/>
                    <a:pt x="886" y="1609"/>
                  </a:cubicBezTo>
                  <a:cubicBezTo>
                    <a:pt x="891" y="1647"/>
                    <a:pt x="897" y="1762"/>
                    <a:pt x="804" y="1855"/>
                  </a:cubicBezTo>
                  <a:cubicBezTo>
                    <a:pt x="790" y="1868"/>
                    <a:pt x="786" y="1888"/>
                    <a:pt x="794" y="1906"/>
                  </a:cubicBezTo>
                  <a:cubicBezTo>
                    <a:pt x="801" y="1923"/>
                    <a:pt x="818" y="1935"/>
                    <a:pt x="837" y="1935"/>
                  </a:cubicBezTo>
                  <a:cubicBezTo>
                    <a:pt x="1021" y="1935"/>
                    <a:pt x="1278" y="1825"/>
                    <a:pt x="1373" y="1648"/>
                  </a:cubicBezTo>
                  <a:cubicBezTo>
                    <a:pt x="1414" y="1571"/>
                    <a:pt x="1442" y="1449"/>
                    <a:pt x="1353" y="1297"/>
                  </a:cubicBezTo>
                  <a:cubicBezTo>
                    <a:pt x="1390" y="1265"/>
                    <a:pt x="1427" y="1232"/>
                    <a:pt x="1461" y="1197"/>
                  </a:cubicBezTo>
                  <a:cubicBezTo>
                    <a:pt x="1615" y="1044"/>
                    <a:pt x="1735" y="845"/>
                    <a:pt x="1820" y="607"/>
                  </a:cubicBezTo>
                  <a:cubicBezTo>
                    <a:pt x="1925" y="309"/>
                    <a:pt x="1935" y="59"/>
                    <a:pt x="1935" y="48"/>
                  </a:cubicBezTo>
                  <a:cubicBezTo>
                    <a:pt x="1936" y="35"/>
                    <a:pt x="1931" y="23"/>
                    <a:pt x="1922" y="14"/>
                  </a:cubicBezTo>
                  <a:close/>
                  <a:moveTo>
                    <a:pt x="105" y="999"/>
                  </a:moveTo>
                  <a:cubicBezTo>
                    <a:pt x="134" y="859"/>
                    <a:pt x="218" y="706"/>
                    <a:pt x="331" y="645"/>
                  </a:cubicBezTo>
                  <a:cubicBezTo>
                    <a:pt x="407" y="604"/>
                    <a:pt x="491" y="608"/>
                    <a:pt x="579" y="656"/>
                  </a:cubicBezTo>
                  <a:cubicBezTo>
                    <a:pt x="504" y="755"/>
                    <a:pt x="438" y="862"/>
                    <a:pt x="384" y="975"/>
                  </a:cubicBezTo>
                  <a:cubicBezTo>
                    <a:pt x="383" y="974"/>
                    <a:pt x="375" y="964"/>
                    <a:pt x="359" y="960"/>
                  </a:cubicBezTo>
                  <a:cubicBezTo>
                    <a:pt x="353" y="959"/>
                    <a:pt x="230" y="932"/>
                    <a:pt x="105" y="999"/>
                  </a:cubicBezTo>
                  <a:close/>
                  <a:moveTo>
                    <a:pt x="409" y="1724"/>
                  </a:moveTo>
                  <a:cubicBezTo>
                    <a:pt x="345" y="1788"/>
                    <a:pt x="195" y="1821"/>
                    <a:pt x="100" y="1835"/>
                  </a:cubicBezTo>
                  <a:cubicBezTo>
                    <a:pt x="114" y="1740"/>
                    <a:pt x="148" y="1590"/>
                    <a:pt x="212" y="1526"/>
                  </a:cubicBezTo>
                  <a:cubicBezTo>
                    <a:pt x="248" y="1491"/>
                    <a:pt x="289" y="1463"/>
                    <a:pt x="331" y="1448"/>
                  </a:cubicBezTo>
                  <a:cubicBezTo>
                    <a:pt x="487" y="1605"/>
                    <a:pt x="487" y="1605"/>
                    <a:pt x="487" y="1605"/>
                  </a:cubicBezTo>
                  <a:cubicBezTo>
                    <a:pt x="472" y="1646"/>
                    <a:pt x="445" y="1688"/>
                    <a:pt x="409" y="1724"/>
                  </a:cubicBezTo>
                  <a:close/>
                  <a:moveTo>
                    <a:pt x="621" y="1579"/>
                  </a:moveTo>
                  <a:cubicBezTo>
                    <a:pt x="608" y="1583"/>
                    <a:pt x="592" y="1578"/>
                    <a:pt x="580" y="1566"/>
                  </a:cubicBezTo>
                  <a:cubicBezTo>
                    <a:pt x="520" y="1506"/>
                    <a:pt x="497" y="1482"/>
                    <a:pt x="489" y="1475"/>
                  </a:cubicBezTo>
                  <a:cubicBezTo>
                    <a:pt x="476" y="1462"/>
                    <a:pt x="443" y="1428"/>
                    <a:pt x="369" y="1355"/>
                  </a:cubicBezTo>
                  <a:cubicBezTo>
                    <a:pt x="358" y="1343"/>
                    <a:pt x="353" y="1328"/>
                    <a:pt x="356" y="1314"/>
                  </a:cubicBezTo>
                  <a:cubicBezTo>
                    <a:pt x="371" y="1256"/>
                    <a:pt x="390" y="1197"/>
                    <a:pt x="414" y="1137"/>
                  </a:cubicBezTo>
                  <a:cubicBezTo>
                    <a:pt x="799" y="1521"/>
                    <a:pt x="799" y="1521"/>
                    <a:pt x="799" y="1521"/>
                  </a:cubicBezTo>
                  <a:cubicBezTo>
                    <a:pt x="739" y="1545"/>
                    <a:pt x="679" y="1564"/>
                    <a:pt x="621" y="1579"/>
                  </a:cubicBezTo>
                  <a:close/>
                  <a:moveTo>
                    <a:pt x="1291" y="1604"/>
                  </a:moveTo>
                  <a:cubicBezTo>
                    <a:pt x="1230" y="1718"/>
                    <a:pt x="1076" y="1802"/>
                    <a:pt x="937" y="1831"/>
                  </a:cubicBezTo>
                  <a:cubicBezTo>
                    <a:pt x="981" y="1747"/>
                    <a:pt x="991" y="1640"/>
                    <a:pt x="975" y="1575"/>
                  </a:cubicBezTo>
                  <a:cubicBezTo>
                    <a:pt x="971" y="1560"/>
                    <a:pt x="961" y="1553"/>
                    <a:pt x="961" y="1552"/>
                  </a:cubicBezTo>
                  <a:cubicBezTo>
                    <a:pt x="1073" y="1497"/>
                    <a:pt x="1180" y="1432"/>
                    <a:pt x="1279" y="1356"/>
                  </a:cubicBezTo>
                  <a:cubicBezTo>
                    <a:pt x="1327" y="1445"/>
                    <a:pt x="1331" y="1528"/>
                    <a:pt x="1291" y="1604"/>
                  </a:cubicBezTo>
                  <a:close/>
                  <a:moveTo>
                    <a:pt x="1396" y="1132"/>
                  </a:moveTo>
                  <a:cubicBezTo>
                    <a:pt x="1354" y="1174"/>
                    <a:pt x="1309" y="1214"/>
                    <a:pt x="1261" y="1252"/>
                  </a:cubicBezTo>
                  <a:cubicBezTo>
                    <a:pt x="1148" y="1343"/>
                    <a:pt x="1024" y="1420"/>
                    <a:pt x="891" y="1482"/>
                  </a:cubicBezTo>
                  <a:cubicBezTo>
                    <a:pt x="454" y="1045"/>
                    <a:pt x="454" y="1045"/>
                    <a:pt x="454" y="1045"/>
                  </a:cubicBezTo>
                  <a:cubicBezTo>
                    <a:pt x="515" y="912"/>
                    <a:pt x="592" y="787"/>
                    <a:pt x="683" y="674"/>
                  </a:cubicBezTo>
                  <a:cubicBezTo>
                    <a:pt x="721" y="627"/>
                    <a:pt x="762" y="582"/>
                    <a:pt x="804" y="540"/>
                  </a:cubicBezTo>
                  <a:cubicBezTo>
                    <a:pt x="941" y="402"/>
                    <a:pt x="1119" y="292"/>
                    <a:pt x="1332" y="213"/>
                  </a:cubicBezTo>
                  <a:cubicBezTo>
                    <a:pt x="1722" y="603"/>
                    <a:pt x="1722" y="603"/>
                    <a:pt x="1722" y="603"/>
                  </a:cubicBezTo>
                  <a:cubicBezTo>
                    <a:pt x="1643" y="816"/>
                    <a:pt x="1533" y="994"/>
                    <a:pt x="1396" y="1132"/>
                  </a:cubicBezTo>
                  <a:close/>
                  <a:moveTo>
                    <a:pt x="1755" y="505"/>
                  </a:moveTo>
                  <a:cubicBezTo>
                    <a:pt x="1430" y="180"/>
                    <a:pt x="1430" y="180"/>
                    <a:pt x="1430" y="180"/>
                  </a:cubicBezTo>
                  <a:cubicBezTo>
                    <a:pt x="1607" y="125"/>
                    <a:pt x="1762" y="104"/>
                    <a:pt x="1838" y="97"/>
                  </a:cubicBezTo>
                  <a:cubicBezTo>
                    <a:pt x="1831" y="174"/>
                    <a:pt x="1810" y="328"/>
                    <a:pt x="1755" y="50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1E2A4ECD-2288-4786-A665-0D73DBC7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9229725"/>
              <a:ext cx="223837" cy="223838"/>
            </a:xfrm>
            <a:custGeom>
              <a:avLst/>
              <a:gdLst>
                <a:gd name="T0" fmla="*/ 215 w 233"/>
                <a:gd name="T1" fmla="*/ 18 h 233"/>
                <a:gd name="T2" fmla="*/ 149 w 233"/>
                <a:gd name="T3" fmla="*/ 18 h 233"/>
                <a:gd name="T4" fmla="*/ 18 w 233"/>
                <a:gd name="T5" fmla="*/ 149 h 233"/>
                <a:gd name="T6" fmla="*/ 18 w 233"/>
                <a:gd name="T7" fmla="*/ 215 h 233"/>
                <a:gd name="T8" fmla="*/ 84 w 233"/>
                <a:gd name="T9" fmla="*/ 215 h 233"/>
                <a:gd name="T10" fmla="*/ 215 w 233"/>
                <a:gd name="T11" fmla="*/ 84 h 233"/>
                <a:gd name="T12" fmla="*/ 215 w 233"/>
                <a:gd name="T13" fmla="*/ 1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33">
                  <a:moveTo>
                    <a:pt x="215" y="18"/>
                  </a:moveTo>
                  <a:cubicBezTo>
                    <a:pt x="197" y="0"/>
                    <a:pt x="168" y="0"/>
                    <a:pt x="149" y="18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0" y="168"/>
                    <a:pt x="0" y="197"/>
                    <a:pt x="18" y="215"/>
                  </a:cubicBezTo>
                  <a:cubicBezTo>
                    <a:pt x="36" y="233"/>
                    <a:pt x="65" y="233"/>
                    <a:pt x="84" y="215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3" y="66"/>
                    <a:pt x="233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454D50FC-AC1C-4806-8903-0BB693BD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163" y="8596313"/>
              <a:ext cx="225425" cy="225425"/>
            </a:xfrm>
            <a:custGeom>
              <a:avLst/>
              <a:gdLst>
                <a:gd name="T0" fmla="*/ 215 w 234"/>
                <a:gd name="T1" fmla="*/ 18 h 234"/>
                <a:gd name="T2" fmla="*/ 150 w 234"/>
                <a:gd name="T3" fmla="*/ 18 h 234"/>
                <a:gd name="T4" fmla="*/ 18 w 234"/>
                <a:gd name="T5" fmla="*/ 150 h 234"/>
                <a:gd name="T6" fmla="*/ 18 w 234"/>
                <a:gd name="T7" fmla="*/ 216 h 234"/>
                <a:gd name="T8" fmla="*/ 84 w 234"/>
                <a:gd name="T9" fmla="*/ 216 h 234"/>
                <a:gd name="T10" fmla="*/ 215 w 234"/>
                <a:gd name="T11" fmla="*/ 84 h 234"/>
                <a:gd name="T12" fmla="*/ 215 w 234"/>
                <a:gd name="T13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4">
                  <a:moveTo>
                    <a:pt x="215" y="18"/>
                  </a:moveTo>
                  <a:cubicBezTo>
                    <a:pt x="197" y="0"/>
                    <a:pt x="168" y="0"/>
                    <a:pt x="150" y="18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0" y="168"/>
                    <a:pt x="0" y="197"/>
                    <a:pt x="18" y="216"/>
                  </a:cubicBezTo>
                  <a:cubicBezTo>
                    <a:pt x="36" y="234"/>
                    <a:pt x="66" y="234"/>
                    <a:pt x="84" y="216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4" y="66"/>
                    <a:pt x="234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10498E0C-8CB8-42CE-8979-97FBDAE6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4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4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C840A7AE-8042-4582-9075-C2B5D3CEE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28C03B5F-8533-42A2-8E16-210C5B94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8912225"/>
              <a:ext cx="400050" cy="401638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9 h 417"/>
                <a:gd name="T8" fmla="*/ 84 w 417"/>
                <a:gd name="T9" fmla="*/ 399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0" y="0"/>
                    <a:pt x="351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1"/>
                    <a:pt x="18" y="399"/>
                  </a:cubicBezTo>
                  <a:cubicBezTo>
                    <a:pt x="36" y="417"/>
                    <a:pt x="65" y="417"/>
                    <a:pt x="84" y="399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6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FAD0AA96-F81E-44BB-B7C6-6170D8086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8278813"/>
              <a:ext cx="161925" cy="161925"/>
            </a:xfrm>
            <a:custGeom>
              <a:avLst/>
              <a:gdLst>
                <a:gd name="T0" fmla="*/ 150 w 168"/>
                <a:gd name="T1" fmla="*/ 18 h 168"/>
                <a:gd name="T2" fmla="*/ 84 w 168"/>
                <a:gd name="T3" fmla="*/ 18 h 168"/>
                <a:gd name="T4" fmla="*/ 18 w 168"/>
                <a:gd name="T5" fmla="*/ 84 h 168"/>
                <a:gd name="T6" fmla="*/ 18 w 168"/>
                <a:gd name="T7" fmla="*/ 150 h 168"/>
                <a:gd name="T8" fmla="*/ 84 w 168"/>
                <a:gd name="T9" fmla="*/ 150 h 168"/>
                <a:gd name="T10" fmla="*/ 150 w 168"/>
                <a:gd name="T11" fmla="*/ 84 h 168"/>
                <a:gd name="T12" fmla="*/ 150 w 168"/>
                <a:gd name="T13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68">
                  <a:moveTo>
                    <a:pt x="150" y="18"/>
                  </a:moveTo>
                  <a:cubicBezTo>
                    <a:pt x="132" y="0"/>
                    <a:pt x="102" y="0"/>
                    <a:pt x="84" y="18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0" y="102"/>
                    <a:pt x="0" y="132"/>
                    <a:pt x="18" y="150"/>
                  </a:cubicBezTo>
                  <a:cubicBezTo>
                    <a:pt x="37" y="168"/>
                    <a:pt x="66" y="168"/>
                    <a:pt x="84" y="150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8" y="66"/>
                    <a:pt x="168" y="37"/>
                    <a:pt x="15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B0BB64-074D-4234-8F06-F9C9A1D9013C}"/>
              </a:ext>
            </a:extLst>
          </p:cNvPr>
          <p:cNvGrpSpPr/>
          <p:nvPr/>
        </p:nvGrpSpPr>
        <p:grpSpPr>
          <a:xfrm>
            <a:off x="7747404" y="4950763"/>
            <a:ext cx="506194" cy="506544"/>
            <a:chOff x="508000" y="7508875"/>
            <a:chExt cx="2289175" cy="2290763"/>
          </a:xfrm>
          <a:solidFill>
            <a:schemeClr val="bg1"/>
          </a:solidFill>
        </p:grpSpPr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2E0CA4CB-3E71-4984-81D8-F9E3A26404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7508875"/>
              <a:ext cx="2289175" cy="2290763"/>
            </a:xfrm>
            <a:custGeom>
              <a:avLst/>
              <a:gdLst>
                <a:gd name="T0" fmla="*/ 2032 w 2381"/>
                <a:gd name="T1" fmla="*/ 932 h 2381"/>
                <a:gd name="T2" fmla="*/ 2106 w 2381"/>
                <a:gd name="T3" fmla="*/ 642 h 2381"/>
                <a:gd name="T4" fmla="*/ 2106 w 2381"/>
                <a:gd name="T5" fmla="*/ 422 h 2381"/>
                <a:gd name="T6" fmla="*/ 1740 w 2381"/>
                <a:gd name="T7" fmla="*/ 275 h 2381"/>
                <a:gd name="T8" fmla="*/ 1450 w 2381"/>
                <a:gd name="T9" fmla="*/ 349 h 2381"/>
                <a:gd name="T10" fmla="*/ 1294 w 2381"/>
                <a:gd name="T11" fmla="*/ 0 h 2381"/>
                <a:gd name="T12" fmla="*/ 932 w 2381"/>
                <a:gd name="T13" fmla="*/ 155 h 2381"/>
                <a:gd name="T14" fmla="*/ 779 w 2381"/>
                <a:gd name="T15" fmla="*/ 412 h 2381"/>
                <a:gd name="T16" fmla="*/ 422 w 2381"/>
                <a:gd name="T17" fmla="*/ 276 h 2381"/>
                <a:gd name="T18" fmla="*/ 276 w 2381"/>
                <a:gd name="T19" fmla="*/ 642 h 2381"/>
                <a:gd name="T20" fmla="*/ 349 w 2381"/>
                <a:gd name="T21" fmla="*/ 932 h 2381"/>
                <a:gd name="T22" fmla="*/ 0 w 2381"/>
                <a:gd name="T23" fmla="*/ 1087 h 2381"/>
                <a:gd name="T24" fmla="*/ 156 w 2381"/>
                <a:gd name="T25" fmla="*/ 1449 h 2381"/>
                <a:gd name="T26" fmla="*/ 413 w 2381"/>
                <a:gd name="T27" fmla="*/ 1602 h 2381"/>
                <a:gd name="T28" fmla="*/ 276 w 2381"/>
                <a:gd name="T29" fmla="*/ 1959 h 2381"/>
                <a:gd name="T30" fmla="*/ 642 w 2381"/>
                <a:gd name="T31" fmla="*/ 2106 h 2381"/>
                <a:gd name="T32" fmla="*/ 932 w 2381"/>
                <a:gd name="T33" fmla="*/ 2032 h 2381"/>
                <a:gd name="T34" fmla="*/ 1087 w 2381"/>
                <a:gd name="T35" fmla="*/ 2381 h 2381"/>
                <a:gd name="T36" fmla="*/ 1450 w 2381"/>
                <a:gd name="T37" fmla="*/ 2226 h 2381"/>
                <a:gd name="T38" fmla="*/ 1603 w 2381"/>
                <a:gd name="T39" fmla="*/ 1969 h 2381"/>
                <a:gd name="T40" fmla="*/ 1959 w 2381"/>
                <a:gd name="T41" fmla="*/ 2106 h 2381"/>
                <a:gd name="T42" fmla="*/ 2151 w 2381"/>
                <a:gd name="T43" fmla="*/ 1849 h 2381"/>
                <a:gd name="T44" fmla="*/ 1969 w 2381"/>
                <a:gd name="T45" fmla="*/ 1602 h 2381"/>
                <a:gd name="T46" fmla="*/ 2226 w 2381"/>
                <a:gd name="T47" fmla="*/ 1449 h 2381"/>
                <a:gd name="T48" fmla="*/ 2381 w 2381"/>
                <a:gd name="T49" fmla="*/ 1087 h 2381"/>
                <a:gd name="T50" fmla="*/ 2278 w 2381"/>
                <a:gd name="T51" fmla="*/ 1294 h 2381"/>
                <a:gd name="T52" fmla="*/ 1993 w 2381"/>
                <a:gd name="T53" fmla="*/ 1346 h 2381"/>
                <a:gd name="T54" fmla="*/ 1860 w 2381"/>
                <a:gd name="T55" fmla="*/ 1585 h 2381"/>
                <a:gd name="T56" fmla="*/ 2033 w 2381"/>
                <a:gd name="T57" fmla="*/ 1813 h 2381"/>
                <a:gd name="T58" fmla="*/ 2033 w 2381"/>
                <a:gd name="T59" fmla="*/ 1886 h 2381"/>
                <a:gd name="T60" fmla="*/ 1813 w 2381"/>
                <a:gd name="T61" fmla="*/ 2032 h 2381"/>
                <a:gd name="T62" fmla="*/ 1585 w 2381"/>
                <a:gd name="T63" fmla="*/ 1860 h 2381"/>
                <a:gd name="T64" fmla="*/ 1346 w 2381"/>
                <a:gd name="T65" fmla="*/ 1993 h 2381"/>
                <a:gd name="T66" fmla="*/ 1294 w 2381"/>
                <a:gd name="T67" fmla="*/ 2278 h 2381"/>
                <a:gd name="T68" fmla="*/ 1035 w 2381"/>
                <a:gd name="T69" fmla="*/ 2226 h 2381"/>
                <a:gd name="T70" fmla="*/ 997 w 2381"/>
                <a:gd name="T71" fmla="*/ 1943 h 2381"/>
                <a:gd name="T72" fmla="*/ 770 w 2381"/>
                <a:gd name="T73" fmla="*/ 1853 h 2381"/>
                <a:gd name="T74" fmla="*/ 569 w 2381"/>
                <a:gd name="T75" fmla="*/ 2032 h 2381"/>
                <a:gd name="T76" fmla="*/ 349 w 2381"/>
                <a:gd name="T77" fmla="*/ 1886 h 2381"/>
                <a:gd name="T78" fmla="*/ 514 w 2381"/>
                <a:gd name="T79" fmla="*/ 1648 h 2381"/>
                <a:gd name="T80" fmla="*/ 438 w 2381"/>
                <a:gd name="T81" fmla="*/ 1385 h 2381"/>
                <a:gd name="T82" fmla="*/ 156 w 2381"/>
                <a:gd name="T83" fmla="*/ 1346 h 2381"/>
                <a:gd name="T84" fmla="*/ 104 w 2381"/>
                <a:gd name="T85" fmla="*/ 1087 h 2381"/>
                <a:gd name="T86" fmla="*/ 388 w 2381"/>
                <a:gd name="T87" fmla="*/ 1035 h 2381"/>
                <a:gd name="T88" fmla="*/ 522 w 2381"/>
                <a:gd name="T89" fmla="*/ 796 h 2381"/>
                <a:gd name="T90" fmla="*/ 349 w 2381"/>
                <a:gd name="T91" fmla="*/ 569 h 2381"/>
                <a:gd name="T92" fmla="*/ 495 w 2381"/>
                <a:gd name="T93" fmla="*/ 349 h 2381"/>
                <a:gd name="T94" fmla="*/ 733 w 2381"/>
                <a:gd name="T95" fmla="*/ 513 h 2381"/>
                <a:gd name="T96" fmla="*/ 997 w 2381"/>
                <a:gd name="T97" fmla="*/ 438 h 2381"/>
                <a:gd name="T98" fmla="*/ 1035 w 2381"/>
                <a:gd name="T99" fmla="*/ 155 h 2381"/>
                <a:gd name="T100" fmla="*/ 1294 w 2381"/>
                <a:gd name="T101" fmla="*/ 104 h 2381"/>
                <a:gd name="T102" fmla="*/ 1346 w 2381"/>
                <a:gd name="T103" fmla="*/ 388 h 2381"/>
                <a:gd name="T104" fmla="*/ 1585 w 2381"/>
                <a:gd name="T105" fmla="*/ 521 h 2381"/>
                <a:gd name="T106" fmla="*/ 1813 w 2381"/>
                <a:gd name="T107" fmla="*/ 349 h 2381"/>
                <a:gd name="T108" fmla="*/ 2033 w 2381"/>
                <a:gd name="T109" fmla="*/ 495 h 2381"/>
                <a:gd name="T110" fmla="*/ 2033 w 2381"/>
                <a:gd name="T111" fmla="*/ 569 h 2381"/>
                <a:gd name="T112" fmla="*/ 1860 w 2381"/>
                <a:gd name="T113" fmla="*/ 796 h 2381"/>
                <a:gd name="T114" fmla="*/ 1993 w 2381"/>
                <a:gd name="T115" fmla="*/ 1035 h 2381"/>
                <a:gd name="T116" fmla="*/ 2278 w 2381"/>
                <a:gd name="T117" fmla="*/ 1087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1" h="2381">
                  <a:moveTo>
                    <a:pt x="2226" y="932"/>
                  </a:moveTo>
                  <a:cubicBezTo>
                    <a:pt x="2032" y="932"/>
                    <a:pt x="2032" y="932"/>
                    <a:pt x="2032" y="932"/>
                  </a:cubicBezTo>
                  <a:cubicBezTo>
                    <a:pt x="2016" y="879"/>
                    <a:pt x="1995" y="827"/>
                    <a:pt x="1969" y="779"/>
                  </a:cubicBezTo>
                  <a:cubicBezTo>
                    <a:pt x="2106" y="642"/>
                    <a:pt x="2106" y="642"/>
                    <a:pt x="2106" y="642"/>
                  </a:cubicBezTo>
                  <a:cubicBezTo>
                    <a:pt x="2135" y="612"/>
                    <a:pt x="2151" y="573"/>
                    <a:pt x="2151" y="532"/>
                  </a:cubicBezTo>
                  <a:cubicBezTo>
                    <a:pt x="2151" y="490"/>
                    <a:pt x="2135" y="451"/>
                    <a:pt x="2106" y="422"/>
                  </a:cubicBezTo>
                  <a:cubicBezTo>
                    <a:pt x="1959" y="275"/>
                    <a:pt x="1959" y="275"/>
                    <a:pt x="1959" y="275"/>
                  </a:cubicBezTo>
                  <a:cubicBezTo>
                    <a:pt x="1901" y="217"/>
                    <a:pt x="1798" y="217"/>
                    <a:pt x="1740" y="275"/>
                  </a:cubicBezTo>
                  <a:cubicBezTo>
                    <a:pt x="1603" y="412"/>
                    <a:pt x="1603" y="412"/>
                    <a:pt x="1603" y="412"/>
                  </a:cubicBezTo>
                  <a:cubicBezTo>
                    <a:pt x="1554" y="387"/>
                    <a:pt x="1503" y="365"/>
                    <a:pt x="1450" y="349"/>
                  </a:cubicBezTo>
                  <a:cubicBezTo>
                    <a:pt x="1450" y="155"/>
                    <a:pt x="1450" y="155"/>
                    <a:pt x="1450" y="155"/>
                  </a:cubicBezTo>
                  <a:cubicBezTo>
                    <a:pt x="1450" y="70"/>
                    <a:pt x="1380" y="0"/>
                    <a:pt x="1294" y="0"/>
                  </a:cubicBezTo>
                  <a:cubicBezTo>
                    <a:pt x="1087" y="0"/>
                    <a:pt x="1087" y="0"/>
                    <a:pt x="1087" y="0"/>
                  </a:cubicBezTo>
                  <a:cubicBezTo>
                    <a:pt x="1002" y="0"/>
                    <a:pt x="932" y="70"/>
                    <a:pt x="932" y="155"/>
                  </a:cubicBezTo>
                  <a:cubicBezTo>
                    <a:pt x="932" y="349"/>
                    <a:pt x="932" y="349"/>
                    <a:pt x="932" y="349"/>
                  </a:cubicBezTo>
                  <a:cubicBezTo>
                    <a:pt x="879" y="365"/>
                    <a:pt x="828" y="387"/>
                    <a:pt x="779" y="412"/>
                  </a:cubicBezTo>
                  <a:cubicBezTo>
                    <a:pt x="642" y="276"/>
                    <a:pt x="642" y="276"/>
                    <a:pt x="642" y="276"/>
                  </a:cubicBezTo>
                  <a:cubicBezTo>
                    <a:pt x="581" y="215"/>
                    <a:pt x="483" y="215"/>
                    <a:pt x="422" y="276"/>
                  </a:cubicBezTo>
                  <a:cubicBezTo>
                    <a:pt x="276" y="422"/>
                    <a:pt x="276" y="422"/>
                    <a:pt x="276" y="422"/>
                  </a:cubicBezTo>
                  <a:cubicBezTo>
                    <a:pt x="215" y="483"/>
                    <a:pt x="215" y="581"/>
                    <a:pt x="276" y="642"/>
                  </a:cubicBezTo>
                  <a:cubicBezTo>
                    <a:pt x="413" y="779"/>
                    <a:pt x="413" y="779"/>
                    <a:pt x="413" y="779"/>
                  </a:cubicBezTo>
                  <a:cubicBezTo>
                    <a:pt x="387" y="827"/>
                    <a:pt x="366" y="879"/>
                    <a:pt x="349" y="932"/>
                  </a:cubicBezTo>
                  <a:cubicBezTo>
                    <a:pt x="156" y="932"/>
                    <a:pt x="156" y="932"/>
                    <a:pt x="156" y="932"/>
                  </a:cubicBezTo>
                  <a:cubicBezTo>
                    <a:pt x="70" y="932"/>
                    <a:pt x="0" y="1001"/>
                    <a:pt x="0" y="1087"/>
                  </a:cubicBezTo>
                  <a:cubicBezTo>
                    <a:pt x="0" y="1294"/>
                    <a:pt x="0" y="1294"/>
                    <a:pt x="0" y="1294"/>
                  </a:cubicBezTo>
                  <a:cubicBezTo>
                    <a:pt x="0" y="1380"/>
                    <a:pt x="70" y="1449"/>
                    <a:pt x="156" y="1449"/>
                  </a:cubicBezTo>
                  <a:cubicBezTo>
                    <a:pt x="349" y="1449"/>
                    <a:pt x="349" y="1449"/>
                    <a:pt x="349" y="1449"/>
                  </a:cubicBezTo>
                  <a:cubicBezTo>
                    <a:pt x="366" y="1502"/>
                    <a:pt x="387" y="1554"/>
                    <a:pt x="413" y="1602"/>
                  </a:cubicBezTo>
                  <a:cubicBezTo>
                    <a:pt x="276" y="1739"/>
                    <a:pt x="276" y="1739"/>
                    <a:pt x="276" y="1739"/>
                  </a:cubicBezTo>
                  <a:cubicBezTo>
                    <a:pt x="215" y="1800"/>
                    <a:pt x="215" y="1899"/>
                    <a:pt x="276" y="1959"/>
                  </a:cubicBezTo>
                  <a:cubicBezTo>
                    <a:pt x="422" y="2106"/>
                    <a:pt x="422" y="2106"/>
                    <a:pt x="422" y="2106"/>
                  </a:cubicBezTo>
                  <a:cubicBezTo>
                    <a:pt x="483" y="2166"/>
                    <a:pt x="581" y="2166"/>
                    <a:pt x="642" y="2106"/>
                  </a:cubicBezTo>
                  <a:cubicBezTo>
                    <a:pt x="779" y="1969"/>
                    <a:pt x="779" y="1969"/>
                    <a:pt x="779" y="1969"/>
                  </a:cubicBezTo>
                  <a:cubicBezTo>
                    <a:pt x="828" y="1995"/>
                    <a:pt x="879" y="2016"/>
                    <a:pt x="932" y="2032"/>
                  </a:cubicBezTo>
                  <a:cubicBezTo>
                    <a:pt x="932" y="2226"/>
                    <a:pt x="932" y="2226"/>
                    <a:pt x="932" y="2226"/>
                  </a:cubicBezTo>
                  <a:cubicBezTo>
                    <a:pt x="932" y="2311"/>
                    <a:pt x="1002" y="2381"/>
                    <a:pt x="1087" y="2381"/>
                  </a:cubicBezTo>
                  <a:cubicBezTo>
                    <a:pt x="1294" y="2381"/>
                    <a:pt x="1294" y="2381"/>
                    <a:pt x="1294" y="2381"/>
                  </a:cubicBezTo>
                  <a:cubicBezTo>
                    <a:pt x="1380" y="2381"/>
                    <a:pt x="1450" y="2311"/>
                    <a:pt x="1450" y="2226"/>
                  </a:cubicBezTo>
                  <a:cubicBezTo>
                    <a:pt x="1450" y="2032"/>
                    <a:pt x="1450" y="2032"/>
                    <a:pt x="1450" y="2032"/>
                  </a:cubicBezTo>
                  <a:cubicBezTo>
                    <a:pt x="1503" y="2016"/>
                    <a:pt x="1554" y="1994"/>
                    <a:pt x="1603" y="1969"/>
                  </a:cubicBezTo>
                  <a:cubicBezTo>
                    <a:pt x="1740" y="2106"/>
                    <a:pt x="1740" y="2106"/>
                    <a:pt x="1740" y="2106"/>
                  </a:cubicBezTo>
                  <a:cubicBezTo>
                    <a:pt x="1798" y="2164"/>
                    <a:pt x="1901" y="2164"/>
                    <a:pt x="1959" y="2106"/>
                  </a:cubicBezTo>
                  <a:cubicBezTo>
                    <a:pt x="2106" y="1959"/>
                    <a:pt x="2106" y="1959"/>
                    <a:pt x="2106" y="1959"/>
                  </a:cubicBezTo>
                  <a:cubicBezTo>
                    <a:pt x="2135" y="1930"/>
                    <a:pt x="2151" y="1891"/>
                    <a:pt x="2151" y="1849"/>
                  </a:cubicBezTo>
                  <a:cubicBezTo>
                    <a:pt x="2151" y="1808"/>
                    <a:pt x="2135" y="1769"/>
                    <a:pt x="2106" y="1739"/>
                  </a:cubicBezTo>
                  <a:cubicBezTo>
                    <a:pt x="1969" y="1602"/>
                    <a:pt x="1969" y="1602"/>
                    <a:pt x="1969" y="1602"/>
                  </a:cubicBezTo>
                  <a:cubicBezTo>
                    <a:pt x="1995" y="1554"/>
                    <a:pt x="2016" y="1502"/>
                    <a:pt x="2032" y="1449"/>
                  </a:cubicBezTo>
                  <a:cubicBezTo>
                    <a:pt x="2226" y="1449"/>
                    <a:pt x="2226" y="1449"/>
                    <a:pt x="2226" y="1449"/>
                  </a:cubicBezTo>
                  <a:cubicBezTo>
                    <a:pt x="2312" y="1449"/>
                    <a:pt x="2381" y="1380"/>
                    <a:pt x="2381" y="1294"/>
                  </a:cubicBezTo>
                  <a:cubicBezTo>
                    <a:pt x="2381" y="1087"/>
                    <a:pt x="2381" y="1087"/>
                    <a:pt x="2381" y="1087"/>
                  </a:cubicBezTo>
                  <a:cubicBezTo>
                    <a:pt x="2381" y="1001"/>
                    <a:pt x="2312" y="932"/>
                    <a:pt x="2226" y="932"/>
                  </a:cubicBezTo>
                  <a:close/>
                  <a:moveTo>
                    <a:pt x="2278" y="1294"/>
                  </a:moveTo>
                  <a:cubicBezTo>
                    <a:pt x="2278" y="1323"/>
                    <a:pt x="2255" y="1346"/>
                    <a:pt x="2226" y="1346"/>
                  </a:cubicBezTo>
                  <a:cubicBezTo>
                    <a:pt x="1993" y="1346"/>
                    <a:pt x="1993" y="1346"/>
                    <a:pt x="1993" y="1346"/>
                  </a:cubicBezTo>
                  <a:cubicBezTo>
                    <a:pt x="1970" y="1346"/>
                    <a:pt x="1949" y="1362"/>
                    <a:pt x="1943" y="1385"/>
                  </a:cubicBezTo>
                  <a:cubicBezTo>
                    <a:pt x="1925" y="1455"/>
                    <a:pt x="1897" y="1523"/>
                    <a:pt x="1860" y="1585"/>
                  </a:cubicBezTo>
                  <a:cubicBezTo>
                    <a:pt x="1848" y="1605"/>
                    <a:pt x="1851" y="1631"/>
                    <a:pt x="1868" y="1648"/>
                  </a:cubicBezTo>
                  <a:cubicBezTo>
                    <a:pt x="2033" y="1813"/>
                    <a:pt x="2033" y="1813"/>
                    <a:pt x="2033" y="1813"/>
                  </a:cubicBezTo>
                  <a:cubicBezTo>
                    <a:pt x="2042" y="1822"/>
                    <a:pt x="2048" y="1835"/>
                    <a:pt x="2048" y="1849"/>
                  </a:cubicBezTo>
                  <a:cubicBezTo>
                    <a:pt x="2048" y="1863"/>
                    <a:pt x="2042" y="1876"/>
                    <a:pt x="2033" y="1886"/>
                  </a:cubicBezTo>
                  <a:cubicBezTo>
                    <a:pt x="1886" y="2032"/>
                    <a:pt x="1886" y="2032"/>
                    <a:pt x="1886" y="2032"/>
                  </a:cubicBezTo>
                  <a:cubicBezTo>
                    <a:pt x="1867" y="2052"/>
                    <a:pt x="1832" y="2052"/>
                    <a:pt x="1813" y="2032"/>
                  </a:cubicBezTo>
                  <a:cubicBezTo>
                    <a:pt x="1648" y="1868"/>
                    <a:pt x="1648" y="1868"/>
                    <a:pt x="1648" y="1868"/>
                  </a:cubicBezTo>
                  <a:cubicBezTo>
                    <a:pt x="1631" y="1851"/>
                    <a:pt x="1606" y="1848"/>
                    <a:pt x="1585" y="1860"/>
                  </a:cubicBezTo>
                  <a:cubicBezTo>
                    <a:pt x="1523" y="1897"/>
                    <a:pt x="1456" y="1925"/>
                    <a:pt x="1385" y="1943"/>
                  </a:cubicBezTo>
                  <a:cubicBezTo>
                    <a:pt x="1362" y="1949"/>
                    <a:pt x="1346" y="1969"/>
                    <a:pt x="1346" y="1993"/>
                  </a:cubicBezTo>
                  <a:cubicBezTo>
                    <a:pt x="1346" y="2226"/>
                    <a:pt x="1346" y="2226"/>
                    <a:pt x="1346" y="2226"/>
                  </a:cubicBezTo>
                  <a:cubicBezTo>
                    <a:pt x="1346" y="2254"/>
                    <a:pt x="1323" y="2278"/>
                    <a:pt x="1294" y="2278"/>
                  </a:cubicBezTo>
                  <a:cubicBezTo>
                    <a:pt x="1087" y="2278"/>
                    <a:pt x="1087" y="2278"/>
                    <a:pt x="1087" y="2278"/>
                  </a:cubicBezTo>
                  <a:cubicBezTo>
                    <a:pt x="1059" y="2278"/>
                    <a:pt x="1035" y="2254"/>
                    <a:pt x="1035" y="2226"/>
                  </a:cubicBezTo>
                  <a:cubicBezTo>
                    <a:pt x="1035" y="1993"/>
                    <a:pt x="1035" y="1993"/>
                    <a:pt x="1035" y="1993"/>
                  </a:cubicBezTo>
                  <a:cubicBezTo>
                    <a:pt x="1035" y="1969"/>
                    <a:pt x="1019" y="1949"/>
                    <a:pt x="997" y="1943"/>
                  </a:cubicBezTo>
                  <a:cubicBezTo>
                    <a:pt x="926" y="1925"/>
                    <a:pt x="859" y="1897"/>
                    <a:pt x="796" y="1860"/>
                  </a:cubicBezTo>
                  <a:cubicBezTo>
                    <a:pt x="788" y="1855"/>
                    <a:pt x="779" y="1853"/>
                    <a:pt x="770" y="1853"/>
                  </a:cubicBezTo>
                  <a:cubicBezTo>
                    <a:pt x="757" y="1853"/>
                    <a:pt x="743" y="1858"/>
                    <a:pt x="733" y="1868"/>
                  </a:cubicBezTo>
                  <a:cubicBezTo>
                    <a:pt x="569" y="2032"/>
                    <a:pt x="569" y="2032"/>
                    <a:pt x="569" y="2032"/>
                  </a:cubicBezTo>
                  <a:cubicBezTo>
                    <a:pt x="548" y="2053"/>
                    <a:pt x="516" y="2053"/>
                    <a:pt x="495" y="2032"/>
                  </a:cubicBezTo>
                  <a:cubicBezTo>
                    <a:pt x="349" y="1886"/>
                    <a:pt x="349" y="1886"/>
                    <a:pt x="349" y="1886"/>
                  </a:cubicBezTo>
                  <a:cubicBezTo>
                    <a:pt x="329" y="1866"/>
                    <a:pt x="329" y="1833"/>
                    <a:pt x="349" y="1813"/>
                  </a:cubicBezTo>
                  <a:cubicBezTo>
                    <a:pt x="514" y="1648"/>
                    <a:pt x="514" y="1648"/>
                    <a:pt x="514" y="1648"/>
                  </a:cubicBezTo>
                  <a:cubicBezTo>
                    <a:pt x="530" y="1631"/>
                    <a:pt x="533" y="1605"/>
                    <a:pt x="521" y="1585"/>
                  </a:cubicBezTo>
                  <a:cubicBezTo>
                    <a:pt x="485" y="1523"/>
                    <a:pt x="457" y="1455"/>
                    <a:pt x="438" y="1385"/>
                  </a:cubicBezTo>
                  <a:cubicBezTo>
                    <a:pt x="433" y="1362"/>
                    <a:pt x="412" y="1346"/>
                    <a:pt x="388" y="1346"/>
                  </a:cubicBezTo>
                  <a:cubicBezTo>
                    <a:pt x="156" y="1346"/>
                    <a:pt x="156" y="1346"/>
                    <a:pt x="156" y="1346"/>
                  </a:cubicBezTo>
                  <a:cubicBezTo>
                    <a:pt x="127" y="1346"/>
                    <a:pt x="104" y="1323"/>
                    <a:pt x="104" y="1294"/>
                  </a:cubicBezTo>
                  <a:cubicBezTo>
                    <a:pt x="104" y="1087"/>
                    <a:pt x="104" y="1087"/>
                    <a:pt x="104" y="1087"/>
                  </a:cubicBezTo>
                  <a:cubicBezTo>
                    <a:pt x="104" y="1059"/>
                    <a:pt x="127" y="1035"/>
                    <a:pt x="156" y="1035"/>
                  </a:cubicBezTo>
                  <a:cubicBezTo>
                    <a:pt x="388" y="1035"/>
                    <a:pt x="388" y="1035"/>
                    <a:pt x="388" y="1035"/>
                  </a:cubicBezTo>
                  <a:cubicBezTo>
                    <a:pt x="412" y="1035"/>
                    <a:pt x="433" y="1019"/>
                    <a:pt x="439" y="996"/>
                  </a:cubicBezTo>
                  <a:cubicBezTo>
                    <a:pt x="457" y="926"/>
                    <a:pt x="485" y="858"/>
                    <a:pt x="522" y="796"/>
                  </a:cubicBezTo>
                  <a:cubicBezTo>
                    <a:pt x="534" y="776"/>
                    <a:pt x="530" y="750"/>
                    <a:pt x="514" y="733"/>
                  </a:cubicBezTo>
                  <a:cubicBezTo>
                    <a:pt x="349" y="569"/>
                    <a:pt x="349" y="569"/>
                    <a:pt x="349" y="569"/>
                  </a:cubicBezTo>
                  <a:cubicBezTo>
                    <a:pt x="329" y="548"/>
                    <a:pt x="329" y="515"/>
                    <a:pt x="349" y="495"/>
                  </a:cubicBezTo>
                  <a:cubicBezTo>
                    <a:pt x="495" y="349"/>
                    <a:pt x="495" y="349"/>
                    <a:pt x="495" y="349"/>
                  </a:cubicBezTo>
                  <a:cubicBezTo>
                    <a:pt x="516" y="328"/>
                    <a:pt x="548" y="329"/>
                    <a:pt x="569" y="349"/>
                  </a:cubicBezTo>
                  <a:cubicBezTo>
                    <a:pt x="733" y="513"/>
                    <a:pt x="733" y="513"/>
                    <a:pt x="733" y="513"/>
                  </a:cubicBezTo>
                  <a:cubicBezTo>
                    <a:pt x="750" y="530"/>
                    <a:pt x="776" y="533"/>
                    <a:pt x="796" y="521"/>
                  </a:cubicBezTo>
                  <a:cubicBezTo>
                    <a:pt x="859" y="485"/>
                    <a:pt x="926" y="457"/>
                    <a:pt x="997" y="438"/>
                  </a:cubicBezTo>
                  <a:cubicBezTo>
                    <a:pt x="1019" y="432"/>
                    <a:pt x="1035" y="412"/>
                    <a:pt x="1035" y="388"/>
                  </a:cubicBezTo>
                  <a:cubicBezTo>
                    <a:pt x="1035" y="155"/>
                    <a:pt x="1035" y="155"/>
                    <a:pt x="1035" y="155"/>
                  </a:cubicBezTo>
                  <a:cubicBezTo>
                    <a:pt x="1035" y="127"/>
                    <a:pt x="1059" y="104"/>
                    <a:pt x="1087" y="104"/>
                  </a:cubicBezTo>
                  <a:cubicBezTo>
                    <a:pt x="1294" y="104"/>
                    <a:pt x="1294" y="104"/>
                    <a:pt x="1294" y="104"/>
                  </a:cubicBezTo>
                  <a:cubicBezTo>
                    <a:pt x="1323" y="104"/>
                    <a:pt x="1346" y="127"/>
                    <a:pt x="1346" y="155"/>
                  </a:cubicBezTo>
                  <a:cubicBezTo>
                    <a:pt x="1346" y="388"/>
                    <a:pt x="1346" y="388"/>
                    <a:pt x="1346" y="388"/>
                  </a:cubicBezTo>
                  <a:cubicBezTo>
                    <a:pt x="1346" y="412"/>
                    <a:pt x="1362" y="432"/>
                    <a:pt x="1385" y="438"/>
                  </a:cubicBezTo>
                  <a:cubicBezTo>
                    <a:pt x="1456" y="457"/>
                    <a:pt x="1523" y="485"/>
                    <a:pt x="1585" y="521"/>
                  </a:cubicBezTo>
                  <a:cubicBezTo>
                    <a:pt x="1606" y="533"/>
                    <a:pt x="1632" y="530"/>
                    <a:pt x="1648" y="513"/>
                  </a:cubicBezTo>
                  <a:cubicBezTo>
                    <a:pt x="1813" y="349"/>
                    <a:pt x="1813" y="349"/>
                    <a:pt x="1813" y="349"/>
                  </a:cubicBezTo>
                  <a:cubicBezTo>
                    <a:pt x="1832" y="329"/>
                    <a:pt x="1867" y="329"/>
                    <a:pt x="1886" y="349"/>
                  </a:cubicBezTo>
                  <a:cubicBezTo>
                    <a:pt x="2033" y="495"/>
                    <a:pt x="2033" y="495"/>
                    <a:pt x="2033" y="495"/>
                  </a:cubicBezTo>
                  <a:cubicBezTo>
                    <a:pt x="2042" y="505"/>
                    <a:pt x="2048" y="518"/>
                    <a:pt x="2048" y="532"/>
                  </a:cubicBezTo>
                  <a:cubicBezTo>
                    <a:pt x="2048" y="546"/>
                    <a:pt x="2042" y="559"/>
                    <a:pt x="2033" y="569"/>
                  </a:cubicBezTo>
                  <a:cubicBezTo>
                    <a:pt x="1868" y="733"/>
                    <a:pt x="1868" y="733"/>
                    <a:pt x="1868" y="733"/>
                  </a:cubicBezTo>
                  <a:cubicBezTo>
                    <a:pt x="1851" y="750"/>
                    <a:pt x="1848" y="776"/>
                    <a:pt x="1860" y="796"/>
                  </a:cubicBezTo>
                  <a:cubicBezTo>
                    <a:pt x="1897" y="858"/>
                    <a:pt x="1925" y="926"/>
                    <a:pt x="1943" y="996"/>
                  </a:cubicBezTo>
                  <a:cubicBezTo>
                    <a:pt x="1949" y="1019"/>
                    <a:pt x="1970" y="1035"/>
                    <a:pt x="1993" y="1035"/>
                  </a:cubicBezTo>
                  <a:cubicBezTo>
                    <a:pt x="2226" y="1035"/>
                    <a:pt x="2226" y="1035"/>
                    <a:pt x="2226" y="1035"/>
                  </a:cubicBezTo>
                  <a:cubicBezTo>
                    <a:pt x="2255" y="1035"/>
                    <a:pt x="2278" y="1059"/>
                    <a:pt x="2278" y="1087"/>
                  </a:cubicBezTo>
                  <a:lnTo>
                    <a:pt x="2278" y="12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64A5BEC0-90AA-4AAA-B765-69009F4AA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913" y="8205788"/>
              <a:ext cx="896937" cy="896938"/>
            </a:xfrm>
            <a:custGeom>
              <a:avLst/>
              <a:gdLst>
                <a:gd name="T0" fmla="*/ 466 w 932"/>
                <a:gd name="T1" fmla="*/ 0 h 931"/>
                <a:gd name="T2" fmla="*/ 0 w 932"/>
                <a:gd name="T3" fmla="*/ 466 h 931"/>
                <a:gd name="T4" fmla="*/ 466 w 932"/>
                <a:gd name="T5" fmla="*/ 931 h 931"/>
                <a:gd name="T6" fmla="*/ 932 w 932"/>
                <a:gd name="T7" fmla="*/ 466 h 931"/>
                <a:gd name="T8" fmla="*/ 466 w 932"/>
                <a:gd name="T9" fmla="*/ 0 h 931"/>
                <a:gd name="T10" fmla="*/ 466 w 932"/>
                <a:gd name="T11" fmla="*/ 828 h 931"/>
                <a:gd name="T12" fmla="*/ 103 w 932"/>
                <a:gd name="T13" fmla="*/ 466 h 931"/>
                <a:gd name="T14" fmla="*/ 466 w 932"/>
                <a:gd name="T15" fmla="*/ 103 h 931"/>
                <a:gd name="T16" fmla="*/ 828 w 932"/>
                <a:gd name="T17" fmla="*/ 466 h 931"/>
                <a:gd name="T18" fmla="*/ 466 w 932"/>
                <a:gd name="T19" fmla="*/ 8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2" h="931">
                  <a:moveTo>
                    <a:pt x="466" y="0"/>
                  </a:moveTo>
                  <a:cubicBezTo>
                    <a:pt x="209" y="0"/>
                    <a:pt x="0" y="209"/>
                    <a:pt x="0" y="466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723" y="931"/>
                    <a:pt x="932" y="722"/>
                    <a:pt x="932" y="466"/>
                  </a:cubicBezTo>
                  <a:cubicBezTo>
                    <a:pt x="932" y="209"/>
                    <a:pt x="723" y="0"/>
                    <a:pt x="466" y="0"/>
                  </a:cubicBezTo>
                  <a:close/>
                  <a:moveTo>
                    <a:pt x="466" y="828"/>
                  </a:moveTo>
                  <a:cubicBezTo>
                    <a:pt x="266" y="828"/>
                    <a:pt x="103" y="665"/>
                    <a:pt x="103" y="466"/>
                  </a:cubicBezTo>
                  <a:cubicBezTo>
                    <a:pt x="103" y="266"/>
                    <a:pt x="266" y="103"/>
                    <a:pt x="466" y="103"/>
                  </a:cubicBezTo>
                  <a:cubicBezTo>
                    <a:pt x="666" y="103"/>
                    <a:pt x="828" y="266"/>
                    <a:pt x="828" y="466"/>
                  </a:cubicBezTo>
                  <a:cubicBezTo>
                    <a:pt x="828" y="665"/>
                    <a:pt x="666" y="828"/>
                    <a:pt x="466" y="8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BB8FFA8-4C46-47E1-AF8B-0DA717F6A05F}"/>
              </a:ext>
            </a:extLst>
          </p:cNvPr>
          <p:cNvSpPr/>
          <p:nvPr/>
        </p:nvSpPr>
        <p:spPr>
          <a:xfrm>
            <a:off x="8620997" y="3452198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CSS is the language we use to style an HTML document.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A1BB57-D5AB-42CF-B8AB-CB0A04D7C1C8}"/>
              </a:ext>
            </a:extLst>
          </p:cNvPr>
          <p:cNvSpPr/>
          <p:nvPr/>
        </p:nvSpPr>
        <p:spPr>
          <a:xfrm>
            <a:off x="8620997" y="4913186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JavaScript is the programming language of the Web.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3 Goals Concept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8289FF-C8DB-45B8-A07E-AF7E59D6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1960285"/>
            <a:ext cx="3563937" cy="35655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127000" dist="292100" dir="2700000" algn="tl" rotWithShape="0">
              <a:prstClr val="black">
                <a:alpha val="1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8326EF2-786E-496A-A7DD-1C8CE16ECF68}"/>
              </a:ext>
            </a:extLst>
          </p:cNvPr>
          <p:cNvSpPr>
            <a:spLocks/>
          </p:cNvSpPr>
          <p:nvPr/>
        </p:nvSpPr>
        <p:spPr bwMode="auto">
          <a:xfrm>
            <a:off x="3375025" y="2784198"/>
            <a:ext cx="1300162" cy="2314575"/>
          </a:xfrm>
          <a:custGeom>
            <a:avLst/>
            <a:gdLst>
              <a:gd name="T0" fmla="*/ 0 w 232"/>
              <a:gd name="T1" fmla="*/ 171 h 413"/>
              <a:gd name="T2" fmla="*/ 73 w 232"/>
              <a:gd name="T3" fmla="*/ 413 h 413"/>
              <a:gd name="T4" fmla="*/ 232 w 232"/>
              <a:gd name="T5" fmla="*/ 171 h 413"/>
              <a:gd name="T6" fmla="*/ 168 w 232"/>
              <a:gd name="T7" fmla="*/ 0 h 413"/>
              <a:gd name="T8" fmla="*/ 0 w 232"/>
              <a:gd name="T9" fmla="*/ 171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413">
                <a:moveTo>
                  <a:pt x="0" y="171"/>
                </a:moveTo>
                <a:cubicBezTo>
                  <a:pt x="44" y="245"/>
                  <a:pt x="69" y="328"/>
                  <a:pt x="73" y="413"/>
                </a:cubicBezTo>
                <a:cubicBezTo>
                  <a:pt x="166" y="373"/>
                  <a:pt x="232" y="280"/>
                  <a:pt x="232" y="171"/>
                </a:cubicBezTo>
                <a:cubicBezTo>
                  <a:pt x="232" y="106"/>
                  <a:pt x="208" y="46"/>
                  <a:pt x="168" y="0"/>
                </a:cubicBezTo>
                <a:cubicBezTo>
                  <a:pt x="99" y="41"/>
                  <a:pt x="41" y="99"/>
                  <a:pt x="0" y="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637DBD-FB22-4504-8E5F-277AD7659D72}"/>
              </a:ext>
            </a:extLst>
          </p:cNvPr>
          <p:cNvSpPr>
            <a:spLocks/>
          </p:cNvSpPr>
          <p:nvPr/>
        </p:nvSpPr>
        <p:spPr bwMode="auto">
          <a:xfrm>
            <a:off x="1795463" y="2261910"/>
            <a:ext cx="2286000" cy="1335088"/>
          </a:xfrm>
          <a:custGeom>
            <a:avLst/>
            <a:gdLst>
              <a:gd name="T0" fmla="*/ 233 w 408"/>
              <a:gd name="T1" fmla="*/ 237 h 238"/>
              <a:gd name="T2" fmla="*/ 408 w 408"/>
              <a:gd name="T3" fmla="*/ 53 h 238"/>
              <a:gd name="T4" fmla="*/ 250 w 408"/>
              <a:gd name="T5" fmla="*/ 0 h 238"/>
              <a:gd name="T6" fmla="*/ 0 w 408"/>
              <a:gd name="T7" fmla="*/ 180 h 238"/>
              <a:gd name="T8" fmla="*/ 233 w 408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238">
                <a:moveTo>
                  <a:pt x="233" y="237"/>
                </a:moveTo>
                <a:cubicBezTo>
                  <a:pt x="276" y="161"/>
                  <a:pt x="336" y="99"/>
                  <a:pt x="408" y="53"/>
                </a:cubicBezTo>
                <a:cubicBezTo>
                  <a:pt x="364" y="20"/>
                  <a:pt x="309" y="0"/>
                  <a:pt x="250" y="0"/>
                </a:cubicBezTo>
                <a:cubicBezTo>
                  <a:pt x="134" y="0"/>
                  <a:pt x="35" y="75"/>
                  <a:pt x="0" y="180"/>
                </a:cubicBezTo>
                <a:cubicBezTo>
                  <a:pt x="71" y="218"/>
                  <a:pt x="151" y="238"/>
                  <a:pt x="233" y="237"/>
                </a:cubicBezTo>
                <a:close/>
              </a:path>
            </a:pathLst>
          </a:cu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74E3B76-05C9-4AC2-B69A-92EFFB617583}"/>
              </a:ext>
            </a:extLst>
          </p:cNvPr>
          <p:cNvSpPr>
            <a:spLocks/>
          </p:cNvSpPr>
          <p:nvPr/>
        </p:nvSpPr>
        <p:spPr bwMode="auto">
          <a:xfrm>
            <a:off x="1717675" y="3585885"/>
            <a:ext cx="1758950" cy="1636713"/>
          </a:xfrm>
          <a:custGeom>
            <a:avLst/>
            <a:gdLst>
              <a:gd name="T0" fmla="*/ 239 w 314"/>
              <a:gd name="T1" fmla="*/ 57 h 292"/>
              <a:gd name="T2" fmla="*/ 1 w 314"/>
              <a:gd name="T3" fmla="*/ 0 h 292"/>
              <a:gd name="T4" fmla="*/ 0 w 314"/>
              <a:gd name="T5" fmla="*/ 28 h 292"/>
              <a:gd name="T6" fmla="*/ 264 w 314"/>
              <a:gd name="T7" fmla="*/ 292 h 292"/>
              <a:gd name="T8" fmla="*/ 314 w 314"/>
              <a:gd name="T9" fmla="*/ 287 h 292"/>
              <a:gd name="T10" fmla="*/ 248 w 314"/>
              <a:gd name="T11" fmla="*/ 57 h 292"/>
              <a:gd name="T12" fmla="*/ 239 w 314"/>
              <a:gd name="T13" fmla="*/ 57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" h="292">
                <a:moveTo>
                  <a:pt x="239" y="57"/>
                </a:moveTo>
                <a:cubicBezTo>
                  <a:pt x="155" y="57"/>
                  <a:pt x="74" y="37"/>
                  <a:pt x="1" y="0"/>
                </a:cubicBezTo>
                <a:cubicBezTo>
                  <a:pt x="0" y="10"/>
                  <a:pt x="0" y="19"/>
                  <a:pt x="0" y="28"/>
                </a:cubicBezTo>
                <a:cubicBezTo>
                  <a:pt x="0" y="174"/>
                  <a:pt x="118" y="292"/>
                  <a:pt x="264" y="292"/>
                </a:cubicBezTo>
                <a:cubicBezTo>
                  <a:pt x="281" y="292"/>
                  <a:pt x="297" y="291"/>
                  <a:pt x="314" y="287"/>
                </a:cubicBezTo>
                <a:cubicBezTo>
                  <a:pt x="312" y="207"/>
                  <a:pt x="290" y="128"/>
                  <a:pt x="248" y="57"/>
                </a:cubicBezTo>
                <a:cubicBezTo>
                  <a:pt x="245" y="57"/>
                  <a:pt x="242" y="57"/>
                  <a:pt x="239" y="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DBBB56-6352-46A0-BB02-C98B32EFFEB5}"/>
              </a:ext>
            </a:extLst>
          </p:cNvPr>
          <p:cNvSpPr/>
          <p:nvPr/>
        </p:nvSpPr>
        <p:spPr>
          <a:xfrm>
            <a:off x="1104424" y="1651040"/>
            <a:ext cx="4184014" cy="4184014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9F555-A759-4673-85E7-B991E524018F}"/>
              </a:ext>
            </a:extLst>
          </p:cNvPr>
          <p:cNvSpPr/>
          <p:nvPr/>
        </p:nvSpPr>
        <p:spPr>
          <a:xfrm>
            <a:off x="7390556" y="1651040"/>
            <a:ext cx="3744416" cy="126203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006CA-2747-47FE-86C9-04263B6072F8}"/>
              </a:ext>
            </a:extLst>
          </p:cNvPr>
          <p:cNvSpPr/>
          <p:nvPr/>
        </p:nvSpPr>
        <p:spPr>
          <a:xfrm>
            <a:off x="7390556" y="3112028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A28CC-A66B-43FE-BBAA-082E0F32D606}"/>
              </a:ext>
            </a:extLst>
          </p:cNvPr>
          <p:cNvSpPr/>
          <p:nvPr/>
        </p:nvSpPr>
        <p:spPr>
          <a:xfrm>
            <a:off x="7390556" y="4573016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04CCC-2AB8-4705-B866-D3E7F9054D34}"/>
              </a:ext>
            </a:extLst>
          </p:cNvPr>
          <p:cNvCxnSpPr>
            <a:stCxn id="12" idx="1"/>
            <a:endCxn id="10" idx="7"/>
          </p:cNvCxnSpPr>
          <p:nvPr/>
        </p:nvCxnSpPr>
        <p:spPr>
          <a:xfrm flipH="1" flipV="1">
            <a:off x="4675703" y="2263775"/>
            <a:ext cx="2714853" cy="182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A5C4A8-A64C-40CB-BB54-001AE286F6BE}"/>
              </a:ext>
            </a:extLst>
          </p:cNvPr>
          <p:cNvCxnSpPr>
            <a:cxnSpLocks/>
          </p:cNvCxnSpPr>
          <p:nvPr/>
        </p:nvCxnSpPr>
        <p:spPr>
          <a:xfrm flipH="1">
            <a:off x="4703787" y="5187819"/>
            <a:ext cx="26966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96BF-DE20-4E4D-9426-A15877F79200}"/>
              </a:ext>
            </a:extLst>
          </p:cNvPr>
          <p:cNvCxnSpPr>
            <a:cxnSpLocks/>
          </p:cNvCxnSpPr>
          <p:nvPr/>
        </p:nvCxnSpPr>
        <p:spPr>
          <a:xfrm flipH="1">
            <a:off x="5285758" y="3743047"/>
            <a:ext cx="210479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884AAF-0536-4221-A90B-87F96D034E3D}"/>
              </a:ext>
            </a:extLst>
          </p:cNvPr>
          <p:cNvSpPr txBox="1"/>
          <p:nvPr/>
        </p:nvSpPr>
        <p:spPr>
          <a:xfrm>
            <a:off x="2027337" y="285041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5031D-B9CC-4CB4-9BD4-FC2B3BA73E25}"/>
              </a:ext>
            </a:extLst>
          </p:cNvPr>
          <p:cNvSpPr txBox="1"/>
          <p:nvPr/>
        </p:nvSpPr>
        <p:spPr>
          <a:xfrm>
            <a:off x="3927855" y="3029712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EA63F-608E-46BB-949C-6DCC538FCD31}"/>
              </a:ext>
            </a:extLst>
          </p:cNvPr>
          <p:cNvSpPr txBox="1"/>
          <p:nvPr/>
        </p:nvSpPr>
        <p:spPr>
          <a:xfrm>
            <a:off x="2770187" y="463710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03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57D04C-3C2B-452B-A3CC-10B1C8C7ABC5}"/>
              </a:ext>
            </a:extLst>
          </p:cNvPr>
          <p:cNvSpPr/>
          <p:nvPr/>
        </p:nvSpPr>
        <p:spPr>
          <a:xfrm>
            <a:off x="8620997" y="1991210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E1171-6CD9-41F6-8E32-2ADD5FD56A5B}"/>
              </a:ext>
            </a:extLst>
          </p:cNvPr>
          <p:cNvSpPr txBox="1"/>
          <p:nvPr/>
        </p:nvSpPr>
        <p:spPr>
          <a:xfrm>
            <a:off x="2566633" y="2452643"/>
            <a:ext cx="1368152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64E48-28A1-4582-90DF-B395C220A70A}"/>
              </a:ext>
            </a:extLst>
          </p:cNvPr>
          <p:cNvSpPr txBox="1"/>
          <p:nvPr/>
        </p:nvSpPr>
        <p:spPr>
          <a:xfrm>
            <a:off x="3645003" y="3604469"/>
            <a:ext cx="95777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6FAAB8-F601-442A-B173-21DD5968EB94}"/>
              </a:ext>
            </a:extLst>
          </p:cNvPr>
          <p:cNvSpPr txBox="1"/>
          <p:nvPr/>
        </p:nvSpPr>
        <p:spPr>
          <a:xfrm>
            <a:off x="2010822" y="3976643"/>
            <a:ext cx="121183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2BB1F8-1036-446E-9A10-52D34FFEAE6B}"/>
              </a:ext>
            </a:extLst>
          </p:cNvPr>
          <p:cNvGrpSpPr/>
          <p:nvPr/>
        </p:nvGrpSpPr>
        <p:grpSpPr>
          <a:xfrm>
            <a:off x="7747404" y="3513996"/>
            <a:ext cx="506194" cy="458102"/>
            <a:chOff x="5110163" y="7618413"/>
            <a:chExt cx="2289175" cy="2071688"/>
          </a:xfrm>
          <a:solidFill>
            <a:schemeClr val="bg1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F6E03098-B035-4877-AF9C-1C6539505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163" y="7618413"/>
              <a:ext cx="2289175" cy="2071688"/>
            </a:xfrm>
            <a:custGeom>
              <a:avLst/>
              <a:gdLst>
                <a:gd name="T0" fmla="*/ 2129 w 2381"/>
                <a:gd name="T1" fmla="*/ 0 h 2153"/>
                <a:gd name="T2" fmla="*/ 252 w 2381"/>
                <a:gd name="T3" fmla="*/ 0 h 2153"/>
                <a:gd name="T4" fmla="*/ 0 w 2381"/>
                <a:gd name="T5" fmla="*/ 252 h 2153"/>
                <a:gd name="T6" fmla="*/ 0 w 2381"/>
                <a:gd name="T7" fmla="*/ 1283 h 2153"/>
                <a:gd name="T8" fmla="*/ 0 w 2381"/>
                <a:gd name="T9" fmla="*/ 1443 h 2153"/>
                <a:gd name="T10" fmla="*/ 252 w 2381"/>
                <a:gd name="T11" fmla="*/ 1695 h 2153"/>
                <a:gd name="T12" fmla="*/ 860 w 2381"/>
                <a:gd name="T13" fmla="*/ 1695 h 2153"/>
                <a:gd name="T14" fmla="*/ 787 w 2381"/>
                <a:gd name="T15" fmla="*/ 2061 h 2153"/>
                <a:gd name="T16" fmla="*/ 550 w 2381"/>
                <a:gd name="T17" fmla="*/ 2061 h 2153"/>
                <a:gd name="T18" fmla="*/ 504 w 2381"/>
                <a:gd name="T19" fmla="*/ 2107 h 2153"/>
                <a:gd name="T20" fmla="*/ 550 w 2381"/>
                <a:gd name="T21" fmla="*/ 2153 h 2153"/>
                <a:gd name="T22" fmla="*/ 1832 w 2381"/>
                <a:gd name="T23" fmla="*/ 2153 h 2153"/>
                <a:gd name="T24" fmla="*/ 1878 w 2381"/>
                <a:gd name="T25" fmla="*/ 2107 h 2153"/>
                <a:gd name="T26" fmla="*/ 1832 w 2381"/>
                <a:gd name="T27" fmla="*/ 2061 h 2153"/>
                <a:gd name="T28" fmla="*/ 1595 w 2381"/>
                <a:gd name="T29" fmla="*/ 2061 h 2153"/>
                <a:gd name="T30" fmla="*/ 1521 w 2381"/>
                <a:gd name="T31" fmla="*/ 1695 h 2153"/>
                <a:gd name="T32" fmla="*/ 2129 w 2381"/>
                <a:gd name="T33" fmla="*/ 1695 h 2153"/>
                <a:gd name="T34" fmla="*/ 2381 w 2381"/>
                <a:gd name="T35" fmla="*/ 1443 h 2153"/>
                <a:gd name="T36" fmla="*/ 2381 w 2381"/>
                <a:gd name="T37" fmla="*/ 1283 h 2153"/>
                <a:gd name="T38" fmla="*/ 2381 w 2381"/>
                <a:gd name="T39" fmla="*/ 252 h 2153"/>
                <a:gd name="T40" fmla="*/ 2129 w 2381"/>
                <a:gd name="T41" fmla="*/ 0 h 2153"/>
                <a:gd name="T42" fmla="*/ 880 w 2381"/>
                <a:gd name="T43" fmla="*/ 2061 h 2153"/>
                <a:gd name="T44" fmla="*/ 954 w 2381"/>
                <a:gd name="T45" fmla="*/ 1695 h 2153"/>
                <a:gd name="T46" fmla="*/ 1428 w 2381"/>
                <a:gd name="T47" fmla="*/ 1695 h 2153"/>
                <a:gd name="T48" fmla="*/ 1501 w 2381"/>
                <a:gd name="T49" fmla="*/ 2061 h 2153"/>
                <a:gd name="T50" fmla="*/ 880 w 2381"/>
                <a:gd name="T51" fmla="*/ 2061 h 2153"/>
                <a:gd name="T52" fmla="*/ 2290 w 2381"/>
                <a:gd name="T53" fmla="*/ 1443 h 2153"/>
                <a:gd name="T54" fmla="*/ 2129 w 2381"/>
                <a:gd name="T55" fmla="*/ 1603 h 2153"/>
                <a:gd name="T56" fmla="*/ 252 w 2381"/>
                <a:gd name="T57" fmla="*/ 1603 h 2153"/>
                <a:gd name="T58" fmla="*/ 92 w 2381"/>
                <a:gd name="T59" fmla="*/ 1443 h 2153"/>
                <a:gd name="T60" fmla="*/ 92 w 2381"/>
                <a:gd name="T61" fmla="*/ 1328 h 2153"/>
                <a:gd name="T62" fmla="*/ 2290 w 2381"/>
                <a:gd name="T63" fmla="*/ 1328 h 2153"/>
                <a:gd name="T64" fmla="*/ 2290 w 2381"/>
                <a:gd name="T65" fmla="*/ 1443 h 2153"/>
                <a:gd name="T66" fmla="*/ 2290 w 2381"/>
                <a:gd name="T67" fmla="*/ 1237 h 2153"/>
                <a:gd name="T68" fmla="*/ 92 w 2381"/>
                <a:gd name="T69" fmla="*/ 1237 h 2153"/>
                <a:gd name="T70" fmla="*/ 92 w 2381"/>
                <a:gd name="T71" fmla="*/ 1145 h 2153"/>
                <a:gd name="T72" fmla="*/ 367 w 2381"/>
                <a:gd name="T73" fmla="*/ 1145 h 2153"/>
                <a:gd name="T74" fmla="*/ 412 w 2381"/>
                <a:gd name="T75" fmla="*/ 1099 h 2153"/>
                <a:gd name="T76" fmla="*/ 367 w 2381"/>
                <a:gd name="T77" fmla="*/ 1054 h 2153"/>
                <a:gd name="T78" fmla="*/ 92 w 2381"/>
                <a:gd name="T79" fmla="*/ 1054 h 2153"/>
                <a:gd name="T80" fmla="*/ 92 w 2381"/>
                <a:gd name="T81" fmla="*/ 252 h 2153"/>
                <a:gd name="T82" fmla="*/ 252 w 2381"/>
                <a:gd name="T83" fmla="*/ 92 h 2153"/>
                <a:gd name="T84" fmla="*/ 2129 w 2381"/>
                <a:gd name="T85" fmla="*/ 92 h 2153"/>
                <a:gd name="T86" fmla="*/ 2290 w 2381"/>
                <a:gd name="T87" fmla="*/ 252 h 2153"/>
                <a:gd name="T88" fmla="*/ 2290 w 2381"/>
                <a:gd name="T89" fmla="*/ 1237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1" h="2153">
                  <a:moveTo>
                    <a:pt x="2129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13" y="0"/>
                    <a:pt x="0" y="113"/>
                    <a:pt x="0" y="252"/>
                  </a:cubicBezTo>
                  <a:cubicBezTo>
                    <a:pt x="0" y="1283"/>
                    <a:pt x="0" y="1283"/>
                    <a:pt x="0" y="1283"/>
                  </a:cubicBezTo>
                  <a:cubicBezTo>
                    <a:pt x="0" y="1443"/>
                    <a:pt x="0" y="1443"/>
                    <a:pt x="0" y="1443"/>
                  </a:cubicBezTo>
                  <a:cubicBezTo>
                    <a:pt x="0" y="1582"/>
                    <a:pt x="113" y="1695"/>
                    <a:pt x="252" y="1695"/>
                  </a:cubicBezTo>
                  <a:cubicBezTo>
                    <a:pt x="860" y="1695"/>
                    <a:pt x="860" y="1695"/>
                    <a:pt x="860" y="1695"/>
                  </a:cubicBezTo>
                  <a:cubicBezTo>
                    <a:pt x="787" y="2061"/>
                    <a:pt x="787" y="2061"/>
                    <a:pt x="787" y="2061"/>
                  </a:cubicBezTo>
                  <a:cubicBezTo>
                    <a:pt x="550" y="2061"/>
                    <a:pt x="550" y="2061"/>
                    <a:pt x="550" y="2061"/>
                  </a:cubicBezTo>
                  <a:cubicBezTo>
                    <a:pt x="524" y="2061"/>
                    <a:pt x="504" y="2082"/>
                    <a:pt x="504" y="2107"/>
                  </a:cubicBezTo>
                  <a:cubicBezTo>
                    <a:pt x="504" y="2132"/>
                    <a:pt x="524" y="2153"/>
                    <a:pt x="550" y="2153"/>
                  </a:cubicBezTo>
                  <a:cubicBezTo>
                    <a:pt x="1832" y="2153"/>
                    <a:pt x="1832" y="2153"/>
                    <a:pt x="1832" y="2153"/>
                  </a:cubicBezTo>
                  <a:cubicBezTo>
                    <a:pt x="1857" y="2153"/>
                    <a:pt x="1878" y="2132"/>
                    <a:pt x="1878" y="2107"/>
                  </a:cubicBezTo>
                  <a:cubicBezTo>
                    <a:pt x="1878" y="2082"/>
                    <a:pt x="1857" y="2061"/>
                    <a:pt x="1832" y="2061"/>
                  </a:cubicBezTo>
                  <a:cubicBezTo>
                    <a:pt x="1595" y="2061"/>
                    <a:pt x="1595" y="2061"/>
                    <a:pt x="1595" y="2061"/>
                  </a:cubicBezTo>
                  <a:cubicBezTo>
                    <a:pt x="1521" y="1695"/>
                    <a:pt x="1521" y="1695"/>
                    <a:pt x="1521" y="1695"/>
                  </a:cubicBezTo>
                  <a:cubicBezTo>
                    <a:pt x="2129" y="1695"/>
                    <a:pt x="2129" y="1695"/>
                    <a:pt x="2129" y="1695"/>
                  </a:cubicBezTo>
                  <a:cubicBezTo>
                    <a:pt x="2268" y="1695"/>
                    <a:pt x="2381" y="1582"/>
                    <a:pt x="2381" y="1443"/>
                  </a:cubicBezTo>
                  <a:cubicBezTo>
                    <a:pt x="2381" y="1283"/>
                    <a:pt x="2381" y="1283"/>
                    <a:pt x="2381" y="1283"/>
                  </a:cubicBezTo>
                  <a:cubicBezTo>
                    <a:pt x="2381" y="252"/>
                    <a:pt x="2381" y="252"/>
                    <a:pt x="2381" y="252"/>
                  </a:cubicBezTo>
                  <a:cubicBezTo>
                    <a:pt x="2381" y="113"/>
                    <a:pt x="2268" y="0"/>
                    <a:pt x="2129" y="0"/>
                  </a:cubicBezTo>
                  <a:close/>
                  <a:moveTo>
                    <a:pt x="880" y="2061"/>
                  </a:moveTo>
                  <a:cubicBezTo>
                    <a:pt x="954" y="1695"/>
                    <a:pt x="954" y="1695"/>
                    <a:pt x="954" y="1695"/>
                  </a:cubicBezTo>
                  <a:cubicBezTo>
                    <a:pt x="1428" y="1695"/>
                    <a:pt x="1428" y="1695"/>
                    <a:pt x="1428" y="1695"/>
                  </a:cubicBezTo>
                  <a:cubicBezTo>
                    <a:pt x="1501" y="2061"/>
                    <a:pt x="1501" y="2061"/>
                    <a:pt x="1501" y="2061"/>
                  </a:cubicBezTo>
                  <a:cubicBezTo>
                    <a:pt x="880" y="2061"/>
                    <a:pt x="880" y="2061"/>
                    <a:pt x="880" y="2061"/>
                  </a:cubicBezTo>
                  <a:close/>
                  <a:moveTo>
                    <a:pt x="2290" y="1443"/>
                  </a:moveTo>
                  <a:cubicBezTo>
                    <a:pt x="2290" y="1531"/>
                    <a:pt x="2218" y="1603"/>
                    <a:pt x="2129" y="1603"/>
                  </a:cubicBezTo>
                  <a:cubicBezTo>
                    <a:pt x="252" y="1603"/>
                    <a:pt x="252" y="1603"/>
                    <a:pt x="252" y="1603"/>
                  </a:cubicBezTo>
                  <a:cubicBezTo>
                    <a:pt x="164" y="1603"/>
                    <a:pt x="92" y="1531"/>
                    <a:pt x="92" y="1443"/>
                  </a:cubicBezTo>
                  <a:cubicBezTo>
                    <a:pt x="92" y="1328"/>
                    <a:pt x="92" y="1328"/>
                    <a:pt x="92" y="1328"/>
                  </a:cubicBezTo>
                  <a:cubicBezTo>
                    <a:pt x="2290" y="1328"/>
                    <a:pt x="2290" y="1328"/>
                    <a:pt x="2290" y="1328"/>
                  </a:cubicBezTo>
                  <a:cubicBezTo>
                    <a:pt x="2290" y="1443"/>
                    <a:pt x="2290" y="1443"/>
                    <a:pt x="2290" y="1443"/>
                  </a:cubicBezTo>
                  <a:close/>
                  <a:moveTo>
                    <a:pt x="2290" y="1237"/>
                  </a:moveTo>
                  <a:cubicBezTo>
                    <a:pt x="92" y="1237"/>
                    <a:pt x="92" y="1237"/>
                    <a:pt x="92" y="1237"/>
                  </a:cubicBezTo>
                  <a:cubicBezTo>
                    <a:pt x="92" y="1145"/>
                    <a:pt x="92" y="1145"/>
                    <a:pt x="92" y="1145"/>
                  </a:cubicBezTo>
                  <a:cubicBezTo>
                    <a:pt x="367" y="1145"/>
                    <a:pt x="367" y="1145"/>
                    <a:pt x="367" y="1145"/>
                  </a:cubicBezTo>
                  <a:cubicBezTo>
                    <a:pt x="392" y="1145"/>
                    <a:pt x="412" y="1125"/>
                    <a:pt x="412" y="1099"/>
                  </a:cubicBezTo>
                  <a:cubicBezTo>
                    <a:pt x="412" y="1074"/>
                    <a:pt x="392" y="1054"/>
                    <a:pt x="367" y="1054"/>
                  </a:cubicBezTo>
                  <a:cubicBezTo>
                    <a:pt x="92" y="1054"/>
                    <a:pt x="92" y="1054"/>
                    <a:pt x="92" y="1054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164"/>
                    <a:pt x="164" y="92"/>
                    <a:pt x="252" y="92"/>
                  </a:cubicBezTo>
                  <a:cubicBezTo>
                    <a:pt x="2129" y="92"/>
                    <a:pt x="2129" y="92"/>
                    <a:pt x="2129" y="92"/>
                  </a:cubicBezTo>
                  <a:cubicBezTo>
                    <a:pt x="2218" y="92"/>
                    <a:pt x="2290" y="164"/>
                    <a:pt x="2290" y="252"/>
                  </a:cubicBezTo>
                  <a:cubicBezTo>
                    <a:pt x="2290" y="1237"/>
                    <a:pt x="2290" y="1237"/>
                    <a:pt x="2290" y="12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F585329A-8BDB-44F2-B192-04C1612D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8940800"/>
              <a:ext cx="174625" cy="1762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A1140825-F629-423F-81FC-539539B8F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8225" y="8120063"/>
              <a:ext cx="514350" cy="511175"/>
            </a:xfrm>
            <a:custGeom>
              <a:avLst/>
              <a:gdLst>
                <a:gd name="T0" fmla="*/ 518 w 536"/>
                <a:gd name="T1" fmla="*/ 355 h 531"/>
                <a:gd name="T2" fmla="*/ 421 w 536"/>
                <a:gd name="T3" fmla="*/ 258 h 531"/>
                <a:gd name="T4" fmla="*/ 501 w 536"/>
                <a:gd name="T5" fmla="*/ 177 h 531"/>
                <a:gd name="T6" fmla="*/ 513 w 536"/>
                <a:gd name="T7" fmla="*/ 132 h 531"/>
                <a:gd name="T8" fmla="*/ 479 w 536"/>
                <a:gd name="T9" fmla="*/ 100 h 531"/>
                <a:gd name="T10" fmla="*/ 58 w 536"/>
                <a:gd name="T11" fmla="*/ 3 h 531"/>
                <a:gd name="T12" fmla="*/ 16 w 536"/>
                <a:gd name="T13" fmla="*/ 15 h 531"/>
                <a:gd name="T14" fmla="*/ 4 w 536"/>
                <a:gd name="T15" fmla="*/ 58 h 531"/>
                <a:gd name="T16" fmla="*/ 101 w 536"/>
                <a:gd name="T17" fmla="*/ 479 h 531"/>
                <a:gd name="T18" fmla="*/ 133 w 536"/>
                <a:gd name="T19" fmla="*/ 513 h 531"/>
                <a:gd name="T20" fmla="*/ 178 w 536"/>
                <a:gd name="T21" fmla="*/ 501 h 531"/>
                <a:gd name="T22" fmla="*/ 259 w 536"/>
                <a:gd name="T23" fmla="*/ 420 h 531"/>
                <a:gd name="T24" fmla="*/ 356 w 536"/>
                <a:gd name="T25" fmla="*/ 517 h 531"/>
                <a:gd name="T26" fmla="*/ 388 w 536"/>
                <a:gd name="T27" fmla="*/ 531 h 531"/>
                <a:gd name="T28" fmla="*/ 421 w 536"/>
                <a:gd name="T29" fmla="*/ 517 h 531"/>
                <a:gd name="T30" fmla="*/ 518 w 536"/>
                <a:gd name="T31" fmla="*/ 420 h 531"/>
                <a:gd name="T32" fmla="*/ 518 w 536"/>
                <a:gd name="T33" fmla="*/ 355 h 531"/>
                <a:gd name="T34" fmla="*/ 388 w 536"/>
                <a:gd name="T35" fmla="*/ 420 h 531"/>
                <a:gd name="T36" fmla="*/ 291 w 536"/>
                <a:gd name="T37" fmla="*/ 323 h 531"/>
                <a:gd name="T38" fmla="*/ 259 w 536"/>
                <a:gd name="T39" fmla="*/ 310 h 531"/>
                <a:gd name="T40" fmla="*/ 226 w 536"/>
                <a:gd name="T41" fmla="*/ 323 h 531"/>
                <a:gd name="T42" fmla="*/ 171 w 536"/>
                <a:gd name="T43" fmla="*/ 378 h 531"/>
                <a:gd name="T44" fmla="*/ 109 w 536"/>
                <a:gd name="T45" fmla="*/ 109 h 531"/>
                <a:gd name="T46" fmla="*/ 378 w 536"/>
                <a:gd name="T47" fmla="*/ 171 h 531"/>
                <a:gd name="T48" fmla="*/ 323 w 536"/>
                <a:gd name="T49" fmla="*/ 226 h 531"/>
                <a:gd name="T50" fmla="*/ 323 w 536"/>
                <a:gd name="T51" fmla="*/ 291 h 531"/>
                <a:gd name="T52" fmla="*/ 421 w 536"/>
                <a:gd name="T53" fmla="*/ 388 h 531"/>
                <a:gd name="T54" fmla="*/ 388 w 536"/>
                <a:gd name="T55" fmla="*/ 42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6" h="531">
                  <a:moveTo>
                    <a:pt x="518" y="355"/>
                  </a:moveTo>
                  <a:cubicBezTo>
                    <a:pt x="421" y="258"/>
                    <a:pt x="421" y="258"/>
                    <a:pt x="421" y="258"/>
                  </a:cubicBezTo>
                  <a:cubicBezTo>
                    <a:pt x="501" y="177"/>
                    <a:pt x="501" y="177"/>
                    <a:pt x="501" y="177"/>
                  </a:cubicBezTo>
                  <a:cubicBezTo>
                    <a:pt x="513" y="166"/>
                    <a:pt x="518" y="148"/>
                    <a:pt x="513" y="132"/>
                  </a:cubicBezTo>
                  <a:cubicBezTo>
                    <a:pt x="509" y="116"/>
                    <a:pt x="496" y="104"/>
                    <a:pt x="479" y="10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3" y="0"/>
                    <a:pt x="27" y="4"/>
                    <a:pt x="16" y="15"/>
                  </a:cubicBezTo>
                  <a:cubicBezTo>
                    <a:pt x="5" y="27"/>
                    <a:pt x="0" y="43"/>
                    <a:pt x="4" y="58"/>
                  </a:cubicBezTo>
                  <a:cubicBezTo>
                    <a:pt x="101" y="479"/>
                    <a:pt x="101" y="479"/>
                    <a:pt x="101" y="479"/>
                  </a:cubicBezTo>
                  <a:cubicBezTo>
                    <a:pt x="104" y="495"/>
                    <a:pt x="117" y="508"/>
                    <a:pt x="133" y="513"/>
                  </a:cubicBezTo>
                  <a:cubicBezTo>
                    <a:pt x="149" y="517"/>
                    <a:pt x="166" y="513"/>
                    <a:pt x="178" y="501"/>
                  </a:cubicBezTo>
                  <a:cubicBezTo>
                    <a:pt x="259" y="420"/>
                    <a:pt x="259" y="420"/>
                    <a:pt x="259" y="420"/>
                  </a:cubicBezTo>
                  <a:cubicBezTo>
                    <a:pt x="356" y="517"/>
                    <a:pt x="356" y="517"/>
                    <a:pt x="356" y="517"/>
                  </a:cubicBezTo>
                  <a:cubicBezTo>
                    <a:pt x="365" y="526"/>
                    <a:pt x="376" y="531"/>
                    <a:pt x="388" y="531"/>
                  </a:cubicBezTo>
                  <a:cubicBezTo>
                    <a:pt x="400" y="531"/>
                    <a:pt x="412" y="526"/>
                    <a:pt x="421" y="517"/>
                  </a:cubicBezTo>
                  <a:cubicBezTo>
                    <a:pt x="518" y="420"/>
                    <a:pt x="518" y="420"/>
                    <a:pt x="518" y="420"/>
                  </a:cubicBezTo>
                  <a:cubicBezTo>
                    <a:pt x="536" y="402"/>
                    <a:pt x="536" y="373"/>
                    <a:pt x="518" y="355"/>
                  </a:cubicBezTo>
                  <a:close/>
                  <a:moveTo>
                    <a:pt x="388" y="420"/>
                  </a:moveTo>
                  <a:cubicBezTo>
                    <a:pt x="291" y="323"/>
                    <a:pt x="291" y="323"/>
                    <a:pt x="291" y="323"/>
                  </a:cubicBezTo>
                  <a:cubicBezTo>
                    <a:pt x="282" y="314"/>
                    <a:pt x="270" y="310"/>
                    <a:pt x="259" y="310"/>
                  </a:cubicBezTo>
                  <a:cubicBezTo>
                    <a:pt x="247" y="310"/>
                    <a:pt x="235" y="314"/>
                    <a:pt x="226" y="323"/>
                  </a:cubicBezTo>
                  <a:cubicBezTo>
                    <a:pt x="171" y="378"/>
                    <a:pt x="171" y="378"/>
                    <a:pt x="171" y="378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378" y="171"/>
                    <a:pt x="378" y="171"/>
                    <a:pt x="378" y="171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06" y="244"/>
                    <a:pt x="306" y="273"/>
                    <a:pt x="323" y="291"/>
                  </a:cubicBezTo>
                  <a:cubicBezTo>
                    <a:pt x="421" y="388"/>
                    <a:pt x="421" y="388"/>
                    <a:pt x="421" y="388"/>
                  </a:cubicBezTo>
                  <a:lnTo>
                    <a:pt x="388" y="4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424FF67A-B5C0-4842-A685-EF4E6459F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7953375"/>
              <a:ext cx="141287" cy="134938"/>
            </a:xfrm>
            <a:custGeom>
              <a:avLst/>
              <a:gdLst>
                <a:gd name="T0" fmla="*/ 128 w 146"/>
                <a:gd name="T1" fmla="*/ 63 h 141"/>
                <a:gd name="T2" fmla="*/ 83 w 146"/>
                <a:gd name="T3" fmla="*/ 17 h 141"/>
                <a:gd name="T4" fmla="*/ 18 w 146"/>
                <a:gd name="T5" fmla="*/ 17 h 141"/>
                <a:gd name="T6" fmla="*/ 18 w 146"/>
                <a:gd name="T7" fmla="*/ 82 h 141"/>
                <a:gd name="T8" fmla="*/ 64 w 146"/>
                <a:gd name="T9" fmla="*/ 128 h 141"/>
                <a:gd name="T10" fmla="*/ 96 w 146"/>
                <a:gd name="T11" fmla="*/ 141 h 141"/>
                <a:gd name="T12" fmla="*/ 128 w 146"/>
                <a:gd name="T13" fmla="*/ 128 h 141"/>
                <a:gd name="T14" fmla="*/ 128 w 146"/>
                <a:gd name="T15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28" y="63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65" y="0"/>
                    <a:pt x="36" y="0"/>
                    <a:pt x="18" y="17"/>
                  </a:cubicBezTo>
                  <a:cubicBezTo>
                    <a:pt x="0" y="35"/>
                    <a:pt x="0" y="64"/>
                    <a:pt x="18" y="82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2" y="137"/>
                    <a:pt x="84" y="141"/>
                    <a:pt x="96" y="141"/>
                  </a:cubicBezTo>
                  <a:cubicBezTo>
                    <a:pt x="108" y="141"/>
                    <a:pt x="119" y="137"/>
                    <a:pt x="128" y="128"/>
                  </a:cubicBezTo>
                  <a:cubicBezTo>
                    <a:pt x="146" y="110"/>
                    <a:pt x="146" y="81"/>
                    <a:pt x="128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16E7215-9D20-4CF6-BF78-936C5390D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8132763"/>
              <a:ext cx="150812" cy="88900"/>
            </a:xfrm>
            <a:custGeom>
              <a:avLst/>
              <a:gdLst>
                <a:gd name="T0" fmla="*/ 111 w 157"/>
                <a:gd name="T1" fmla="*/ 0 h 92"/>
                <a:gd name="T2" fmla="*/ 46 w 157"/>
                <a:gd name="T3" fmla="*/ 0 h 92"/>
                <a:gd name="T4" fmla="*/ 0 w 157"/>
                <a:gd name="T5" fmla="*/ 46 h 92"/>
                <a:gd name="T6" fmla="*/ 46 w 157"/>
                <a:gd name="T7" fmla="*/ 92 h 92"/>
                <a:gd name="T8" fmla="*/ 111 w 157"/>
                <a:gd name="T9" fmla="*/ 92 h 92"/>
                <a:gd name="T10" fmla="*/ 157 w 157"/>
                <a:gd name="T11" fmla="*/ 46 h 92"/>
                <a:gd name="T12" fmla="*/ 111 w 157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2">
                  <a:moveTo>
                    <a:pt x="11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36" y="92"/>
                    <a:pt x="157" y="71"/>
                    <a:pt x="157" y="46"/>
                  </a:cubicBezTo>
                  <a:cubicBezTo>
                    <a:pt x="157" y="21"/>
                    <a:pt x="136" y="0"/>
                    <a:pt x="11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9843D8F6-02DB-4BE5-8F5E-ACFF428F5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8261350"/>
              <a:ext cx="141287" cy="136525"/>
            </a:xfrm>
            <a:custGeom>
              <a:avLst/>
              <a:gdLst>
                <a:gd name="T0" fmla="*/ 128 w 146"/>
                <a:gd name="T1" fmla="*/ 18 h 142"/>
                <a:gd name="T2" fmla="*/ 64 w 146"/>
                <a:gd name="T3" fmla="*/ 18 h 142"/>
                <a:gd name="T4" fmla="*/ 18 w 146"/>
                <a:gd name="T5" fmla="*/ 64 h 142"/>
                <a:gd name="T6" fmla="*/ 18 w 146"/>
                <a:gd name="T7" fmla="*/ 128 h 142"/>
                <a:gd name="T8" fmla="*/ 50 w 146"/>
                <a:gd name="T9" fmla="*/ 142 h 142"/>
                <a:gd name="T10" fmla="*/ 83 w 146"/>
                <a:gd name="T11" fmla="*/ 128 h 142"/>
                <a:gd name="T12" fmla="*/ 128 w 146"/>
                <a:gd name="T13" fmla="*/ 83 h 142"/>
                <a:gd name="T14" fmla="*/ 128 w 146"/>
                <a:gd name="T15" fmla="*/ 1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2">
                  <a:moveTo>
                    <a:pt x="128" y="18"/>
                  </a:moveTo>
                  <a:cubicBezTo>
                    <a:pt x="110" y="0"/>
                    <a:pt x="81" y="0"/>
                    <a:pt x="64" y="18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0" y="82"/>
                    <a:pt x="0" y="111"/>
                    <a:pt x="18" y="128"/>
                  </a:cubicBezTo>
                  <a:cubicBezTo>
                    <a:pt x="27" y="137"/>
                    <a:pt x="38" y="142"/>
                    <a:pt x="50" y="142"/>
                  </a:cubicBezTo>
                  <a:cubicBezTo>
                    <a:pt x="62" y="142"/>
                    <a:pt x="74" y="137"/>
                    <a:pt x="83" y="128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46" y="65"/>
                    <a:pt x="146" y="36"/>
                    <a:pt x="12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65F9EF7E-D0C2-431D-B2E9-023A42827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25" y="7953375"/>
              <a:ext cx="141287" cy="134938"/>
            </a:xfrm>
            <a:custGeom>
              <a:avLst/>
              <a:gdLst>
                <a:gd name="T0" fmla="*/ 129 w 147"/>
                <a:gd name="T1" fmla="*/ 17 h 141"/>
                <a:gd name="T2" fmla="*/ 64 w 147"/>
                <a:gd name="T3" fmla="*/ 17 h 141"/>
                <a:gd name="T4" fmla="*/ 18 w 147"/>
                <a:gd name="T5" fmla="*/ 63 h 141"/>
                <a:gd name="T6" fmla="*/ 18 w 147"/>
                <a:gd name="T7" fmla="*/ 128 h 141"/>
                <a:gd name="T8" fmla="*/ 51 w 147"/>
                <a:gd name="T9" fmla="*/ 141 h 141"/>
                <a:gd name="T10" fmla="*/ 83 w 147"/>
                <a:gd name="T11" fmla="*/ 128 h 141"/>
                <a:gd name="T12" fmla="*/ 129 w 147"/>
                <a:gd name="T13" fmla="*/ 82 h 141"/>
                <a:gd name="T14" fmla="*/ 129 w 147"/>
                <a:gd name="T15" fmla="*/ 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1">
                  <a:moveTo>
                    <a:pt x="129" y="17"/>
                  </a:moveTo>
                  <a:cubicBezTo>
                    <a:pt x="111" y="0"/>
                    <a:pt x="82" y="0"/>
                    <a:pt x="64" y="17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81"/>
                    <a:pt x="0" y="110"/>
                    <a:pt x="18" y="128"/>
                  </a:cubicBezTo>
                  <a:cubicBezTo>
                    <a:pt x="27" y="137"/>
                    <a:pt x="39" y="141"/>
                    <a:pt x="51" y="141"/>
                  </a:cubicBezTo>
                  <a:cubicBezTo>
                    <a:pt x="62" y="141"/>
                    <a:pt x="74" y="137"/>
                    <a:pt x="83" y="128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47" y="64"/>
                    <a:pt x="147" y="35"/>
                    <a:pt x="129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16F4DF48-F92A-4C21-BFD8-44FBE59C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5" y="7883525"/>
              <a:ext cx="87312" cy="150813"/>
            </a:xfrm>
            <a:custGeom>
              <a:avLst/>
              <a:gdLst>
                <a:gd name="T0" fmla="*/ 45 w 91"/>
                <a:gd name="T1" fmla="*/ 0 h 156"/>
                <a:gd name="T2" fmla="*/ 0 w 91"/>
                <a:gd name="T3" fmla="*/ 46 h 156"/>
                <a:gd name="T4" fmla="*/ 0 w 91"/>
                <a:gd name="T5" fmla="*/ 111 h 156"/>
                <a:gd name="T6" fmla="*/ 45 w 91"/>
                <a:gd name="T7" fmla="*/ 156 h 156"/>
                <a:gd name="T8" fmla="*/ 91 w 91"/>
                <a:gd name="T9" fmla="*/ 111 h 156"/>
                <a:gd name="T10" fmla="*/ 91 w 91"/>
                <a:gd name="T11" fmla="*/ 46 h 156"/>
                <a:gd name="T12" fmla="*/ 45 w 91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56">
                  <a:moveTo>
                    <a:pt x="45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6"/>
                    <a:pt x="20" y="156"/>
                    <a:pt x="45" y="156"/>
                  </a:cubicBezTo>
                  <a:cubicBezTo>
                    <a:pt x="71" y="156"/>
                    <a:pt x="91" y="136"/>
                    <a:pt x="91" y="111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21"/>
                    <a:pt x="71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E0186AE5-F9FD-4ECD-9D14-EF9AB0B9B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8631238"/>
              <a:ext cx="88900" cy="88900"/>
            </a:xfrm>
            <a:custGeom>
              <a:avLst/>
              <a:gdLst>
                <a:gd name="T0" fmla="*/ 91 w 92"/>
                <a:gd name="T1" fmla="*/ 38 h 92"/>
                <a:gd name="T2" fmla="*/ 88 w 92"/>
                <a:gd name="T3" fmla="*/ 29 h 92"/>
                <a:gd name="T4" fmla="*/ 84 w 92"/>
                <a:gd name="T5" fmla="*/ 21 h 92"/>
                <a:gd name="T6" fmla="*/ 78 w 92"/>
                <a:gd name="T7" fmla="*/ 14 h 92"/>
                <a:gd name="T8" fmla="*/ 71 w 92"/>
                <a:gd name="T9" fmla="*/ 8 h 92"/>
                <a:gd name="T10" fmla="*/ 63 w 92"/>
                <a:gd name="T11" fmla="*/ 4 h 92"/>
                <a:gd name="T12" fmla="*/ 55 w 92"/>
                <a:gd name="T13" fmla="*/ 2 h 92"/>
                <a:gd name="T14" fmla="*/ 37 w 92"/>
                <a:gd name="T15" fmla="*/ 2 h 92"/>
                <a:gd name="T16" fmla="*/ 28 w 92"/>
                <a:gd name="T17" fmla="*/ 4 h 92"/>
                <a:gd name="T18" fmla="*/ 21 w 92"/>
                <a:gd name="T19" fmla="*/ 8 h 92"/>
                <a:gd name="T20" fmla="*/ 14 w 92"/>
                <a:gd name="T21" fmla="*/ 14 h 92"/>
                <a:gd name="T22" fmla="*/ 8 w 92"/>
                <a:gd name="T23" fmla="*/ 21 h 92"/>
                <a:gd name="T24" fmla="*/ 4 w 92"/>
                <a:gd name="T25" fmla="*/ 29 h 92"/>
                <a:gd name="T26" fmla="*/ 1 w 92"/>
                <a:gd name="T27" fmla="*/ 38 h 92"/>
                <a:gd name="T28" fmla="*/ 0 w 92"/>
                <a:gd name="T29" fmla="*/ 46 h 92"/>
                <a:gd name="T30" fmla="*/ 1 w 92"/>
                <a:gd name="T31" fmla="*/ 55 h 92"/>
                <a:gd name="T32" fmla="*/ 4 w 92"/>
                <a:gd name="T33" fmla="*/ 64 h 92"/>
                <a:gd name="T34" fmla="*/ 8 w 92"/>
                <a:gd name="T35" fmla="*/ 72 h 92"/>
                <a:gd name="T36" fmla="*/ 14 w 92"/>
                <a:gd name="T37" fmla="*/ 79 h 92"/>
                <a:gd name="T38" fmla="*/ 21 w 92"/>
                <a:gd name="T39" fmla="*/ 85 h 92"/>
                <a:gd name="T40" fmla="*/ 28 w 92"/>
                <a:gd name="T41" fmla="*/ 89 h 92"/>
                <a:gd name="T42" fmla="*/ 37 w 92"/>
                <a:gd name="T43" fmla="*/ 91 h 92"/>
                <a:gd name="T44" fmla="*/ 46 w 92"/>
                <a:gd name="T45" fmla="*/ 92 h 92"/>
                <a:gd name="T46" fmla="*/ 55 w 92"/>
                <a:gd name="T47" fmla="*/ 91 h 92"/>
                <a:gd name="T48" fmla="*/ 63 w 92"/>
                <a:gd name="T49" fmla="*/ 89 h 92"/>
                <a:gd name="T50" fmla="*/ 71 w 92"/>
                <a:gd name="T51" fmla="*/ 85 h 92"/>
                <a:gd name="T52" fmla="*/ 78 w 92"/>
                <a:gd name="T53" fmla="*/ 79 h 92"/>
                <a:gd name="T54" fmla="*/ 84 w 92"/>
                <a:gd name="T55" fmla="*/ 72 h 92"/>
                <a:gd name="T56" fmla="*/ 88 w 92"/>
                <a:gd name="T57" fmla="*/ 64 h 92"/>
                <a:gd name="T58" fmla="*/ 91 w 92"/>
                <a:gd name="T59" fmla="*/ 55 h 92"/>
                <a:gd name="T60" fmla="*/ 92 w 92"/>
                <a:gd name="T61" fmla="*/ 46 h 92"/>
                <a:gd name="T62" fmla="*/ 91 w 92"/>
                <a:gd name="T6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92">
                  <a:moveTo>
                    <a:pt x="91" y="38"/>
                  </a:moveTo>
                  <a:cubicBezTo>
                    <a:pt x="90" y="35"/>
                    <a:pt x="89" y="32"/>
                    <a:pt x="88" y="29"/>
                  </a:cubicBezTo>
                  <a:cubicBezTo>
                    <a:pt x="87" y="26"/>
                    <a:pt x="86" y="24"/>
                    <a:pt x="84" y="21"/>
                  </a:cubicBezTo>
                  <a:cubicBezTo>
                    <a:pt x="82" y="19"/>
                    <a:pt x="80" y="16"/>
                    <a:pt x="78" y="14"/>
                  </a:cubicBezTo>
                  <a:cubicBezTo>
                    <a:pt x="76" y="12"/>
                    <a:pt x="74" y="10"/>
                    <a:pt x="71" y="8"/>
                  </a:cubicBezTo>
                  <a:cubicBezTo>
                    <a:pt x="69" y="7"/>
                    <a:pt x="66" y="5"/>
                    <a:pt x="63" y="4"/>
                  </a:cubicBezTo>
                  <a:cubicBezTo>
                    <a:pt x="61" y="3"/>
                    <a:pt x="58" y="2"/>
                    <a:pt x="55" y="2"/>
                  </a:cubicBezTo>
                  <a:cubicBezTo>
                    <a:pt x="49" y="0"/>
                    <a:pt x="43" y="0"/>
                    <a:pt x="37" y="2"/>
                  </a:cubicBezTo>
                  <a:cubicBezTo>
                    <a:pt x="34" y="2"/>
                    <a:pt x="31" y="3"/>
                    <a:pt x="28" y="4"/>
                  </a:cubicBezTo>
                  <a:cubicBezTo>
                    <a:pt x="26" y="5"/>
                    <a:pt x="23" y="7"/>
                    <a:pt x="21" y="8"/>
                  </a:cubicBezTo>
                  <a:cubicBezTo>
                    <a:pt x="18" y="10"/>
                    <a:pt x="16" y="12"/>
                    <a:pt x="14" y="14"/>
                  </a:cubicBezTo>
                  <a:cubicBezTo>
                    <a:pt x="11" y="16"/>
                    <a:pt x="10" y="19"/>
                    <a:pt x="8" y="21"/>
                  </a:cubicBezTo>
                  <a:cubicBezTo>
                    <a:pt x="6" y="24"/>
                    <a:pt x="5" y="26"/>
                    <a:pt x="4" y="29"/>
                  </a:cubicBezTo>
                  <a:cubicBezTo>
                    <a:pt x="3" y="32"/>
                    <a:pt x="2" y="35"/>
                    <a:pt x="1" y="38"/>
                  </a:cubicBezTo>
                  <a:cubicBezTo>
                    <a:pt x="0" y="40"/>
                    <a:pt x="0" y="43"/>
                    <a:pt x="0" y="46"/>
                  </a:cubicBezTo>
                  <a:cubicBezTo>
                    <a:pt x="0" y="49"/>
                    <a:pt x="0" y="52"/>
                    <a:pt x="1" y="55"/>
                  </a:cubicBezTo>
                  <a:cubicBezTo>
                    <a:pt x="2" y="58"/>
                    <a:pt x="3" y="61"/>
                    <a:pt x="4" y="64"/>
                  </a:cubicBezTo>
                  <a:cubicBezTo>
                    <a:pt x="5" y="67"/>
                    <a:pt x="6" y="69"/>
                    <a:pt x="8" y="72"/>
                  </a:cubicBezTo>
                  <a:cubicBezTo>
                    <a:pt x="10" y="74"/>
                    <a:pt x="11" y="77"/>
                    <a:pt x="14" y="79"/>
                  </a:cubicBezTo>
                  <a:cubicBezTo>
                    <a:pt x="16" y="81"/>
                    <a:pt x="18" y="83"/>
                    <a:pt x="21" y="85"/>
                  </a:cubicBezTo>
                  <a:cubicBezTo>
                    <a:pt x="23" y="86"/>
                    <a:pt x="26" y="88"/>
                    <a:pt x="28" y="89"/>
                  </a:cubicBezTo>
                  <a:cubicBezTo>
                    <a:pt x="31" y="90"/>
                    <a:pt x="34" y="91"/>
                    <a:pt x="37" y="91"/>
                  </a:cubicBezTo>
                  <a:cubicBezTo>
                    <a:pt x="40" y="92"/>
                    <a:pt x="43" y="92"/>
                    <a:pt x="46" y="92"/>
                  </a:cubicBezTo>
                  <a:cubicBezTo>
                    <a:pt x="49" y="92"/>
                    <a:pt x="52" y="92"/>
                    <a:pt x="55" y="91"/>
                  </a:cubicBezTo>
                  <a:cubicBezTo>
                    <a:pt x="58" y="91"/>
                    <a:pt x="61" y="90"/>
                    <a:pt x="63" y="89"/>
                  </a:cubicBezTo>
                  <a:cubicBezTo>
                    <a:pt x="66" y="88"/>
                    <a:pt x="69" y="86"/>
                    <a:pt x="71" y="85"/>
                  </a:cubicBezTo>
                  <a:cubicBezTo>
                    <a:pt x="74" y="83"/>
                    <a:pt x="76" y="81"/>
                    <a:pt x="78" y="79"/>
                  </a:cubicBezTo>
                  <a:cubicBezTo>
                    <a:pt x="80" y="77"/>
                    <a:pt x="82" y="74"/>
                    <a:pt x="84" y="72"/>
                  </a:cubicBezTo>
                  <a:cubicBezTo>
                    <a:pt x="86" y="69"/>
                    <a:pt x="87" y="67"/>
                    <a:pt x="88" y="64"/>
                  </a:cubicBezTo>
                  <a:cubicBezTo>
                    <a:pt x="89" y="61"/>
                    <a:pt x="90" y="58"/>
                    <a:pt x="91" y="55"/>
                  </a:cubicBezTo>
                  <a:cubicBezTo>
                    <a:pt x="91" y="52"/>
                    <a:pt x="92" y="49"/>
                    <a:pt x="92" y="46"/>
                  </a:cubicBezTo>
                  <a:cubicBezTo>
                    <a:pt x="92" y="43"/>
                    <a:pt x="91" y="40"/>
                    <a:pt x="9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6CC732-8B59-48AB-9311-3EB9E1FCB92D}"/>
              </a:ext>
            </a:extLst>
          </p:cNvPr>
          <p:cNvGrpSpPr/>
          <p:nvPr/>
        </p:nvGrpSpPr>
        <p:grpSpPr>
          <a:xfrm>
            <a:off x="7747404" y="2028260"/>
            <a:ext cx="507248" cy="507598"/>
            <a:chOff x="2713038" y="7397750"/>
            <a:chExt cx="2293937" cy="2295525"/>
          </a:xfrm>
          <a:solidFill>
            <a:schemeClr val="bg1"/>
          </a:solidFill>
        </p:grpSpPr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43516853-66AA-4756-B8E8-642D9D74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8469313"/>
              <a:ext cx="96837" cy="98425"/>
            </a:xfrm>
            <a:custGeom>
              <a:avLst/>
              <a:gdLst>
                <a:gd name="T0" fmla="*/ 84 w 102"/>
                <a:gd name="T1" fmla="*/ 18 h 102"/>
                <a:gd name="T2" fmla="*/ 18 w 102"/>
                <a:gd name="T3" fmla="*/ 18 h 102"/>
                <a:gd name="T4" fmla="*/ 18 w 102"/>
                <a:gd name="T5" fmla="*/ 83 h 102"/>
                <a:gd name="T6" fmla="*/ 84 w 102"/>
                <a:gd name="T7" fmla="*/ 83 h 102"/>
                <a:gd name="T8" fmla="*/ 84 w 102"/>
                <a:gd name="T9" fmla="*/ 1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84" y="18"/>
                  </a:moveTo>
                  <a:cubicBezTo>
                    <a:pt x="66" y="0"/>
                    <a:pt x="36" y="0"/>
                    <a:pt x="18" y="18"/>
                  </a:cubicBezTo>
                  <a:cubicBezTo>
                    <a:pt x="0" y="36"/>
                    <a:pt x="0" y="65"/>
                    <a:pt x="18" y="83"/>
                  </a:cubicBezTo>
                  <a:cubicBezTo>
                    <a:pt x="36" y="102"/>
                    <a:pt x="66" y="102"/>
                    <a:pt x="84" y="83"/>
                  </a:cubicBezTo>
                  <a:cubicBezTo>
                    <a:pt x="102" y="65"/>
                    <a:pt x="102" y="36"/>
                    <a:pt x="84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77B21680-032F-44A1-8EAE-D3068409F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4638" y="7829550"/>
              <a:ext cx="490537" cy="490538"/>
            </a:xfrm>
            <a:custGeom>
              <a:avLst/>
              <a:gdLst>
                <a:gd name="T0" fmla="*/ 420 w 510"/>
                <a:gd name="T1" fmla="*/ 91 h 510"/>
                <a:gd name="T2" fmla="*/ 91 w 510"/>
                <a:gd name="T3" fmla="*/ 91 h 510"/>
                <a:gd name="T4" fmla="*/ 91 w 510"/>
                <a:gd name="T5" fmla="*/ 420 h 510"/>
                <a:gd name="T6" fmla="*/ 420 w 510"/>
                <a:gd name="T7" fmla="*/ 420 h 510"/>
                <a:gd name="T8" fmla="*/ 420 w 510"/>
                <a:gd name="T9" fmla="*/ 91 h 510"/>
                <a:gd name="T10" fmla="*/ 354 w 510"/>
                <a:gd name="T11" fmla="*/ 354 h 510"/>
                <a:gd name="T12" fmla="*/ 157 w 510"/>
                <a:gd name="T13" fmla="*/ 354 h 510"/>
                <a:gd name="T14" fmla="*/ 156 w 510"/>
                <a:gd name="T15" fmla="*/ 157 h 510"/>
                <a:gd name="T16" fmla="*/ 354 w 510"/>
                <a:gd name="T17" fmla="*/ 157 h 510"/>
                <a:gd name="T18" fmla="*/ 354 w 510"/>
                <a:gd name="T19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510">
                  <a:moveTo>
                    <a:pt x="420" y="91"/>
                  </a:moveTo>
                  <a:cubicBezTo>
                    <a:pt x="329" y="0"/>
                    <a:pt x="182" y="0"/>
                    <a:pt x="91" y="91"/>
                  </a:cubicBezTo>
                  <a:cubicBezTo>
                    <a:pt x="0" y="181"/>
                    <a:pt x="0" y="329"/>
                    <a:pt x="91" y="420"/>
                  </a:cubicBezTo>
                  <a:cubicBezTo>
                    <a:pt x="181" y="510"/>
                    <a:pt x="329" y="510"/>
                    <a:pt x="420" y="420"/>
                  </a:cubicBezTo>
                  <a:cubicBezTo>
                    <a:pt x="510" y="329"/>
                    <a:pt x="510" y="182"/>
                    <a:pt x="420" y="91"/>
                  </a:cubicBezTo>
                  <a:close/>
                  <a:moveTo>
                    <a:pt x="354" y="354"/>
                  </a:moveTo>
                  <a:cubicBezTo>
                    <a:pt x="299" y="408"/>
                    <a:pt x="211" y="408"/>
                    <a:pt x="157" y="354"/>
                  </a:cubicBezTo>
                  <a:cubicBezTo>
                    <a:pt x="102" y="299"/>
                    <a:pt x="102" y="211"/>
                    <a:pt x="156" y="157"/>
                  </a:cubicBezTo>
                  <a:cubicBezTo>
                    <a:pt x="211" y="102"/>
                    <a:pt x="299" y="102"/>
                    <a:pt x="354" y="157"/>
                  </a:cubicBezTo>
                  <a:cubicBezTo>
                    <a:pt x="408" y="211"/>
                    <a:pt x="408" y="299"/>
                    <a:pt x="354" y="3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8C8F3BB8-A340-483C-A608-93ACE440B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4838" y="7397750"/>
              <a:ext cx="1862137" cy="1862138"/>
            </a:xfrm>
            <a:custGeom>
              <a:avLst/>
              <a:gdLst>
                <a:gd name="T0" fmla="*/ 1887 w 1936"/>
                <a:gd name="T1" fmla="*/ 0 h 1935"/>
                <a:gd name="T2" fmla="*/ 738 w 1936"/>
                <a:gd name="T3" fmla="*/ 474 h 1935"/>
                <a:gd name="T4" fmla="*/ 288 w 1936"/>
                <a:gd name="T5" fmla="*/ 563 h 1935"/>
                <a:gd name="T6" fmla="*/ 30 w 1936"/>
                <a:gd name="T7" fmla="*/ 1142 h 1935"/>
                <a:gd name="T8" fmla="*/ 80 w 1936"/>
                <a:gd name="T9" fmla="*/ 1132 h 1935"/>
                <a:gd name="T10" fmla="*/ 343 w 1936"/>
                <a:gd name="T11" fmla="*/ 1065 h 1935"/>
                <a:gd name="T12" fmla="*/ 272 w 1936"/>
                <a:gd name="T13" fmla="*/ 1372 h 1935"/>
                <a:gd name="T14" fmla="*/ 1 w 1936"/>
                <a:gd name="T15" fmla="*/ 1884 h 1935"/>
                <a:gd name="T16" fmla="*/ 47 w 1936"/>
                <a:gd name="T17" fmla="*/ 1935 h 1935"/>
                <a:gd name="T18" fmla="*/ 475 w 1936"/>
                <a:gd name="T19" fmla="*/ 1789 h 1935"/>
                <a:gd name="T20" fmla="*/ 644 w 1936"/>
                <a:gd name="T21" fmla="*/ 1669 h 1935"/>
                <a:gd name="T22" fmla="*/ 886 w 1936"/>
                <a:gd name="T23" fmla="*/ 1609 h 1935"/>
                <a:gd name="T24" fmla="*/ 794 w 1936"/>
                <a:gd name="T25" fmla="*/ 1906 h 1935"/>
                <a:gd name="T26" fmla="*/ 1373 w 1936"/>
                <a:gd name="T27" fmla="*/ 1648 h 1935"/>
                <a:gd name="T28" fmla="*/ 1461 w 1936"/>
                <a:gd name="T29" fmla="*/ 1197 h 1935"/>
                <a:gd name="T30" fmla="*/ 1935 w 1936"/>
                <a:gd name="T31" fmla="*/ 48 h 1935"/>
                <a:gd name="T32" fmla="*/ 105 w 1936"/>
                <a:gd name="T33" fmla="*/ 999 h 1935"/>
                <a:gd name="T34" fmla="*/ 579 w 1936"/>
                <a:gd name="T35" fmla="*/ 656 h 1935"/>
                <a:gd name="T36" fmla="*/ 359 w 1936"/>
                <a:gd name="T37" fmla="*/ 960 h 1935"/>
                <a:gd name="T38" fmla="*/ 409 w 1936"/>
                <a:gd name="T39" fmla="*/ 1724 h 1935"/>
                <a:gd name="T40" fmla="*/ 212 w 1936"/>
                <a:gd name="T41" fmla="*/ 1526 h 1935"/>
                <a:gd name="T42" fmla="*/ 487 w 1936"/>
                <a:gd name="T43" fmla="*/ 1605 h 1935"/>
                <a:gd name="T44" fmla="*/ 621 w 1936"/>
                <a:gd name="T45" fmla="*/ 1579 h 1935"/>
                <a:gd name="T46" fmla="*/ 489 w 1936"/>
                <a:gd name="T47" fmla="*/ 1475 h 1935"/>
                <a:gd name="T48" fmla="*/ 356 w 1936"/>
                <a:gd name="T49" fmla="*/ 1314 h 1935"/>
                <a:gd name="T50" fmla="*/ 799 w 1936"/>
                <a:gd name="T51" fmla="*/ 1521 h 1935"/>
                <a:gd name="T52" fmla="*/ 1291 w 1936"/>
                <a:gd name="T53" fmla="*/ 1604 h 1935"/>
                <a:gd name="T54" fmla="*/ 975 w 1936"/>
                <a:gd name="T55" fmla="*/ 1575 h 1935"/>
                <a:gd name="T56" fmla="*/ 1279 w 1936"/>
                <a:gd name="T57" fmla="*/ 1356 h 1935"/>
                <a:gd name="T58" fmla="*/ 1396 w 1936"/>
                <a:gd name="T59" fmla="*/ 1132 h 1935"/>
                <a:gd name="T60" fmla="*/ 891 w 1936"/>
                <a:gd name="T61" fmla="*/ 1482 h 1935"/>
                <a:gd name="T62" fmla="*/ 683 w 1936"/>
                <a:gd name="T63" fmla="*/ 674 h 1935"/>
                <a:gd name="T64" fmla="*/ 1332 w 1936"/>
                <a:gd name="T65" fmla="*/ 213 h 1935"/>
                <a:gd name="T66" fmla="*/ 1396 w 1936"/>
                <a:gd name="T67" fmla="*/ 1132 h 1935"/>
                <a:gd name="T68" fmla="*/ 1430 w 1936"/>
                <a:gd name="T69" fmla="*/ 180 h 1935"/>
                <a:gd name="T70" fmla="*/ 1755 w 1936"/>
                <a:gd name="T71" fmla="*/ 505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6" h="1935">
                  <a:moveTo>
                    <a:pt x="1922" y="14"/>
                  </a:moveTo>
                  <a:cubicBezTo>
                    <a:pt x="1913" y="4"/>
                    <a:pt x="1900" y="0"/>
                    <a:pt x="1887" y="0"/>
                  </a:cubicBezTo>
                  <a:cubicBezTo>
                    <a:pt x="1877" y="0"/>
                    <a:pt x="1626" y="10"/>
                    <a:pt x="1329" y="116"/>
                  </a:cubicBezTo>
                  <a:cubicBezTo>
                    <a:pt x="1090" y="200"/>
                    <a:pt x="891" y="320"/>
                    <a:pt x="738" y="474"/>
                  </a:cubicBezTo>
                  <a:cubicBezTo>
                    <a:pt x="703" y="508"/>
                    <a:pt x="670" y="545"/>
                    <a:pt x="638" y="583"/>
                  </a:cubicBezTo>
                  <a:cubicBezTo>
                    <a:pt x="486" y="493"/>
                    <a:pt x="364" y="521"/>
                    <a:pt x="288" y="563"/>
                  </a:cubicBezTo>
                  <a:cubicBezTo>
                    <a:pt x="110" y="657"/>
                    <a:pt x="1" y="915"/>
                    <a:pt x="1" y="1099"/>
                  </a:cubicBezTo>
                  <a:cubicBezTo>
                    <a:pt x="1" y="1118"/>
                    <a:pt x="12" y="1135"/>
                    <a:pt x="30" y="1142"/>
                  </a:cubicBezTo>
                  <a:cubicBezTo>
                    <a:pt x="35" y="1144"/>
                    <a:pt x="41" y="1145"/>
                    <a:pt x="47" y="1145"/>
                  </a:cubicBezTo>
                  <a:cubicBezTo>
                    <a:pt x="59" y="1145"/>
                    <a:pt x="71" y="1141"/>
                    <a:pt x="80" y="1132"/>
                  </a:cubicBezTo>
                  <a:cubicBezTo>
                    <a:pt x="174" y="1038"/>
                    <a:pt x="289" y="1044"/>
                    <a:pt x="326" y="1049"/>
                  </a:cubicBezTo>
                  <a:cubicBezTo>
                    <a:pt x="343" y="1065"/>
                    <a:pt x="343" y="1065"/>
                    <a:pt x="343" y="1065"/>
                  </a:cubicBezTo>
                  <a:cubicBezTo>
                    <a:pt x="311" y="1142"/>
                    <a:pt x="285" y="1217"/>
                    <a:pt x="266" y="1291"/>
                  </a:cubicBezTo>
                  <a:cubicBezTo>
                    <a:pt x="259" y="1318"/>
                    <a:pt x="261" y="1346"/>
                    <a:pt x="272" y="1372"/>
                  </a:cubicBezTo>
                  <a:cubicBezTo>
                    <a:pt x="227" y="1393"/>
                    <a:pt x="184" y="1423"/>
                    <a:pt x="146" y="1461"/>
                  </a:cubicBezTo>
                  <a:cubicBezTo>
                    <a:pt x="26" y="1580"/>
                    <a:pt x="2" y="1872"/>
                    <a:pt x="1" y="1884"/>
                  </a:cubicBezTo>
                  <a:cubicBezTo>
                    <a:pt x="0" y="1898"/>
                    <a:pt x="5" y="1911"/>
                    <a:pt x="14" y="1921"/>
                  </a:cubicBezTo>
                  <a:cubicBezTo>
                    <a:pt x="23" y="1930"/>
                    <a:pt x="35" y="1935"/>
                    <a:pt x="47" y="1935"/>
                  </a:cubicBezTo>
                  <a:cubicBezTo>
                    <a:pt x="49" y="1935"/>
                    <a:pt x="50" y="1935"/>
                    <a:pt x="51" y="1934"/>
                  </a:cubicBezTo>
                  <a:cubicBezTo>
                    <a:pt x="63" y="1933"/>
                    <a:pt x="355" y="1909"/>
                    <a:pt x="475" y="1789"/>
                  </a:cubicBezTo>
                  <a:cubicBezTo>
                    <a:pt x="512" y="1752"/>
                    <a:pt x="543" y="1709"/>
                    <a:pt x="563" y="1664"/>
                  </a:cubicBezTo>
                  <a:cubicBezTo>
                    <a:pt x="591" y="1675"/>
                    <a:pt x="619" y="1676"/>
                    <a:pt x="644" y="1669"/>
                  </a:cubicBezTo>
                  <a:cubicBezTo>
                    <a:pt x="718" y="1651"/>
                    <a:pt x="794" y="1625"/>
                    <a:pt x="870" y="1593"/>
                  </a:cubicBezTo>
                  <a:cubicBezTo>
                    <a:pt x="886" y="1609"/>
                    <a:pt x="886" y="1609"/>
                    <a:pt x="886" y="1609"/>
                  </a:cubicBezTo>
                  <a:cubicBezTo>
                    <a:pt x="891" y="1647"/>
                    <a:pt x="897" y="1762"/>
                    <a:pt x="804" y="1855"/>
                  </a:cubicBezTo>
                  <a:cubicBezTo>
                    <a:pt x="790" y="1868"/>
                    <a:pt x="786" y="1888"/>
                    <a:pt x="794" y="1906"/>
                  </a:cubicBezTo>
                  <a:cubicBezTo>
                    <a:pt x="801" y="1923"/>
                    <a:pt x="818" y="1935"/>
                    <a:pt x="837" y="1935"/>
                  </a:cubicBezTo>
                  <a:cubicBezTo>
                    <a:pt x="1021" y="1935"/>
                    <a:pt x="1278" y="1825"/>
                    <a:pt x="1373" y="1648"/>
                  </a:cubicBezTo>
                  <a:cubicBezTo>
                    <a:pt x="1414" y="1571"/>
                    <a:pt x="1442" y="1449"/>
                    <a:pt x="1353" y="1297"/>
                  </a:cubicBezTo>
                  <a:cubicBezTo>
                    <a:pt x="1390" y="1265"/>
                    <a:pt x="1427" y="1232"/>
                    <a:pt x="1461" y="1197"/>
                  </a:cubicBezTo>
                  <a:cubicBezTo>
                    <a:pt x="1615" y="1044"/>
                    <a:pt x="1735" y="845"/>
                    <a:pt x="1820" y="607"/>
                  </a:cubicBezTo>
                  <a:cubicBezTo>
                    <a:pt x="1925" y="309"/>
                    <a:pt x="1935" y="59"/>
                    <a:pt x="1935" y="48"/>
                  </a:cubicBezTo>
                  <a:cubicBezTo>
                    <a:pt x="1936" y="35"/>
                    <a:pt x="1931" y="23"/>
                    <a:pt x="1922" y="14"/>
                  </a:cubicBezTo>
                  <a:close/>
                  <a:moveTo>
                    <a:pt x="105" y="999"/>
                  </a:moveTo>
                  <a:cubicBezTo>
                    <a:pt x="134" y="859"/>
                    <a:pt x="218" y="706"/>
                    <a:pt x="331" y="645"/>
                  </a:cubicBezTo>
                  <a:cubicBezTo>
                    <a:pt x="407" y="604"/>
                    <a:pt x="491" y="608"/>
                    <a:pt x="579" y="656"/>
                  </a:cubicBezTo>
                  <a:cubicBezTo>
                    <a:pt x="504" y="755"/>
                    <a:pt x="438" y="862"/>
                    <a:pt x="384" y="975"/>
                  </a:cubicBezTo>
                  <a:cubicBezTo>
                    <a:pt x="383" y="974"/>
                    <a:pt x="375" y="964"/>
                    <a:pt x="359" y="960"/>
                  </a:cubicBezTo>
                  <a:cubicBezTo>
                    <a:pt x="353" y="959"/>
                    <a:pt x="230" y="932"/>
                    <a:pt x="105" y="999"/>
                  </a:cubicBezTo>
                  <a:close/>
                  <a:moveTo>
                    <a:pt x="409" y="1724"/>
                  </a:moveTo>
                  <a:cubicBezTo>
                    <a:pt x="345" y="1788"/>
                    <a:pt x="195" y="1821"/>
                    <a:pt x="100" y="1835"/>
                  </a:cubicBezTo>
                  <a:cubicBezTo>
                    <a:pt x="114" y="1740"/>
                    <a:pt x="148" y="1590"/>
                    <a:pt x="212" y="1526"/>
                  </a:cubicBezTo>
                  <a:cubicBezTo>
                    <a:pt x="248" y="1491"/>
                    <a:pt x="289" y="1463"/>
                    <a:pt x="331" y="1448"/>
                  </a:cubicBezTo>
                  <a:cubicBezTo>
                    <a:pt x="487" y="1605"/>
                    <a:pt x="487" y="1605"/>
                    <a:pt x="487" y="1605"/>
                  </a:cubicBezTo>
                  <a:cubicBezTo>
                    <a:pt x="472" y="1646"/>
                    <a:pt x="445" y="1688"/>
                    <a:pt x="409" y="1724"/>
                  </a:cubicBezTo>
                  <a:close/>
                  <a:moveTo>
                    <a:pt x="621" y="1579"/>
                  </a:moveTo>
                  <a:cubicBezTo>
                    <a:pt x="608" y="1583"/>
                    <a:pt x="592" y="1578"/>
                    <a:pt x="580" y="1566"/>
                  </a:cubicBezTo>
                  <a:cubicBezTo>
                    <a:pt x="520" y="1506"/>
                    <a:pt x="497" y="1482"/>
                    <a:pt x="489" y="1475"/>
                  </a:cubicBezTo>
                  <a:cubicBezTo>
                    <a:pt x="476" y="1462"/>
                    <a:pt x="443" y="1428"/>
                    <a:pt x="369" y="1355"/>
                  </a:cubicBezTo>
                  <a:cubicBezTo>
                    <a:pt x="358" y="1343"/>
                    <a:pt x="353" y="1328"/>
                    <a:pt x="356" y="1314"/>
                  </a:cubicBezTo>
                  <a:cubicBezTo>
                    <a:pt x="371" y="1256"/>
                    <a:pt x="390" y="1197"/>
                    <a:pt x="414" y="1137"/>
                  </a:cubicBezTo>
                  <a:cubicBezTo>
                    <a:pt x="799" y="1521"/>
                    <a:pt x="799" y="1521"/>
                    <a:pt x="799" y="1521"/>
                  </a:cubicBezTo>
                  <a:cubicBezTo>
                    <a:pt x="739" y="1545"/>
                    <a:pt x="679" y="1564"/>
                    <a:pt x="621" y="1579"/>
                  </a:cubicBezTo>
                  <a:close/>
                  <a:moveTo>
                    <a:pt x="1291" y="1604"/>
                  </a:moveTo>
                  <a:cubicBezTo>
                    <a:pt x="1230" y="1718"/>
                    <a:pt x="1076" y="1802"/>
                    <a:pt x="937" y="1831"/>
                  </a:cubicBezTo>
                  <a:cubicBezTo>
                    <a:pt x="981" y="1747"/>
                    <a:pt x="991" y="1640"/>
                    <a:pt x="975" y="1575"/>
                  </a:cubicBezTo>
                  <a:cubicBezTo>
                    <a:pt x="971" y="1560"/>
                    <a:pt x="961" y="1553"/>
                    <a:pt x="961" y="1552"/>
                  </a:cubicBezTo>
                  <a:cubicBezTo>
                    <a:pt x="1073" y="1497"/>
                    <a:pt x="1180" y="1432"/>
                    <a:pt x="1279" y="1356"/>
                  </a:cubicBezTo>
                  <a:cubicBezTo>
                    <a:pt x="1327" y="1445"/>
                    <a:pt x="1331" y="1528"/>
                    <a:pt x="1291" y="1604"/>
                  </a:cubicBezTo>
                  <a:close/>
                  <a:moveTo>
                    <a:pt x="1396" y="1132"/>
                  </a:moveTo>
                  <a:cubicBezTo>
                    <a:pt x="1354" y="1174"/>
                    <a:pt x="1309" y="1214"/>
                    <a:pt x="1261" y="1252"/>
                  </a:cubicBezTo>
                  <a:cubicBezTo>
                    <a:pt x="1148" y="1343"/>
                    <a:pt x="1024" y="1420"/>
                    <a:pt x="891" y="1482"/>
                  </a:cubicBezTo>
                  <a:cubicBezTo>
                    <a:pt x="454" y="1045"/>
                    <a:pt x="454" y="1045"/>
                    <a:pt x="454" y="1045"/>
                  </a:cubicBezTo>
                  <a:cubicBezTo>
                    <a:pt x="515" y="912"/>
                    <a:pt x="592" y="787"/>
                    <a:pt x="683" y="674"/>
                  </a:cubicBezTo>
                  <a:cubicBezTo>
                    <a:pt x="721" y="627"/>
                    <a:pt x="762" y="582"/>
                    <a:pt x="804" y="540"/>
                  </a:cubicBezTo>
                  <a:cubicBezTo>
                    <a:pt x="941" y="402"/>
                    <a:pt x="1119" y="292"/>
                    <a:pt x="1332" y="213"/>
                  </a:cubicBezTo>
                  <a:cubicBezTo>
                    <a:pt x="1722" y="603"/>
                    <a:pt x="1722" y="603"/>
                    <a:pt x="1722" y="603"/>
                  </a:cubicBezTo>
                  <a:cubicBezTo>
                    <a:pt x="1643" y="816"/>
                    <a:pt x="1533" y="994"/>
                    <a:pt x="1396" y="1132"/>
                  </a:cubicBezTo>
                  <a:close/>
                  <a:moveTo>
                    <a:pt x="1755" y="505"/>
                  </a:moveTo>
                  <a:cubicBezTo>
                    <a:pt x="1430" y="180"/>
                    <a:pt x="1430" y="180"/>
                    <a:pt x="1430" y="180"/>
                  </a:cubicBezTo>
                  <a:cubicBezTo>
                    <a:pt x="1607" y="125"/>
                    <a:pt x="1762" y="104"/>
                    <a:pt x="1838" y="97"/>
                  </a:cubicBezTo>
                  <a:cubicBezTo>
                    <a:pt x="1831" y="174"/>
                    <a:pt x="1810" y="328"/>
                    <a:pt x="1755" y="50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1E2A4ECD-2288-4786-A665-0D73DBC7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9229725"/>
              <a:ext cx="223837" cy="223838"/>
            </a:xfrm>
            <a:custGeom>
              <a:avLst/>
              <a:gdLst>
                <a:gd name="T0" fmla="*/ 215 w 233"/>
                <a:gd name="T1" fmla="*/ 18 h 233"/>
                <a:gd name="T2" fmla="*/ 149 w 233"/>
                <a:gd name="T3" fmla="*/ 18 h 233"/>
                <a:gd name="T4" fmla="*/ 18 w 233"/>
                <a:gd name="T5" fmla="*/ 149 h 233"/>
                <a:gd name="T6" fmla="*/ 18 w 233"/>
                <a:gd name="T7" fmla="*/ 215 h 233"/>
                <a:gd name="T8" fmla="*/ 84 w 233"/>
                <a:gd name="T9" fmla="*/ 215 h 233"/>
                <a:gd name="T10" fmla="*/ 215 w 233"/>
                <a:gd name="T11" fmla="*/ 84 h 233"/>
                <a:gd name="T12" fmla="*/ 215 w 233"/>
                <a:gd name="T13" fmla="*/ 1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33">
                  <a:moveTo>
                    <a:pt x="215" y="18"/>
                  </a:moveTo>
                  <a:cubicBezTo>
                    <a:pt x="197" y="0"/>
                    <a:pt x="168" y="0"/>
                    <a:pt x="149" y="18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0" y="168"/>
                    <a:pt x="0" y="197"/>
                    <a:pt x="18" y="215"/>
                  </a:cubicBezTo>
                  <a:cubicBezTo>
                    <a:pt x="36" y="233"/>
                    <a:pt x="65" y="233"/>
                    <a:pt x="84" y="215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3" y="66"/>
                    <a:pt x="233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454D50FC-AC1C-4806-8903-0BB693BD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163" y="8596313"/>
              <a:ext cx="225425" cy="225425"/>
            </a:xfrm>
            <a:custGeom>
              <a:avLst/>
              <a:gdLst>
                <a:gd name="T0" fmla="*/ 215 w 234"/>
                <a:gd name="T1" fmla="*/ 18 h 234"/>
                <a:gd name="T2" fmla="*/ 150 w 234"/>
                <a:gd name="T3" fmla="*/ 18 h 234"/>
                <a:gd name="T4" fmla="*/ 18 w 234"/>
                <a:gd name="T5" fmla="*/ 150 h 234"/>
                <a:gd name="T6" fmla="*/ 18 w 234"/>
                <a:gd name="T7" fmla="*/ 216 h 234"/>
                <a:gd name="T8" fmla="*/ 84 w 234"/>
                <a:gd name="T9" fmla="*/ 216 h 234"/>
                <a:gd name="T10" fmla="*/ 215 w 234"/>
                <a:gd name="T11" fmla="*/ 84 h 234"/>
                <a:gd name="T12" fmla="*/ 215 w 234"/>
                <a:gd name="T13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4">
                  <a:moveTo>
                    <a:pt x="215" y="18"/>
                  </a:moveTo>
                  <a:cubicBezTo>
                    <a:pt x="197" y="0"/>
                    <a:pt x="168" y="0"/>
                    <a:pt x="150" y="18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0" y="168"/>
                    <a:pt x="0" y="197"/>
                    <a:pt x="18" y="216"/>
                  </a:cubicBezTo>
                  <a:cubicBezTo>
                    <a:pt x="36" y="234"/>
                    <a:pt x="66" y="234"/>
                    <a:pt x="84" y="216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4" y="66"/>
                    <a:pt x="234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10498E0C-8CB8-42CE-8979-97FBDAE6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4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4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C840A7AE-8042-4582-9075-C2B5D3CEE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28C03B5F-8533-42A2-8E16-210C5B94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8912225"/>
              <a:ext cx="400050" cy="401638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9 h 417"/>
                <a:gd name="T8" fmla="*/ 84 w 417"/>
                <a:gd name="T9" fmla="*/ 399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0" y="0"/>
                    <a:pt x="351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1"/>
                    <a:pt x="18" y="399"/>
                  </a:cubicBezTo>
                  <a:cubicBezTo>
                    <a:pt x="36" y="417"/>
                    <a:pt x="65" y="417"/>
                    <a:pt x="84" y="399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6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FAD0AA96-F81E-44BB-B7C6-6170D8086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8278813"/>
              <a:ext cx="161925" cy="161925"/>
            </a:xfrm>
            <a:custGeom>
              <a:avLst/>
              <a:gdLst>
                <a:gd name="T0" fmla="*/ 150 w 168"/>
                <a:gd name="T1" fmla="*/ 18 h 168"/>
                <a:gd name="T2" fmla="*/ 84 w 168"/>
                <a:gd name="T3" fmla="*/ 18 h 168"/>
                <a:gd name="T4" fmla="*/ 18 w 168"/>
                <a:gd name="T5" fmla="*/ 84 h 168"/>
                <a:gd name="T6" fmla="*/ 18 w 168"/>
                <a:gd name="T7" fmla="*/ 150 h 168"/>
                <a:gd name="T8" fmla="*/ 84 w 168"/>
                <a:gd name="T9" fmla="*/ 150 h 168"/>
                <a:gd name="T10" fmla="*/ 150 w 168"/>
                <a:gd name="T11" fmla="*/ 84 h 168"/>
                <a:gd name="T12" fmla="*/ 150 w 168"/>
                <a:gd name="T13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68">
                  <a:moveTo>
                    <a:pt x="150" y="18"/>
                  </a:moveTo>
                  <a:cubicBezTo>
                    <a:pt x="132" y="0"/>
                    <a:pt x="102" y="0"/>
                    <a:pt x="84" y="18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0" y="102"/>
                    <a:pt x="0" y="132"/>
                    <a:pt x="18" y="150"/>
                  </a:cubicBezTo>
                  <a:cubicBezTo>
                    <a:pt x="37" y="168"/>
                    <a:pt x="66" y="168"/>
                    <a:pt x="84" y="150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8" y="66"/>
                    <a:pt x="168" y="37"/>
                    <a:pt x="15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B0BB64-074D-4234-8F06-F9C9A1D9013C}"/>
              </a:ext>
            </a:extLst>
          </p:cNvPr>
          <p:cNvGrpSpPr/>
          <p:nvPr/>
        </p:nvGrpSpPr>
        <p:grpSpPr>
          <a:xfrm>
            <a:off x="7747404" y="4950763"/>
            <a:ext cx="506194" cy="506544"/>
            <a:chOff x="508000" y="7508875"/>
            <a:chExt cx="2289175" cy="2290763"/>
          </a:xfrm>
          <a:solidFill>
            <a:schemeClr val="bg1"/>
          </a:solidFill>
        </p:grpSpPr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2E0CA4CB-3E71-4984-81D8-F9E3A26404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7508875"/>
              <a:ext cx="2289175" cy="2290763"/>
            </a:xfrm>
            <a:custGeom>
              <a:avLst/>
              <a:gdLst>
                <a:gd name="T0" fmla="*/ 2032 w 2381"/>
                <a:gd name="T1" fmla="*/ 932 h 2381"/>
                <a:gd name="T2" fmla="*/ 2106 w 2381"/>
                <a:gd name="T3" fmla="*/ 642 h 2381"/>
                <a:gd name="T4" fmla="*/ 2106 w 2381"/>
                <a:gd name="T5" fmla="*/ 422 h 2381"/>
                <a:gd name="T6" fmla="*/ 1740 w 2381"/>
                <a:gd name="T7" fmla="*/ 275 h 2381"/>
                <a:gd name="T8" fmla="*/ 1450 w 2381"/>
                <a:gd name="T9" fmla="*/ 349 h 2381"/>
                <a:gd name="T10" fmla="*/ 1294 w 2381"/>
                <a:gd name="T11" fmla="*/ 0 h 2381"/>
                <a:gd name="T12" fmla="*/ 932 w 2381"/>
                <a:gd name="T13" fmla="*/ 155 h 2381"/>
                <a:gd name="T14" fmla="*/ 779 w 2381"/>
                <a:gd name="T15" fmla="*/ 412 h 2381"/>
                <a:gd name="T16" fmla="*/ 422 w 2381"/>
                <a:gd name="T17" fmla="*/ 276 h 2381"/>
                <a:gd name="T18" fmla="*/ 276 w 2381"/>
                <a:gd name="T19" fmla="*/ 642 h 2381"/>
                <a:gd name="T20" fmla="*/ 349 w 2381"/>
                <a:gd name="T21" fmla="*/ 932 h 2381"/>
                <a:gd name="T22" fmla="*/ 0 w 2381"/>
                <a:gd name="T23" fmla="*/ 1087 h 2381"/>
                <a:gd name="T24" fmla="*/ 156 w 2381"/>
                <a:gd name="T25" fmla="*/ 1449 h 2381"/>
                <a:gd name="T26" fmla="*/ 413 w 2381"/>
                <a:gd name="T27" fmla="*/ 1602 h 2381"/>
                <a:gd name="T28" fmla="*/ 276 w 2381"/>
                <a:gd name="T29" fmla="*/ 1959 h 2381"/>
                <a:gd name="T30" fmla="*/ 642 w 2381"/>
                <a:gd name="T31" fmla="*/ 2106 h 2381"/>
                <a:gd name="T32" fmla="*/ 932 w 2381"/>
                <a:gd name="T33" fmla="*/ 2032 h 2381"/>
                <a:gd name="T34" fmla="*/ 1087 w 2381"/>
                <a:gd name="T35" fmla="*/ 2381 h 2381"/>
                <a:gd name="T36" fmla="*/ 1450 w 2381"/>
                <a:gd name="T37" fmla="*/ 2226 h 2381"/>
                <a:gd name="T38" fmla="*/ 1603 w 2381"/>
                <a:gd name="T39" fmla="*/ 1969 h 2381"/>
                <a:gd name="T40" fmla="*/ 1959 w 2381"/>
                <a:gd name="T41" fmla="*/ 2106 h 2381"/>
                <a:gd name="T42" fmla="*/ 2151 w 2381"/>
                <a:gd name="T43" fmla="*/ 1849 h 2381"/>
                <a:gd name="T44" fmla="*/ 1969 w 2381"/>
                <a:gd name="T45" fmla="*/ 1602 h 2381"/>
                <a:gd name="T46" fmla="*/ 2226 w 2381"/>
                <a:gd name="T47" fmla="*/ 1449 h 2381"/>
                <a:gd name="T48" fmla="*/ 2381 w 2381"/>
                <a:gd name="T49" fmla="*/ 1087 h 2381"/>
                <a:gd name="T50" fmla="*/ 2278 w 2381"/>
                <a:gd name="T51" fmla="*/ 1294 h 2381"/>
                <a:gd name="T52" fmla="*/ 1993 w 2381"/>
                <a:gd name="T53" fmla="*/ 1346 h 2381"/>
                <a:gd name="T54" fmla="*/ 1860 w 2381"/>
                <a:gd name="T55" fmla="*/ 1585 h 2381"/>
                <a:gd name="T56" fmla="*/ 2033 w 2381"/>
                <a:gd name="T57" fmla="*/ 1813 h 2381"/>
                <a:gd name="T58" fmla="*/ 2033 w 2381"/>
                <a:gd name="T59" fmla="*/ 1886 h 2381"/>
                <a:gd name="T60" fmla="*/ 1813 w 2381"/>
                <a:gd name="T61" fmla="*/ 2032 h 2381"/>
                <a:gd name="T62" fmla="*/ 1585 w 2381"/>
                <a:gd name="T63" fmla="*/ 1860 h 2381"/>
                <a:gd name="T64" fmla="*/ 1346 w 2381"/>
                <a:gd name="T65" fmla="*/ 1993 h 2381"/>
                <a:gd name="T66" fmla="*/ 1294 w 2381"/>
                <a:gd name="T67" fmla="*/ 2278 h 2381"/>
                <a:gd name="T68" fmla="*/ 1035 w 2381"/>
                <a:gd name="T69" fmla="*/ 2226 h 2381"/>
                <a:gd name="T70" fmla="*/ 997 w 2381"/>
                <a:gd name="T71" fmla="*/ 1943 h 2381"/>
                <a:gd name="T72" fmla="*/ 770 w 2381"/>
                <a:gd name="T73" fmla="*/ 1853 h 2381"/>
                <a:gd name="T74" fmla="*/ 569 w 2381"/>
                <a:gd name="T75" fmla="*/ 2032 h 2381"/>
                <a:gd name="T76" fmla="*/ 349 w 2381"/>
                <a:gd name="T77" fmla="*/ 1886 h 2381"/>
                <a:gd name="T78" fmla="*/ 514 w 2381"/>
                <a:gd name="T79" fmla="*/ 1648 h 2381"/>
                <a:gd name="T80" fmla="*/ 438 w 2381"/>
                <a:gd name="T81" fmla="*/ 1385 h 2381"/>
                <a:gd name="T82" fmla="*/ 156 w 2381"/>
                <a:gd name="T83" fmla="*/ 1346 h 2381"/>
                <a:gd name="T84" fmla="*/ 104 w 2381"/>
                <a:gd name="T85" fmla="*/ 1087 h 2381"/>
                <a:gd name="T86" fmla="*/ 388 w 2381"/>
                <a:gd name="T87" fmla="*/ 1035 h 2381"/>
                <a:gd name="T88" fmla="*/ 522 w 2381"/>
                <a:gd name="T89" fmla="*/ 796 h 2381"/>
                <a:gd name="T90" fmla="*/ 349 w 2381"/>
                <a:gd name="T91" fmla="*/ 569 h 2381"/>
                <a:gd name="T92" fmla="*/ 495 w 2381"/>
                <a:gd name="T93" fmla="*/ 349 h 2381"/>
                <a:gd name="T94" fmla="*/ 733 w 2381"/>
                <a:gd name="T95" fmla="*/ 513 h 2381"/>
                <a:gd name="T96" fmla="*/ 997 w 2381"/>
                <a:gd name="T97" fmla="*/ 438 h 2381"/>
                <a:gd name="T98" fmla="*/ 1035 w 2381"/>
                <a:gd name="T99" fmla="*/ 155 h 2381"/>
                <a:gd name="T100" fmla="*/ 1294 w 2381"/>
                <a:gd name="T101" fmla="*/ 104 h 2381"/>
                <a:gd name="T102" fmla="*/ 1346 w 2381"/>
                <a:gd name="T103" fmla="*/ 388 h 2381"/>
                <a:gd name="T104" fmla="*/ 1585 w 2381"/>
                <a:gd name="T105" fmla="*/ 521 h 2381"/>
                <a:gd name="T106" fmla="*/ 1813 w 2381"/>
                <a:gd name="T107" fmla="*/ 349 h 2381"/>
                <a:gd name="T108" fmla="*/ 2033 w 2381"/>
                <a:gd name="T109" fmla="*/ 495 h 2381"/>
                <a:gd name="T110" fmla="*/ 2033 w 2381"/>
                <a:gd name="T111" fmla="*/ 569 h 2381"/>
                <a:gd name="T112" fmla="*/ 1860 w 2381"/>
                <a:gd name="T113" fmla="*/ 796 h 2381"/>
                <a:gd name="T114" fmla="*/ 1993 w 2381"/>
                <a:gd name="T115" fmla="*/ 1035 h 2381"/>
                <a:gd name="T116" fmla="*/ 2278 w 2381"/>
                <a:gd name="T117" fmla="*/ 1087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1" h="2381">
                  <a:moveTo>
                    <a:pt x="2226" y="932"/>
                  </a:moveTo>
                  <a:cubicBezTo>
                    <a:pt x="2032" y="932"/>
                    <a:pt x="2032" y="932"/>
                    <a:pt x="2032" y="932"/>
                  </a:cubicBezTo>
                  <a:cubicBezTo>
                    <a:pt x="2016" y="879"/>
                    <a:pt x="1995" y="827"/>
                    <a:pt x="1969" y="779"/>
                  </a:cubicBezTo>
                  <a:cubicBezTo>
                    <a:pt x="2106" y="642"/>
                    <a:pt x="2106" y="642"/>
                    <a:pt x="2106" y="642"/>
                  </a:cubicBezTo>
                  <a:cubicBezTo>
                    <a:pt x="2135" y="612"/>
                    <a:pt x="2151" y="573"/>
                    <a:pt x="2151" y="532"/>
                  </a:cubicBezTo>
                  <a:cubicBezTo>
                    <a:pt x="2151" y="490"/>
                    <a:pt x="2135" y="451"/>
                    <a:pt x="2106" y="422"/>
                  </a:cubicBezTo>
                  <a:cubicBezTo>
                    <a:pt x="1959" y="275"/>
                    <a:pt x="1959" y="275"/>
                    <a:pt x="1959" y="275"/>
                  </a:cubicBezTo>
                  <a:cubicBezTo>
                    <a:pt x="1901" y="217"/>
                    <a:pt x="1798" y="217"/>
                    <a:pt x="1740" y="275"/>
                  </a:cubicBezTo>
                  <a:cubicBezTo>
                    <a:pt x="1603" y="412"/>
                    <a:pt x="1603" y="412"/>
                    <a:pt x="1603" y="412"/>
                  </a:cubicBezTo>
                  <a:cubicBezTo>
                    <a:pt x="1554" y="387"/>
                    <a:pt x="1503" y="365"/>
                    <a:pt x="1450" y="349"/>
                  </a:cubicBezTo>
                  <a:cubicBezTo>
                    <a:pt x="1450" y="155"/>
                    <a:pt x="1450" y="155"/>
                    <a:pt x="1450" y="155"/>
                  </a:cubicBezTo>
                  <a:cubicBezTo>
                    <a:pt x="1450" y="70"/>
                    <a:pt x="1380" y="0"/>
                    <a:pt x="1294" y="0"/>
                  </a:cubicBezTo>
                  <a:cubicBezTo>
                    <a:pt x="1087" y="0"/>
                    <a:pt x="1087" y="0"/>
                    <a:pt x="1087" y="0"/>
                  </a:cubicBezTo>
                  <a:cubicBezTo>
                    <a:pt x="1002" y="0"/>
                    <a:pt x="932" y="70"/>
                    <a:pt x="932" y="155"/>
                  </a:cubicBezTo>
                  <a:cubicBezTo>
                    <a:pt x="932" y="349"/>
                    <a:pt x="932" y="349"/>
                    <a:pt x="932" y="349"/>
                  </a:cubicBezTo>
                  <a:cubicBezTo>
                    <a:pt x="879" y="365"/>
                    <a:pt x="828" y="387"/>
                    <a:pt x="779" y="412"/>
                  </a:cubicBezTo>
                  <a:cubicBezTo>
                    <a:pt x="642" y="276"/>
                    <a:pt x="642" y="276"/>
                    <a:pt x="642" y="276"/>
                  </a:cubicBezTo>
                  <a:cubicBezTo>
                    <a:pt x="581" y="215"/>
                    <a:pt x="483" y="215"/>
                    <a:pt x="422" y="276"/>
                  </a:cubicBezTo>
                  <a:cubicBezTo>
                    <a:pt x="276" y="422"/>
                    <a:pt x="276" y="422"/>
                    <a:pt x="276" y="422"/>
                  </a:cubicBezTo>
                  <a:cubicBezTo>
                    <a:pt x="215" y="483"/>
                    <a:pt x="215" y="581"/>
                    <a:pt x="276" y="642"/>
                  </a:cubicBezTo>
                  <a:cubicBezTo>
                    <a:pt x="413" y="779"/>
                    <a:pt x="413" y="779"/>
                    <a:pt x="413" y="779"/>
                  </a:cubicBezTo>
                  <a:cubicBezTo>
                    <a:pt x="387" y="827"/>
                    <a:pt x="366" y="879"/>
                    <a:pt x="349" y="932"/>
                  </a:cubicBezTo>
                  <a:cubicBezTo>
                    <a:pt x="156" y="932"/>
                    <a:pt x="156" y="932"/>
                    <a:pt x="156" y="932"/>
                  </a:cubicBezTo>
                  <a:cubicBezTo>
                    <a:pt x="70" y="932"/>
                    <a:pt x="0" y="1001"/>
                    <a:pt x="0" y="1087"/>
                  </a:cubicBezTo>
                  <a:cubicBezTo>
                    <a:pt x="0" y="1294"/>
                    <a:pt x="0" y="1294"/>
                    <a:pt x="0" y="1294"/>
                  </a:cubicBezTo>
                  <a:cubicBezTo>
                    <a:pt x="0" y="1380"/>
                    <a:pt x="70" y="1449"/>
                    <a:pt x="156" y="1449"/>
                  </a:cubicBezTo>
                  <a:cubicBezTo>
                    <a:pt x="349" y="1449"/>
                    <a:pt x="349" y="1449"/>
                    <a:pt x="349" y="1449"/>
                  </a:cubicBezTo>
                  <a:cubicBezTo>
                    <a:pt x="366" y="1502"/>
                    <a:pt x="387" y="1554"/>
                    <a:pt x="413" y="1602"/>
                  </a:cubicBezTo>
                  <a:cubicBezTo>
                    <a:pt x="276" y="1739"/>
                    <a:pt x="276" y="1739"/>
                    <a:pt x="276" y="1739"/>
                  </a:cubicBezTo>
                  <a:cubicBezTo>
                    <a:pt x="215" y="1800"/>
                    <a:pt x="215" y="1899"/>
                    <a:pt x="276" y="1959"/>
                  </a:cubicBezTo>
                  <a:cubicBezTo>
                    <a:pt x="422" y="2106"/>
                    <a:pt x="422" y="2106"/>
                    <a:pt x="422" y="2106"/>
                  </a:cubicBezTo>
                  <a:cubicBezTo>
                    <a:pt x="483" y="2166"/>
                    <a:pt x="581" y="2166"/>
                    <a:pt x="642" y="2106"/>
                  </a:cubicBezTo>
                  <a:cubicBezTo>
                    <a:pt x="779" y="1969"/>
                    <a:pt x="779" y="1969"/>
                    <a:pt x="779" y="1969"/>
                  </a:cubicBezTo>
                  <a:cubicBezTo>
                    <a:pt x="828" y="1995"/>
                    <a:pt x="879" y="2016"/>
                    <a:pt x="932" y="2032"/>
                  </a:cubicBezTo>
                  <a:cubicBezTo>
                    <a:pt x="932" y="2226"/>
                    <a:pt x="932" y="2226"/>
                    <a:pt x="932" y="2226"/>
                  </a:cubicBezTo>
                  <a:cubicBezTo>
                    <a:pt x="932" y="2311"/>
                    <a:pt x="1002" y="2381"/>
                    <a:pt x="1087" y="2381"/>
                  </a:cubicBezTo>
                  <a:cubicBezTo>
                    <a:pt x="1294" y="2381"/>
                    <a:pt x="1294" y="2381"/>
                    <a:pt x="1294" y="2381"/>
                  </a:cubicBezTo>
                  <a:cubicBezTo>
                    <a:pt x="1380" y="2381"/>
                    <a:pt x="1450" y="2311"/>
                    <a:pt x="1450" y="2226"/>
                  </a:cubicBezTo>
                  <a:cubicBezTo>
                    <a:pt x="1450" y="2032"/>
                    <a:pt x="1450" y="2032"/>
                    <a:pt x="1450" y="2032"/>
                  </a:cubicBezTo>
                  <a:cubicBezTo>
                    <a:pt x="1503" y="2016"/>
                    <a:pt x="1554" y="1994"/>
                    <a:pt x="1603" y="1969"/>
                  </a:cubicBezTo>
                  <a:cubicBezTo>
                    <a:pt x="1740" y="2106"/>
                    <a:pt x="1740" y="2106"/>
                    <a:pt x="1740" y="2106"/>
                  </a:cubicBezTo>
                  <a:cubicBezTo>
                    <a:pt x="1798" y="2164"/>
                    <a:pt x="1901" y="2164"/>
                    <a:pt x="1959" y="2106"/>
                  </a:cubicBezTo>
                  <a:cubicBezTo>
                    <a:pt x="2106" y="1959"/>
                    <a:pt x="2106" y="1959"/>
                    <a:pt x="2106" y="1959"/>
                  </a:cubicBezTo>
                  <a:cubicBezTo>
                    <a:pt x="2135" y="1930"/>
                    <a:pt x="2151" y="1891"/>
                    <a:pt x="2151" y="1849"/>
                  </a:cubicBezTo>
                  <a:cubicBezTo>
                    <a:pt x="2151" y="1808"/>
                    <a:pt x="2135" y="1769"/>
                    <a:pt x="2106" y="1739"/>
                  </a:cubicBezTo>
                  <a:cubicBezTo>
                    <a:pt x="1969" y="1602"/>
                    <a:pt x="1969" y="1602"/>
                    <a:pt x="1969" y="1602"/>
                  </a:cubicBezTo>
                  <a:cubicBezTo>
                    <a:pt x="1995" y="1554"/>
                    <a:pt x="2016" y="1502"/>
                    <a:pt x="2032" y="1449"/>
                  </a:cubicBezTo>
                  <a:cubicBezTo>
                    <a:pt x="2226" y="1449"/>
                    <a:pt x="2226" y="1449"/>
                    <a:pt x="2226" y="1449"/>
                  </a:cubicBezTo>
                  <a:cubicBezTo>
                    <a:pt x="2312" y="1449"/>
                    <a:pt x="2381" y="1380"/>
                    <a:pt x="2381" y="1294"/>
                  </a:cubicBezTo>
                  <a:cubicBezTo>
                    <a:pt x="2381" y="1087"/>
                    <a:pt x="2381" y="1087"/>
                    <a:pt x="2381" y="1087"/>
                  </a:cubicBezTo>
                  <a:cubicBezTo>
                    <a:pt x="2381" y="1001"/>
                    <a:pt x="2312" y="932"/>
                    <a:pt x="2226" y="932"/>
                  </a:cubicBezTo>
                  <a:close/>
                  <a:moveTo>
                    <a:pt x="2278" y="1294"/>
                  </a:moveTo>
                  <a:cubicBezTo>
                    <a:pt x="2278" y="1323"/>
                    <a:pt x="2255" y="1346"/>
                    <a:pt x="2226" y="1346"/>
                  </a:cubicBezTo>
                  <a:cubicBezTo>
                    <a:pt x="1993" y="1346"/>
                    <a:pt x="1993" y="1346"/>
                    <a:pt x="1993" y="1346"/>
                  </a:cubicBezTo>
                  <a:cubicBezTo>
                    <a:pt x="1970" y="1346"/>
                    <a:pt x="1949" y="1362"/>
                    <a:pt x="1943" y="1385"/>
                  </a:cubicBezTo>
                  <a:cubicBezTo>
                    <a:pt x="1925" y="1455"/>
                    <a:pt x="1897" y="1523"/>
                    <a:pt x="1860" y="1585"/>
                  </a:cubicBezTo>
                  <a:cubicBezTo>
                    <a:pt x="1848" y="1605"/>
                    <a:pt x="1851" y="1631"/>
                    <a:pt x="1868" y="1648"/>
                  </a:cubicBezTo>
                  <a:cubicBezTo>
                    <a:pt x="2033" y="1813"/>
                    <a:pt x="2033" y="1813"/>
                    <a:pt x="2033" y="1813"/>
                  </a:cubicBezTo>
                  <a:cubicBezTo>
                    <a:pt x="2042" y="1822"/>
                    <a:pt x="2048" y="1835"/>
                    <a:pt x="2048" y="1849"/>
                  </a:cubicBezTo>
                  <a:cubicBezTo>
                    <a:pt x="2048" y="1863"/>
                    <a:pt x="2042" y="1876"/>
                    <a:pt x="2033" y="1886"/>
                  </a:cubicBezTo>
                  <a:cubicBezTo>
                    <a:pt x="1886" y="2032"/>
                    <a:pt x="1886" y="2032"/>
                    <a:pt x="1886" y="2032"/>
                  </a:cubicBezTo>
                  <a:cubicBezTo>
                    <a:pt x="1867" y="2052"/>
                    <a:pt x="1832" y="2052"/>
                    <a:pt x="1813" y="2032"/>
                  </a:cubicBezTo>
                  <a:cubicBezTo>
                    <a:pt x="1648" y="1868"/>
                    <a:pt x="1648" y="1868"/>
                    <a:pt x="1648" y="1868"/>
                  </a:cubicBezTo>
                  <a:cubicBezTo>
                    <a:pt x="1631" y="1851"/>
                    <a:pt x="1606" y="1848"/>
                    <a:pt x="1585" y="1860"/>
                  </a:cubicBezTo>
                  <a:cubicBezTo>
                    <a:pt x="1523" y="1897"/>
                    <a:pt x="1456" y="1925"/>
                    <a:pt x="1385" y="1943"/>
                  </a:cubicBezTo>
                  <a:cubicBezTo>
                    <a:pt x="1362" y="1949"/>
                    <a:pt x="1346" y="1969"/>
                    <a:pt x="1346" y="1993"/>
                  </a:cubicBezTo>
                  <a:cubicBezTo>
                    <a:pt x="1346" y="2226"/>
                    <a:pt x="1346" y="2226"/>
                    <a:pt x="1346" y="2226"/>
                  </a:cubicBezTo>
                  <a:cubicBezTo>
                    <a:pt x="1346" y="2254"/>
                    <a:pt x="1323" y="2278"/>
                    <a:pt x="1294" y="2278"/>
                  </a:cubicBezTo>
                  <a:cubicBezTo>
                    <a:pt x="1087" y="2278"/>
                    <a:pt x="1087" y="2278"/>
                    <a:pt x="1087" y="2278"/>
                  </a:cubicBezTo>
                  <a:cubicBezTo>
                    <a:pt x="1059" y="2278"/>
                    <a:pt x="1035" y="2254"/>
                    <a:pt x="1035" y="2226"/>
                  </a:cubicBezTo>
                  <a:cubicBezTo>
                    <a:pt x="1035" y="1993"/>
                    <a:pt x="1035" y="1993"/>
                    <a:pt x="1035" y="1993"/>
                  </a:cubicBezTo>
                  <a:cubicBezTo>
                    <a:pt x="1035" y="1969"/>
                    <a:pt x="1019" y="1949"/>
                    <a:pt x="997" y="1943"/>
                  </a:cubicBezTo>
                  <a:cubicBezTo>
                    <a:pt x="926" y="1925"/>
                    <a:pt x="859" y="1897"/>
                    <a:pt x="796" y="1860"/>
                  </a:cubicBezTo>
                  <a:cubicBezTo>
                    <a:pt x="788" y="1855"/>
                    <a:pt x="779" y="1853"/>
                    <a:pt x="770" y="1853"/>
                  </a:cubicBezTo>
                  <a:cubicBezTo>
                    <a:pt x="757" y="1853"/>
                    <a:pt x="743" y="1858"/>
                    <a:pt x="733" y="1868"/>
                  </a:cubicBezTo>
                  <a:cubicBezTo>
                    <a:pt x="569" y="2032"/>
                    <a:pt x="569" y="2032"/>
                    <a:pt x="569" y="2032"/>
                  </a:cubicBezTo>
                  <a:cubicBezTo>
                    <a:pt x="548" y="2053"/>
                    <a:pt x="516" y="2053"/>
                    <a:pt x="495" y="2032"/>
                  </a:cubicBezTo>
                  <a:cubicBezTo>
                    <a:pt x="349" y="1886"/>
                    <a:pt x="349" y="1886"/>
                    <a:pt x="349" y="1886"/>
                  </a:cubicBezTo>
                  <a:cubicBezTo>
                    <a:pt x="329" y="1866"/>
                    <a:pt x="329" y="1833"/>
                    <a:pt x="349" y="1813"/>
                  </a:cubicBezTo>
                  <a:cubicBezTo>
                    <a:pt x="514" y="1648"/>
                    <a:pt x="514" y="1648"/>
                    <a:pt x="514" y="1648"/>
                  </a:cubicBezTo>
                  <a:cubicBezTo>
                    <a:pt x="530" y="1631"/>
                    <a:pt x="533" y="1605"/>
                    <a:pt x="521" y="1585"/>
                  </a:cubicBezTo>
                  <a:cubicBezTo>
                    <a:pt x="485" y="1523"/>
                    <a:pt x="457" y="1455"/>
                    <a:pt x="438" y="1385"/>
                  </a:cubicBezTo>
                  <a:cubicBezTo>
                    <a:pt x="433" y="1362"/>
                    <a:pt x="412" y="1346"/>
                    <a:pt x="388" y="1346"/>
                  </a:cubicBezTo>
                  <a:cubicBezTo>
                    <a:pt x="156" y="1346"/>
                    <a:pt x="156" y="1346"/>
                    <a:pt x="156" y="1346"/>
                  </a:cubicBezTo>
                  <a:cubicBezTo>
                    <a:pt x="127" y="1346"/>
                    <a:pt x="104" y="1323"/>
                    <a:pt x="104" y="1294"/>
                  </a:cubicBezTo>
                  <a:cubicBezTo>
                    <a:pt x="104" y="1087"/>
                    <a:pt x="104" y="1087"/>
                    <a:pt x="104" y="1087"/>
                  </a:cubicBezTo>
                  <a:cubicBezTo>
                    <a:pt x="104" y="1059"/>
                    <a:pt x="127" y="1035"/>
                    <a:pt x="156" y="1035"/>
                  </a:cubicBezTo>
                  <a:cubicBezTo>
                    <a:pt x="388" y="1035"/>
                    <a:pt x="388" y="1035"/>
                    <a:pt x="388" y="1035"/>
                  </a:cubicBezTo>
                  <a:cubicBezTo>
                    <a:pt x="412" y="1035"/>
                    <a:pt x="433" y="1019"/>
                    <a:pt x="439" y="996"/>
                  </a:cubicBezTo>
                  <a:cubicBezTo>
                    <a:pt x="457" y="926"/>
                    <a:pt x="485" y="858"/>
                    <a:pt x="522" y="796"/>
                  </a:cubicBezTo>
                  <a:cubicBezTo>
                    <a:pt x="534" y="776"/>
                    <a:pt x="530" y="750"/>
                    <a:pt x="514" y="733"/>
                  </a:cubicBezTo>
                  <a:cubicBezTo>
                    <a:pt x="349" y="569"/>
                    <a:pt x="349" y="569"/>
                    <a:pt x="349" y="569"/>
                  </a:cubicBezTo>
                  <a:cubicBezTo>
                    <a:pt x="329" y="548"/>
                    <a:pt x="329" y="515"/>
                    <a:pt x="349" y="495"/>
                  </a:cubicBezTo>
                  <a:cubicBezTo>
                    <a:pt x="495" y="349"/>
                    <a:pt x="495" y="349"/>
                    <a:pt x="495" y="349"/>
                  </a:cubicBezTo>
                  <a:cubicBezTo>
                    <a:pt x="516" y="328"/>
                    <a:pt x="548" y="329"/>
                    <a:pt x="569" y="349"/>
                  </a:cubicBezTo>
                  <a:cubicBezTo>
                    <a:pt x="733" y="513"/>
                    <a:pt x="733" y="513"/>
                    <a:pt x="733" y="513"/>
                  </a:cubicBezTo>
                  <a:cubicBezTo>
                    <a:pt x="750" y="530"/>
                    <a:pt x="776" y="533"/>
                    <a:pt x="796" y="521"/>
                  </a:cubicBezTo>
                  <a:cubicBezTo>
                    <a:pt x="859" y="485"/>
                    <a:pt x="926" y="457"/>
                    <a:pt x="997" y="438"/>
                  </a:cubicBezTo>
                  <a:cubicBezTo>
                    <a:pt x="1019" y="432"/>
                    <a:pt x="1035" y="412"/>
                    <a:pt x="1035" y="388"/>
                  </a:cubicBezTo>
                  <a:cubicBezTo>
                    <a:pt x="1035" y="155"/>
                    <a:pt x="1035" y="155"/>
                    <a:pt x="1035" y="155"/>
                  </a:cubicBezTo>
                  <a:cubicBezTo>
                    <a:pt x="1035" y="127"/>
                    <a:pt x="1059" y="104"/>
                    <a:pt x="1087" y="104"/>
                  </a:cubicBezTo>
                  <a:cubicBezTo>
                    <a:pt x="1294" y="104"/>
                    <a:pt x="1294" y="104"/>
                    <a:pt x="1294" y="104"/>
                  </a:cubicBezTo>
                  <a:cubicBezTo>
                    <a:pt x="1323" y="104"/>
                    <a:pt x="1346" y="127"/>
                    <a:pt x="1346" y="155"/>
                  </a:cubicBezTo>
                  <a:cubicBezTo>
                    <a:pt x="1346" y="388"/>
                    <a:pt x="1346" y="388"/>
                    <a:pt x="1346" y="388"/>
                  </a:cubicBezTo>
                  <a:cubicBezTo>
                    <a:pt x="1346" y="412"/>
                    <a:pt x="1362" y="432"/>
                    <a:pt x="1385" y="438"/>
                  </a:cubicBezTo>
                  <a:cubicBezTo>
                    <a:pt x="1456" y="457"/>
                    <a:pt x="1523" y="485"/>
                    <a:pt x="1585" y="521"/>
                  </a:cubicBezTo>
                  <a:cubicBezTo>
                    <a:pt x="1606" y="533"/>
                    <a:pt x="1632" y="530"/>
                    <a:pt x="1648" y="513"/>
                  </a:cubicBezTo>
                  <a:cubicBezTo>
                    <a:pt x="1813" y="349"/>
                    <a:pt x="1813" y="349"/>
                    <a:pt x="1813" y="349"/>
                  </a:cubicBezTo>
                  <a:cubicBezTo>
                    <a:pt x="1832" y="329"/>
                    <a:pt x="1867" y="329"/>
                    <a:pt x="1886" y="349"/>
                  </a:cubicBezTo>
                  <a:cubicBezTo>
                    <a:pt x="2033" y="495"/>
                    <a:pt x="2033" y="495"/>
                    <a:pt x="2033" y="495"/>
                  </a:cubicBezTo>
                  <a:cubicBezTo>
                    <a:pt x="2042" y="505"/>
                    <a:pt x="2048" y="518"/>
                    <a:pt x="2048" y="532"/>
                  </a:cubicBezTo>
                  <a:cubicBezTo>
                    <a:pt x="2048" y="546"/>
                    <a:pt x="2042" y="559"/>
                    <a:pt x="2033" y="569"/>
                  </a:cubicBezTo>
                  <a:cubicBezTo>
                    <a:pt x="1868" y="733"/>
                    <a:pt x="1868" y="733"/>
                    <a:pt x="1868" y="733"/>
                  </a:cubicBezTo>
                  <a:cubicBezTo>
                    <a:pt x="1851" y="750"/>
                    <a:pt x="1848" y="776"/>
                    <a:pt x="1860" y="796"/>
                  </a:cubicBezTo>
                  <a:cubicBezTo>
                    <a:pt x="1897" y="858"/>
                    <a:pt x="1925" y="926"/>
                    <a:pt x="1943" y="996"/>
                  </a:cubicBezTo>
                  <a:cubicBezTo>
                    <a:pt x="1949" y="1019"/>
                    <a:pt x="1970" y="1035"/>
                    <a:pt x="1993" y="1035"/>
                  </a:cubicBezTo>
                  <a:cubicBezTo>
                    <a:pt x="2226" y="1035"/>
                    <a:pt x="2226" y="1035"/>
                    <a:pt x="2226" y="1035"/>
                  </a:cubicBezTo>
                  <a:cubicBezTo>
                    <a:pt x="2255" y="1035"/>
                    <a:pt x="2278" y="1059"/>
                    <a:pt x="2278" y="1087"/>
                  </a:cubicBezTo>
                  <a:lnTo>
                    <a:pt x="2278" y="12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64A5BEC0-90AA-4AAA-B765-69009F4AA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913" y="8205788"/>
              <a:ext cx="896937" cy="896938"/>
            </a:xfrm>
            <a:custGeom>
              <a:avLst/>
              <a:gdLst>
                <a:gd name="T0" fmla="*/ 466 w 932"/>
                <a:gd name="T1" fmla="*/ 0 h 931"/>
                <a:gd name="T2" fmla="*/ 0 w 932"/>
                <a:gd name="T3" fmla="*/ 466 h 931"/>
                <a:gd name="T4" fmla="*/ 466 w 932"/>
                <a:gd name="T5" fmla="*/ 931 h 931"/>
                <a:gd name="T6" fmla="*/ 932 w 932"/>
                <a:gd name="T7" fmla="*/ 466 h 931"/>
                <a:gd name="T8" fmla="*/ 466 w 932"/>
                <a:gd name="T9" fmla="*/ 0 h 931"/>
                <a:gd name="T10" fmla="*/ 466 w 932"/>
                <a:gd name="T11" fmla="*/ 828 h 931"/>
                <a:gd name="T12" fmla="*/ 103 w 932"/>
                <a:gd name="T13" fmla="*/ 466 h 931"/>
                <a:gd name="T14" fmla="*/ 466 w 932"/>
                <a:gd name="T15" fmla="*/ 103 h 931"/>
                <a:gd name="T16" fmla="*/ 828 w 932"/>
                <a:gd name="T17" fmla="*/ 466 h 931"/>
                <a:gd name="T18" fmla="*/ 466 w 932"/>
                <a:gd name="T19" fmla="*/ 8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2" h="931">
                  <a:moveTo>
                    <a:pt x="466" y="0"/>
                  </a:moveTo>
                  <a:cubicBezTo>
                    <a:pt x="209" y="0"/>
                    <a:pt x="0" y="209"/>
                    <a:pt x="0" y="466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723" y="931"/>
                    <a:pt x="932" y="722"/>
                    <a:pt x="932" y="466"/>
                  </a:cubicBezTo>
                  <a:cubicBezTo>
                    <a:pt x="932" y="209"/>
                    <a:pt x="723" y="0"/>
                    <a:pt x="466" y="0"/>
                  </a:cubicBezTo>
                  <a:close/>
                  <a:moveTo>
                    <a:pt x="466" y="828"/>
                  </a:moveTo>
                  <a:cubicBezTo>
                    <a:pt x="266" y="828"/>
                    <a:pt x="103" y="665"/>
                    <a:pt x="103" y="466"/>
                  </a:cubicBezTo>
                  <a:cubicBezTo>
                    <a:pt x="103" y="266"/>
                    <a:pt x="266" y="103"/>
                    <a:pt x="466" y="103"/>
                  </a:cubicBezTo>
                  <a:cubicBezTo>
                    <a:pt x="666" y="103"/>
                    <a:pt x="828" y="266"/>
                    <a:pt x="828" y="466"/>
                  </a:cubicBezTo>
                  <a:cubicBezTo>
                    <a:pt x="828" y="665"/>
                    <a:pt x="666" y="828"/>
                    <a:pt x="466" y="8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BB8FFA8-4C46-47E1-AF8B-0DA717F6A05F}"/>
              </a:ext>
            </a:extLst>
          </p:cNvPr>
          <p:cNvSpPr/>
          <p:nvPr/>
        </p:nvSpPr>
        <p:spPr>
          <a:xfrm>
            <a:off x="8620997" y="3452198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A1BB57-D5AB-42CF-B8AB-CB0A04D7C1C8}"/>
              </a:ext>
            </a:extLst>
          </p:cNvPr>
          <p:cNvSpPr/>
          <p:nvPr/>
        </p:nvSpPr>
        <p:spPr>
          <a:xfrm>
            <a:off x="8620997" y="4913186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110373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3 Goals Concept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8289FF-C8DB-45B8-A07E-AF7E59D6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1960285"/>
            <a:ext cx="3563937" cy="35655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127000" dist="292100" dir="2700000" algn="tl" rotWithShape="0">
              <a:prstClr val="black">
                <a:alpha val="1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8326EF2-786E-496A-A7DD-1C8CE16ECF68}"/>
              </a:ext>
            </a:extLst>
          </p:cNvPr>
          <p:cNvSpPr>
            <a:spLocks/>
          </p:cNvSpPr>
          <p:nvPr/>
        </p:nvSpPr>
        <p:spPr bwMode="auto">
          <a:xfrm>
            <a:off x="3375025" y="2784198"/>
            <a:ext cx="1300162" cy="2314575"/>
          </a:xfrm>
          <a:custGeom>
            <a:avLst/>
            <a:gdLst>
              <a:gd name="T0" fmla="*/ 0 w 232"/>
              <a:gd name="T1" fmla="*/ 171 h 413"/>
              <a:gd name="T2" fmla="*/ 73 w 232"/>
              <a:gd name="T3" fmla="*/ 413 h 413"/>
              <a:gd name="T4" fmla="*/ 232 w 232"/>
              <a:gd name="T5" fmla="*/ 171 h 413"/>
              <a:gd name="T6" fmla="*/ 168 w 232"/>
              <a:gd name="T7" fmla="*/ 0 h 413"/>
              <a:gd name="T8" fmla="*/ 0 w 232"/>
              <a:gd name="T9" fmla="*/ 171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413">
                <a:moveTo>
                  <a:pt x="0" y="171"/>
                </a:moveTo>
                <a:cubicBezTo>
                  <a:pt x="44" y="245"/>
                  <a:pt x="69" y="328"/>
                  <a:pt x="73" y="413"/>
                </a:cubicBezTo>
                <a:cubicBezTo>
                  <a:pt x="166" y="373"/>
                  <a:pt x="232" y="280"/>
                  <a:pt x="232" y="171"/>
                </a:cubicBezTo>
                <a:cubicBezTo>
                  <a:pt x="232" y="106"/>
                  <a:pt x="208" y="46"/>
                  <a:pt x="168" y="0"/>
                </a:cubicBezTo>
                <a:cubicBezTo>
                  <a:pt x="99" y="41"/>
                  <a:pt x="41" y="99"/>
                  <a:pt x="0" y="171"/>
                </a:cubicBezTo>
                <a:close/>
              </a:path>
            </a:pathLst>
          </a:cu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637DBD-FB22-4504-8E5F-277AD7659D72}"/>
              </a:ext>
            </a:extLst>
          </p:cNvPr>
          <p:cNvSpPr>
            <a:spLocks/>
          </p:cNvSpPr>
          <p:nvPr/>
        </p:nvSpPr>
        <p:spPr bwMode="auto">
          <a:xfrm>
            <a:off x="1795463" y="2261910"/>
            <a:ext cx="2286000" cy="1335088"/>
          </a:xfrm>
          <a:custGeom>
            <a:avLst/>
            <a:gdLst>
              <a:gd name="T0" fmla="*/ 233 w 408"/>
              <a:gd name="T1" fmla="*/ 237 h 238"/>
              <a:gd name="T2" fmla="*/ 408 w 408"/>
              <a:gd name="T3" fmla="*/ 53 h 238"/>
              <a:gd name="T4" fmla="*/ 250 w 408"/>
              <a:gd name="T5" fmla="*/ 0 h 238"/>
              <a:gd name="T6" fmla="*/ 0 w 408"/>
              <a:gd name="T7" fmla="*/ 180 h 238"/>
              <a:gd name="T8" fmla="*/ 233 w 408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238">
                <a:moveTo>
                  <a:pt x="233" y="237"/>
                </a:moveTo>
                <a:cubicBezTo>
                  <a:pt x="276" y="161"/>
                  <a:pt x="336" y="99"/>
                  <a:pt x="408" y="53"/>
                </a:cubicBezTo>
                <a:cubicBezTo>
                  <a:pt x="364" y="20"/>
                  <a:pt x="309" y="0"/>
                  <a:pt x="250" y="0"/>
                </a:cubicBezTo>
                <a:cubicBezTo>
                  <a:pt x="134" y="0"/>
                  <a:pt x="35" y="75"/>
                  <a:pt x="0" y="180"/>
                </a:cubicBezTo>
                <a:cubicBezTo>
                  <a:pt x="71" y="218"/>
                  <a:pt x="151" y="238"/>
                  <a:pt x="233" y="2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74E3B76-05C9-4AC2-B69A-92EFFB617583}"/>
              </a:ext>
            </a:extLst>
          </p:cNvPr>
          <p:cNvSpPr>
            <a:spLocks/>
          </p:cNvSpPr>
          <p:nvPr/>
        </p:nvSpPr>
        <p:spPr bwMode="auto">
          <a:xfrm>
            <a:off x="1717675" y="3585885"/>
            <a:ext cx="1758950" cy="1636713"/>
          </a:xfrm>
          <a:custGeom>
            <a:avLst/>
            <a:gdLst>
              <a:gd name="T0" fmla="*/ 239 w 314"/>
              <a:gd name="T1" fmla="*/ 57 h 292"/>
              <a:gd name="T2" fmla="*/ 1 w 314"/>
              <a:gd name="T3" fmla="*/ 0 h 292"/>
              <a:gd name="T4" fmla="*/ 0 w 314"/>
              <a:gd name="T5" fmla="*/ 28 h 292"/>
              <a:gd name="T6" fmla="*/ 264 w 314"/>
              <a:gd name="T7" fmla="*/ 292 h 292"/>
              <a:gd name="T8" fmla="*/ 314 w 314"/>
              <a:gd name="T9" fmla="*/ 287 h 292"/>
              <a:gd name="T10" fmla="*/ 248 w 314"/>
              <a:gd name="T11" fmla="*/ 57 h 292"/>
              <a:gd name="T12" fmla="*/ 239 w 314"/>
              <a:gd name="T13" fmla="*/ 57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" h="292">
                <a:moveTo>
                  <a:pt x="239" y="57"/>
                </a:moveTo>
                <a:cubicBezTo>
                  <a:pt x="155" y="57"/>
                  <a:pt x="74" y="37"/>
                  <a:pt x="1" y="0"/>
                </a:cubicBezTo>
                <a:cubicBezTo>
                  <a:pt x="0" y="10"/>
                  <a:pt x="0" y="19"/>
                  <a:pt x="0" y="28"/>
                </a:cubicBezTo>
                <a:cubicBezTo>
                  <a:pt x="0" y="174"/>
                  <a:pt x="118" y="292"/>
                  <a:pt x="264" y="292"/>
                </a:cubicBezTo>
                <a:cubicBezTo>
                  <a:pt x="281" y="292"/>
                  <a:pt x="297" y="291"/>
                  <a:pt x="314" y="287"/>
                </a:cubicBezTo>
                <a:cubicBezTo>
                  <a:pt x="312" y="207"/>
                  <a:pt x="290" y="128"/>
                  <a:pt x="248" y="57"/>
                </a:cubicBezTo>
                <a:cubicBezTo>
                  <a:pt x="245" y="57"/>
                  <a:pt x="242" y="57"/>
                  <a:pt x="239" y="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DBBB56-6352-46A0-BB02-C98B32EFFEB5}"/>
              </a:ext>
            </a:extLst>
          </p:cNvPr>
          <p:cNvSpPr/>
          <p:nvPr/>
        </p:nvSpPr>
        <p:spPr>
          <a:xfrm>
            <a:off x="1104424" y="1651040"/>
            <a:ext cx="4184014" cy="4184014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9F555-A759-4673-85E7-B991E524018F}"/>
              </a:ext>
            </a:extLst>
          </p:cNvPr>
          <p:cNvSpPr/>
          <p:nvPr/>
        </p:nvSpPr>
        <p:spPr>
          <a:xfrm>
            <a:off x="7390556" y="1651040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006CA-2747-47FE-86C9-04263B6072F8}"/>
              </a:ext>
            </a:extLst>
          </p:cNvPr>
          <p:cNvSpPr/>
          <p:nvPr/>
        </p:nvSpPr>
        <p:spPr>
          <a:xfrm>
            <a:off x="7390556" y="3112028"/>
            <a:ext cx="3744416" cy="126203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A28CC-A66B-43FE-BBAA-082E0F32D606}"/>
              </a:ext>
            </a:extLst>
          </p:cNvPr>
          <p:cNvSpPr/>
          <p:nvPr/>
        </p:nvSpPr>
        <p:spPr>
          <a:xfrm>
            <a:off x="7390556" y="4573016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04CCC-2AB8-4705-B866-D3E7F9054D34}"/>
              </a:ext>
            </a:extLst>
          </p:cNvPr>
          <p:cNvCxnSpPr>
            <a:stCxn id="12" idx="1"/>
            <a:endCxn id="10" idx="7"/>
          </p:cNvCxnSpPr>
          <p:nvPr/>
        </p:nvCxnSpPr>
        <p:spPr>
          <a:xfrm flipH="1" flipV="1">
            <a:off x="4675703" y="2263775"/>
            <a:ext cx="2714853" cy="182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A5C4A8-A64C-40CB-BB54-001AE286F6BE}"/>
              </a:ext>
            </a:extLst>
          </p:cNvPr>
          <p:cNvCxnSpPr>
            <a:cxnSpLocks/>
          </p:cNvCxnSpPr>
          <p:nvPr/>
        </p:nvCxnSpPr>
        <p:spPr>
          <a:xfrm flipH="1">
            <a:off x="4703787" y="5187819"/>
            <a:ext cx="26966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96BF-DE20-4E4D-9426-A15877F79200}"/>
              </a:ext>
            </a:extLst>
          </p:cNvPr>
          <p:cNvCxnSpPr>
            <a:cxnSpLocks/>
          </p:cNvCxnSpPr>
          <p:nvPr/>
        </p:nvCxnSpPr>
        <p:spPr>
          <a:xfrm flipH="1">
            <a:off x="5285758" y="3743047"/>
            <a:ext cx="210479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884AAF-0536-4221-A90B-87F96D034E3D}"/>
              </a:ext>
            </a:extLst>
          </p:cNvPr>
          <p:cNvSpPr txBox="1"/>
          <p:nvPr/>
        </p:nvSpPr>
        <p:spPr>
          <a:xfrm>
            <a:off x="2027337" y="285041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5031D-B9CC-4CB4-9BD4-FC2B3BA73E25}"/>
              </a:ext>
            </a:extLst>
          </p:cNvPr>
          <p:cNvSpPr txBox="1"/>
          <p:nvPr/>
        </p:nvSpPr>
        <p:spPr>
          <a:xfrm>
            <a:off x="3927855" y="3029712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EA63F-608E-46BB-949C-6DCC538FCD31}"/>
              </a:ext>
            </a:extLst>
          </p:cNvPr>
          <p:cNvSpPr txBox="1"/>
          <p:nvPr/>
        </p:nvSpPr>
        <p:spPr>
          <a:xfrm>
            <a:off x="2770187" y="463710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03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57D04C-3C2B-452B-A3CC-10B1C8C7ABC5}"/>
              </a:ext>
            </a:extLst>
          </p:cNvPr>
          <p:cNvSpPr/>
          <p:nvPr/>
        </p:nvSpPr>
        <p:spPr>
          <a:xfrm>
            <a:off x="8620997" y="1991210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E1171-6CD9-41F6-8E32-2ADD5FD56A5B}"/>
              </a:ext>
            </a:extLst>
          </p:cNvPr>
          <p:cNvSpPr txBox="1"/>
          <p:nvPr/>
        </p:nvSpPr>
        <p:spPr>
          <a:xfrm>
            <a:off x="2566633" y="2452643"/>
            <a:ext cx="1368152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64E48-28A1-4582-90DF-B395C220A70A}"/>
              </a:ext>
            </a:extLst>
          </p:cNvPr>
          <p:cNvSpPr txBox="1"/>
          <p:nvPr/>
        </p:nvSpPr>
        <p:spPr>
          <a:xfrm>
            <a:off x="3645003" y="3604469"/>
            <a:ext cx="95777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6FAAB8-F601-442A-B173-21DD5968EB94}"/>
              </a:ext>
            </a:extLst>
          </p:cNvPr>
          <p:cNvSpPr txBox="1"/>
          <p:nvPr/>
        </p:nvSpPr>
        <p:spPr>
          <a:xfrm>
            <a:off x="2010822" y="3976643"/>
            <a:ext cx="121183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2BB1F8-1036-446E-9A10-52D34FFEAE6B}"/>
              </a:ext>
            </a:extLst>
          </p:cNvPr>
          <p:cNvGrpSpPr/>
          <p:nvPr/>
        </p:nvGrpSpPr>
        <p:grpSpPr>
          <a:xfrm>
            <a:off x="7747404" y="3513996"/>
            <a:ext cx="506194" cy="458102"/>
            <a:chOff x="5110163" y="7618413"/>
            <a:chExt cx="2289175" cy="2071688"/>
          </a:xfrm>
          <a:solidFill>
            <a:schemeClr val="bg1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F6E03098-B035-4877-AF9C-1C6539505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163" y="7618413"/>
              <a:ext cx="2289175" cy="2071688"/>
            </a:xfrm>
            <a:custGeom>
              <a:avLst/>
              <a:gdLst>
                <a:gd name="T0" fmla="*/ 2129 w 2381"/>
                <a:gd name="T1" fmla="*/ 0 h 2153"/>
                <a:gd name="T2" fmla="*/ 252 w 2381"/>
                <a:gd name="T3" fmla="*/ 0 h 2153"/>
                <a:gd name="T4" fmla="*/ 0 w 2381"/>
                <a:gd name="T5" fmla="*/ 252 h 2153"/>
                <a:gd name="T6" fmla="*/ 0 w 2381"/>
                <a:gd name="T7" fmla="*/ 1283 h 2153"/>
                <a:gd name="T8" fmla="*/ 0 w 2381"/>
                <a:gd name="T9" fmla="*/ 1443 h 2153"/>
                <a:gd name="T10" fmla="*/ 252 w 2381"/>
                <a:gd name="T11" fmla="*/ 1695 h 2153"/>
                <a:gd name="T12" fmla="*/ 860 w 2381"/>
                <a:gd name="T13" fmla="*/ 1695 h 2153"/>
                <a:gd name="T14" fmla="*/ 787 w 2381"/>
                <a:gd name="T15" fmla="*/ 2061 h 2153"/>
                <a:gd name="T16" fmla="*/ 550 w 2381"/>
                <a:gd name="T17" fmla="*/ 2061 h 2153"/>
                <a:gd name="T18" fmla="*/ 504 w 2381"/>
                <a:gd name="T19" fmla="*/ 2107 h 2153"/>
                <a:gd name="T20" fmla="*/ 550 w 2381"/>
                <a:gd name="T21" fmla="*/ 2153 h 2153"/>
                <a:gd name="T22" fmla="*/ 1832 w 2381"/>
                <a:gd name="T23" fmla="*/ 2153 h 2153"/>
                <a:gd name="T24" fmla="*/ 1878 w 2381"/>
                <a:gd name="T25" fmla="*/ 2107 h 2153"/>
                <a:gd name="T26" fmla="*/ 1832 w 2381"/>
                <a:gd name="T27" fmla="*/ 2061 h 2153"/>
                <a:gd name="T28" fmla="*/ 1595 w 2381"/>
                <a:gd name="T29" fmla="*/ 2061 h 2153"/>
                <a:gd name="T30" fmla="*/ 1521 w 2381"/>
                <a:gd name="T31" fmla="*/ 1695 h 2153"/>
                <a:gd name="T32" fmla="*/ 2129 w 2381"/>
                <a:gd name="T33" fmla="*/ 1695 h 2153"/>
                <a:gd name="T34" fmla="*/ 2381 w 2381"/>
                <a:gd name="T35" fmla="*/ 1443 h 2153"/>
                <a:gd name="T36" fmla="*/ 2381 w 2381"/>
                <a:gd name="T37" fmla="*/ 1283 h 2153"/>
                <a:gd name="T38" fmla="*/ 2381 w 2381"/>
                <a:gd name="T39" fmla="*/ 252 h 2153"/>
                <a:gd name="T40" fmla="*/ 2129 w 2381"/>
                <a:gd name="T41" fmla="*/ 0 h 2153"/>
                <a:gd name="T42" fmla="*/ 880 w 2381"/>
                <a:gd name="T43" fmla="*/ 2061 h 2153"/>
                <a:gd name="T44" fmla="*/ 954 w 2381"/>
                <a:gd name="T45" fmla="*/ 1695 h 2153"/>
                <a:gd name="T46" fmla="*/ 1428 w 2381"/>
                <a:gd name="T47" fmla="*/ 1695 h 2153"/>
                <a:gd name="T48" fmla="*/ 1501 w 2381"/>
                <a:gd name="T49" fmla="*/ 2061 h 2153"/>
                <a:gd name="T50" fmla="*/ 880 w 2381"/>
                <a:gd name="T51" fmla="*/ 2061 h 2153"/>
                <a:gd name="T52" fmla="*/ 2290 w 2381"/>
                <a:gd name="T53" fmla="*/ 1443 h 2153"/>
                <a:gd name="T54" fmla="*/ 2129 w 2381"/>
                <a:gd name="T55" fmla="*/ 1603 h 2153"/>
                <a:gd name="T56" fmla="*/ 252 w 2381"/>
                <a:gd name="T57" fmla="*/ 1603 h 2153"/>
                <a:gd name="T58" fmla="*/ 92 w 2381"/>
                <a:gd name="T59" fmla="*/ 1443 h 2153"/>
                <a:gd name="T60" fmla="*/ 92 w 2381"/>
                <a:gd name="T61" fmla="*/ 1328 h 2153"/>
                <a:gd name="T62" fmla="*/ 2290 w 2381"/>
                <a:gd name="T63" fmla="*/ 1328 h 2153"/>
                <a:gd name="T64" fmla="*/ 2290 w 2381"/>
                <a:gd name="T65" fmla="*/ 1443 h 2153"/>
                <a:gd name="T66" fmla="*/ 2290 w 2381"/>
                <a:gd name="T67" fmla="*/ 1237 h 2153"/>
                <a:gd name="T68" fmla="*/ 92 w 2381"/>
                <a:gd name="T69" fmla="*/ 1237 h 2153"/>
                <a:gd name="T70" fmla="*/ 92 w 2381"/>
                <a:gd name="T71" fmla="*/ 1145 h 2153"/>
                <a:gd name="T72" fmla="*/ 367 w 2381"/>
                <a:gd name="T73" fmla="*/ 1145 h 2153"/>
                <a:gd name="T74" fmla="*/ 412 w 2381"/>
                <a:gd name="T75" fmla="*/ 1099 h 2153"/>
                <a:gd name="T76" fmla="*/ 367 w 2381"/>
                <a:gd name="T77" fmla="*/ 1054 h 2153"/>
                <a:gd name="T78" fmla="*/ 92 w 2381"/>
                <a:gd name="T79" fmla="*/ 1054 h 2153"/>
                <a:gd name="T80" fmla="*/ 92 w 2381"/>
                <a:gd name="T81" fmla="*/ 252 h 2153"/>
                <a:gd name="T82" fmla="*/ 252 w 2381"/>
                <a:gd name="T83" fmla="*/ 92 h 2153"/>
                <a:gd name="T84" fmla="*/ 2129 w 2381"/>
                <a:gd name="T85" fmla="*/ 92 h 2153"/>
                <a:gd name="T86" fmla="*/ 2290 w 2381"/>
                <a:gd name="T87" fmla="*/ 252 h 2153"/>
                <a:gd name="T88" fmla="*/ 2290 w 2381"/>
                <a:gd name="T89" fmla="*/ 1237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1" h="2153">
                  <a:moveTo>
                    <a:pt x="2129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13" y="0"/>
                    <a:pt x="0" y="113"/>
                    <a:pt x="0" y="252"/>
                  </a:cubicBezTo>
                  <a:cubicBezTo>
                    <a:pt x="0" y="1283"/>
                    <a:pt x="0" y="1283"/>
                    <a:pt x="0" y="1283"/>
                  </a:cubicBezTo>
                  <a:cubicBezTo>
                    <a:pt x="0" y="1443"/>
                    <a:pt x="0" y="1443"/>
                    <a:pt x="0" y="1443"/>
                  </a:cubicBezTo>
                  <a:cubicBezTo>
                    <a:pt x="0" y="1582"/>
                    <a:pt x="113" y="1695"/>
                    <a:pt x="252" y="1695"/>
                  </a:cubicBezTo>
                  <a:cubicBezTo>
                    <a:pt x="860" y="1695"/>
                    <a:pt x="860" y="1695"/>
                    <a:pt x="860" y="1695"/>
                  </a:cubicBezTo>
                  <a:cubicBezTo>
                    <a:pt x="787" y="2061"/>
                    <a:pt x="787" y="2061"/>
                    <a:pt x="787" y="2061"/>
                  </a:cubicBezTo>
                  <a:cubicBezTo>
                    <a:pt x="550" y="2061"/>
                    <a:pt x="550" y="2061"/>
                    <a:pt x="550" y="2061"/>
                  </a:cubicBezTo>
                  <a:cubicBezTo>
                    <a:pt x="524" y="2061"/>
                    <a:pt x="504" y="2082"/>
                    <a:pt x="504" y="2107"/>
                  </a:cubicBezTo>
                  <a:cubicBezTo>
                    <a:pt x="504" y="2132"/>
                    <a:pt x="524" y="2153"/>
                    <a:pt x="550" y="2153"/>
                  </a:cubicBezTo>
                  <a:cubicBezTo>
                    <a:pt x="1832" y="2153"/>
                    <a:pt x="1832" y="2153"/>
                    <a:pt x="1832" y="2153"/>
                  </a:cubicBezTo>
                  <a:cubicBezTo>
                    <a:pt x="1857" y="2153"/>
                    <a:pt x="1878" y="2132"/>
                    <a:pt x="1878" y="2107"/>
                  </a:cubicBezTo>
                  <a:cubicBezTo>
                    <a:pt x="1878" y="2082"/>
                    <a:pt x="1857" y="2061"/>
                    <a:pt x="1832" y="2061"/>
                  </a:cubicBezTo>
                  <a:cubicBezTo>
                    <a:pt x="1595" y="2061"/>
                    <a:pt x="1595" y="2061"/>
                    <a:pt x="1595" y="2061"/>
                  </a:cubicBezTo>
                  <a:cubicBezTo>
                    <a:pt x="1521" y="1695"/>
                    <a:pt x="1521" y="1695"/>
                    <a:pt x="1521" y="1695"/>
                  </a:cubicBezTo>
                  <a:cubicBezTo>
                    <a:pt x="2129" y="1695"/>
                    <a:pt x="2129" y="1695"/>
                    <a:pt x="2129" y="1695"/>
                  </a:cubicBezTo>
                  <a:cubicBezTo>
                    <a:pt x="2268" y="1695"/>
                    <a:pt x="2381" y="1582"/>
                    <a:pt x="2381" y="1443"/>
                  </a:cubicBezTo>
                  <a:cubicBezTo>
                    <a:pt x="2381" y="1283"/>
                    <a:pt x="2381" y="1283"/>
                    <a:pt x="2381" y="1283"/>
                  </a:cubicBezTo>
                  <a:cubicBezTo>
                    <a:pt x="2381" y="252"/>
                    <a:pt x="2381" y="252"/>
                    <a:pt x="2381" y="252"/>
                  </a:cubicBezTo>
                  <a:cubicBezTo>
                    <a:pt x="2381" y="113"/>
                    <a:pt x="2268" y="0"/>
                    <a:pt x="2129" y="0"/>
                  </a:cubicBezTo>
                  <a:close/>
                  <a:moveTo>
                    <a:pt x="880" y="2061"/>
                  </a:moveTo>
                  <a:cubicBezTo>
                    <a:pt x="954" y="1695"/>
                    <a:pt x="954" y="1695"/>
                    <a:pt x="954" y="1695"/>
                  </a:cubicBezTo>
                  <a:cubicBezTo>
                    <a:pt x="1428" y="1695"/>
                    <a:pt x="1428" y="1695"/>
                    <a:pt x="1428" y="1695"/>
                  </a:cubicBezTo>
                  <a:cubicBezTo>
                    <a:pt x="1501" y="2061"/>
                    <a:pt x="1501" y="2061"/>
                    <a:pt x="1501" y="2061"/>
                  </a:cubicBezTo>
                  <a:cubicBezTo>
                    <a:pt x="880" y="2061"/>
                    <a:pt x="880" y="2061"/>
                    <a:pt x="880" y="2061"/>
                  </a:cubicBezTo>
                  <a:close/>
                  <a:moveTo>
                    <a:pt x="2290" y="1443"/>
                  </a:moveTo>
                  <a:cubicBezTo>
                    <a:pt x="2290" y="1531"/>
                    <a:pt x="2218" y="1603"/>
                    <a:pt x="2129" y="1603"/>
                  </a:cubicBezTo>
                  <a:cubicBezTo>
                    <a:pt x="252" y="1603"/>
                    <a:pt x="252" y="1603"/>
                    <a:pt x="252" y="1603"/>
                  </a:cubicBezTo>
                  <a:cubicBezTo>
                    <a:pt x="164" y="1603"/>
                    <a:pt x="92" y="1531"/>
                    <a:pt x="92" y="1443"/>
                  </a:cubicBezTo>
                  <a:cubicBezTo>
                    <a:pt x="92" y="1328"/>
                    <a:pt x="92" y="1328"/>
                    <a:pt x="92" y="1328"/>
                  </a:cubicBezTo>
                  <a:cubicBezTo>
                    <a:pt x="2290" y="1328"/>
                    <a:pt x="2290" y="1328"/>
                    <a:pt x="2290" y="1328"/>
                  </a:cubicBezTo>
                  <a:cubicBezTo>
                    <a:pt x="2290" y="1443"/>
                    <a:pt x="2290" y="1443"/>
                    <a:pt x="2290" y="1443"/>
                  </a:cubicBezTo>
                  <a:close/>
                  <a:moveTo>
                    <a:pt x="2290" y="1237"/>
                  </a:moveTo>
                  <a:cubicBezTo>
                    <a:pt x="92" y="1237"/>
                    <a:pt x="92" y="1237"/>
                    <a:pt x="92" y="1237"/>
                  </a:cubicBezTo>
                  <a:cubicBezTo>
                    <a:pt x="92" y="1145"/>
                    <a:pt x="92" y="1145"/>
                    <a:pt x="92" y="1145"/>
                  </a:cubicBezTo>
                  <a:cubicBezTo>
                    <a:pt x="367" y="1145"/>
                    <a:pt x="367" y="1145"/>
                    <a:pt x="367" y="1145"/>
                  </a:cubicBezTo>
                  <a:cubicBezTo>
                    <a:pt x="392" y="1145"/>
                    <a:pt x="412" y="1125"/>
                    <a:pt x="412" y="1099"/>
                  </a:cubicBezTo>
                  <a:cubicBezTo>
                    <a:pt x="412" y="1074"/>
                    <a:pt x="392" y="1054"/>
                    <a:pt x="367" y="1054"/>
                  </a:cubicBezTo>
                  <a:cubicBezTo>
                    <a:pt x="92" y="1054"/>
                    <a:pt x="92" y="1054"/>
                    <a:pt x="92" y="1054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164"/>
                    <a:pt x="164" y="92"/>
                    <a:pt x="252" y="92"/>
                  </a:cubicBezTo>
                  <a:cubicBezTo>
                    <a:pt x="2129" y="92"/>
                    <a:pt x="2129" y="92"/>
                    <a:pt x="2129" y="92"/>
                  </a:cubicBezTo>
                  <a:cubicBezTo>
                    <a:pt x="2218" y="92"/>
                    <a:pt x="2290" y="164"/>
                    <a:pt x="2290" y="252"/>
                  </a:cubicBezTo>
                  <a:cubicBezTo>
                    <a:pt x="2290" y="1237"/>
                    <a:pt x="2290" y="1237"/>
                    <a:pt x="2290" y="12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F585329A-8BDB-44F2-B192-04C1612D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8940800"/>
              <a:ext cx="174625" cy="1762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A1140825-F629-423F-81FC-539539B8F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8225" y="8120063"/>
              <a:ext cx="514350" cy="511175"/>
            </a:xfrm>
            <a:custGeom>
              <a:avLst/>
              <a:gdLst>
                <a:gd name="T0" fmla="*/ 518 w 536"/>
                <a:gd name="T1" fmla="*/ 355 h 531"/>
                <a:gd name="T2" fmla="*/ 421 w 536"/>
                <a:gd name="T3" fmla="*/ 258 h 531"/>
                <a:gd name="T4" fmla="*/ 501 w 536"/>
                <a:gd name="T5" fmla="*/ 177 h 531"/>
                <a:gd name="T6" fmla="*/ 513 w 536"/>
                <a:gd name="T7" fmla="*/ 132 h 531"/>
                <a:gd name="T8" fmla="*/ 479 w 536"/>
                <a:gd name="T9" fmla="*/ 100 h 531"/>
                <a:gd name="T10" fmla="*/ 58 w 536"/>
                <a:gd name="T11" fmla="*/ 3 h 531"/>
                <a:gd name="T12" fmla="*/ 16 w 536"/>
                <a:gd name="T13" fmla="*/ 15 h 531"/>
                <a:gd name="T14" fmla="*/ 4 w 536"/>
                <a:gd name="T15" fmla="*/ 58 h 531"/>
                <a:gd name="T16" fmla="*/ 101 w 536"/>
                <a:gd name="T17" fmla="*/ 479 h 531"/>
                <a:gd name="T18" fmla="*/ 133 w 536"/>
                <a:gd name="T19" fmla="*/ 513 h 531"/>
                <a:gd name="T20" fmla="*/ 178 w 536"/>
                <a:gd name="T21" fmla="*/ 501 h 531"/>
                <a:gd name="T22" fmla="*/ 259 w 536"/>
                <a:gd name="T23" fmla="*/ 420 h 531"/>
                <a:gd name="T24" fmla="*/ 356 w 536"/>
                <a:gd name="T25" fmla="*/ 517 h 531"/>
                <a:gd name="T26" fmla="*/ 388 w 536"/>
                <a:gd name="T27" fmla="*/ 531 h 531"/>
                <a:gd name="T28" fmla="*/ 421 w 536"/>
                <a:gd name="T29" fmla="*/ 517 h 531"/>
                <a:gd name="T30" fmla="*/ 518 w 536"/>
                <a:gd name="T31" fmla="*/ 420 h 531"/>
                <a:gd name="T32" fmla="*/ 518 w 536"/>
                <a:gd name="T33" fmla="*/ 355 h 531"/>
                <a:gd name="T34" fmla="*/ 388 w 536"/>
                <a:gd name="T35" fmla="*/ 420 h 531"/>
                <a:gd name="T36" fmla="*/ 291 w 536"/>
                <a:gd name="T37" fmla="*/ 323 h 531"/>
                <a:gd name="T38" fmla="*/ 259 w 536"/>
                <a:gd name="T39" fmla="*/ 310 h 531"/>
                <a:gd name="T40" fmla="*/ 226 w 536"/>
                <a:gd name="T41" fmla="*/ 323 h 531"/>
                <a:gd name="T42" fmla="*/ 171 w 536"/>
                <a:gd name="T43" fmla="*/ 378 h 531"/>
                <a:gd name="T44" fmla="*/ 109 w 536"/>
                <a:gd name="T45" fmla="*/ 109 h 531"/>
                <a:gd name="T46" fmla="*/ 378 w 536"/>
                <a:gd name="T47" fmla="*/ 171 h 531"/>
                <a:gd name="T48" fmla="*/ 323 w 536"/>
                <a:gd name="T49" fmla="*/ 226 h 531"/>
                <a:gd name="T50" fmla="*/ 323 w 536"/>
                <a:gd name="T51" fmla="*/ 291 h 531"/>
                <a:gd name="T52" fmla="*/ 421 w 536"/>
                <a:gd name="T53" fmla="*/ 388 h 531"/>
                <a:gd name="T54" fmla="*/ 388 w 536"/>
                <a:gd name="T55" fmla="*/ 42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6" h="531">
                  <a:moveTo>
                    <a:pt x="518" y="355"/>
                  </a:moveTo>
                  <a:cubicBezTo>
                    <a:pt x="421" y="258"/>
                    <a:pt x="421" y="258"/>
                    <a:pt x="421" y="258"/>
                  </a:cubicBezTo>
                  <a:cubicBezTo>
                    <a:pt x="501" y="177"/>
                    <a:pt x="501" y="177"/>
                    <a:pt x="501" y="177"/>
                  </a:cubicBezTo>
                  <a:cubicBezTo>
                    <a:pt x="513" y="166"/>
                    <a:pt x="518" y="148"/>
                    <a:pt x="513" y="132"/>
                  </a:cubicBezTo>
                  <a:cubicBezTo>
                    <a:pt x="509" y="116"/>
                    <a:pt x="496" y="104"/>
                    <a:pt x="479" y="10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3" y="0"/>
                    <a:pt x="27" y="4"/>
                    <a:pt x="16" y="15"/>
                  </a:cubicBezTo>
                  <a:cubicBezTo>
                    <a:pt x="5" y="27"/>
                    <a:pt x="0" y="43"/>
                    <a:pt x="4" y="58"/>
                  </a:cubicBezTo>
                  <a:cubicBezTo>
                    <a:pt x="101" y="479"/>
                    <a:pt x="101" y="479"/>
                    <a:pt x="101" y="479"/>
                  </a:cubicBezTo>
                  <a:cubicBezTo>
                    <a:pt x="104" y="495"/>
                    <a:pt x="117" y="508"/>
                    <a:pt x="133" y="513"/>
                  </a:cubicBezTo>
                  <a:cubicBezTo>
                    <a:pt x="149" y="517"/>
                    <a:pt x="166" y="513"/>
                    <a:pt x="178" y="501"/>
                  </a:cubicBezTo>
                  <a:cubicBezTo>
                    <a:pt x="259" y="420"/>
                    <a:pt x="259" y="420"/>
                    <a:pt x="259" y="420"/>
                  </a:cubicBezTo>
                  <a:cubicBezTo>
                    <a:pt x="356" y="517"/>
                    <a:pt x="356" y="517"/>
                    <a:pt x="356" y="517"/>
                  </a:cubicBezTo>
                  <a:cubicBezTo>
                    <a:pt x="365" y="526"/>
                    <a:pt x="376" y="531"/>
                    <a:pt x="388" y="531"/>
                  </a:cubicBezTo>
                  <a:cubicBezTo>
                    <a:pt x="400" y="531"/>
                    <a:pt x="412" y="526"/>
                    <a:pt x="421" y="517"/>
                  </a:cubicBezTo>
                  <a:cubicBezTo>
                    <a:pt x="518" y="420"/>
                    <a:pt x="518" y="420"/>
                    <a:pt x="518" y="420"/>
                  </a:cubicBezTo>
                  <a:cubicBezTo>
                    <a:pt x="536" y="402"/>
                    <a:pt x="536" y="373"/>
                    <a:pt x="518" y="355"/>
                  </a:cubicBezTo>
                  <a:close/>
                  <a:moveTo>
                    <a:pt x="388" y="420"/>
                  </a:moveTo>
                  <a:cubicBezTo>
                    <a:pt x="291" y="323"/>
                    <a:pt x="291" y="323"/>
                    <a:pt x="291" y="323"/>
                  </a:cubicBezTo>
                  <a:cubicBezTo>
                    <a:pt x="282" y="314"/>
                    <a:pt x="270" y="310"/>
                    <a:pt x="259" y="310"/>
                  </a:cubicBezTo>
                  <a:cubicBezTo>
                    <a:pt x="247" y="310"/>
                    <a:pt x="235" y="314"/>
                    <a:pt x="226" y="323"/>
                  </a:cubicBezTo>
                  <a:cubicBezTo>
                    <a:pt x="171" y="378"/>
                    <a:pt x="171" y="378"/>
                    <a:pt x="171" y="378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378" y="171"/>
                    <a:pt x="378" y="171"/>
                    <a:pt x="378" y="171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06" y="244"/>
                    <a:pt x="306" y="273"/>
                    <a:pt x="323" y="291"/>
                  </a:cubicBezTo>
                  <a:cubicBezTo>
                    <a:pt x="421" y="388"/>
                    <a:pt x="421" y="388"/>
                    <a:pt x="421" y="388"/>
                  </a:cubicBezTo>
                  <a:lnTo>
                    <a:pt x="388" y="4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424FF67A-B5C0-4842-A685-EF4E6459F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7953375"/>
              <a:ext cx="141287" cy="134938"/>
            </a:xfrm>
            <a:custGeom>
              <a:avLst/>
              <a:gdLst>
                <a:gd name="T0" fmla="*/ 128 w 146"/>
                <a:gd name="T1" fmla="*/ 63 h 141"/>
                <a:gd name="T2" fmla="*/ 83 w 146"/>
                <a:gd name="T3" fmla="*/ 17 h 141"/>
                <a:gd name="T4" fmla="*/ 18 w 146"/>
                <a:gd name="T5" fmla="*/ 17 h 141"/>
                <a:gd name="T6" fmla="*/ 18 w 146"/>
                <a:gd name="T7" fmla="*/ 82 h 141"/>
                <a:gd name="T8" fmla="*/ 64 w 146"/>
                <a:gd name="T9" fmla="*/ 128 h 141"/>
                <a:gd name="T10" fmla="*/ 96 w 146"/>
                <a:gd name="T11" fmla="*/ 141 h 141"/>
                <a:gd name="T12" fmla="*/ 128 w 146"/>
                <a:gd name="T13" fmla="*/ 128 h 141"/>
                <a:gd name="T14" fmla="*/ 128 w 146"/>
                <a:gd name="T15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28" y="63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65" y="0"/>
                    <a:pt x="36" y="0"/>
                    <a:pt x="18" y="17"/>
                  </a:cubicBezTo>
                  <a:cubicBezTo>
                    <a:pt x="0" y="35"/>
                    <a:pt x="0" y="64"/>
                    <a:pt x="18" y="82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2" y="137"/>
                    <a:pt x="84" y="141"/>
                    <a:pt x="96" y="141"/>
                  </a:cubicBezTo>
                  <a:cubicBezTo>
                    <a:pt x="108" y="141"/>
                    <a:pt x="119" y="137"/>
                    <a:pt x="128" y="128"/>
                  </a:cubicBezTo>
                  <a:cubicBezTo>
                    <a:pt x="146" y="110"/>
                    <a:pt x="146" y="81"/>
                    <a:pt x="128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16E7215-9D20-4CF6-BF78-936C5390D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8132763"/>
              <a:ext cx="150812" cy="88900"/>
            </a:xfrm>
            <a:custGeom>
              <a:avLst/>
              <a:gdLst>
                <a:gd name="T0" fmla="*/ 111 w 157"/>
                <a:gd name="T1" fmla="*/ 0 h 92"/>
                <a:gd name="T2" fmla="*/ 46 w 157"/>
                <a:gd name="T3" fmla="*/ 0 h 92"/>
                <a:gd name="T4" fmla="*/ 0 w 157"/>
                <a:gd name="T5" fmla="*/ 46 h 92"/>
                <a:gd name="T6" fmla="*/ 46 w 157"/>
                <a:gd name="T7" fmla="*/ 92 h 92"/>
                <a:gd name="T8" fmla="*/ 111 w 157"/>
                <a:gd name="T9" fmla="*/ 92 h 92"/>
                <a:gd name="T10" fmla="*/ 157 w 157"/>
                <a:gd name="T11" fmla="*/ 46 h 92"/>
                <a:gd name="T12" fmla="*/ 111 w 157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2">
                  <a:moveTo>
                    <a:pt x="11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36" y="92"/>
                    <a:pt x="157" y="71"/>
                    <a:pt x="157" y="46"/>
                  </a:cubicBezTo>
                  <a:cubicBezTo>
                    <a:pt x="157" y="21"/>
                    <a:pt x="136" y="0"/>
                    <a:pt x="11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9843D8F6-02DB-4BE5-8F5E-ACFF428F5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8261350"/>
              <a:ext cx="141287" cy="136525"/>
            </a:xfrm>
            <a:custGeom>
              <a:avLst/>
              <a:gdLst>
                <a:gd name="T0" fmla="*/ 128 w 146"/>
                <a:gd name="T1" fmla="*/ 18 h 142"/>
                <a:gd name="T2" fmla="*/ 64 w 146"/>
                <a:gd name="T3" fmla="*/ 18 h 142"/>
                <a:gd name="T4" fmla="*/ 18 w 146"/>
                <a:gd name="T5" fmla="*/ 64 h 142"/>
                <a:gd name="T6" fmla="*/ 18 w 146"/>
                <a:gd name="T7" fmla="*/ 128 h 142"/>
                <a:gd name="T8" fmla="*/ 50 w 146"/>
                <a:gd name="T9" fmla="*/ 142 h 142"/>
                <a:gd name="T10" fmla="*/ 83 w 146"/>
                <a:gd name="T11" fmla="*/ 128 h 142"/>
                <a:gd name="T12" fmla="*/ 128 w 146"/>
                <a:gd name="T13" fmla="*/ 83 h 142"/>
                <a:gd name="T14" fmla="*/ 128 w 146"/>
                <a:gd name="T15" fmla="*/ 1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2">
                  <a:moveTo>
                    <a:pt x="128" y="18"/>
                  </a:moveTo>
                  <a:cubicBezTo>
                    <a:pt x="110" y="0"/>
                    <a:pt x="81" y="0"/>
                    <a:pt x="64" y="18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0" y="82"/>
                    <a:pt x="0" y="111"/>
                    <a:pt x="18" y="128"/>
                  </a:cubicBezTo>
                  <a:cubicBezTo>
                    <a:pt x="27" y="137"/>
                    <a:pt x="38" y="142"/>
                    <a:pt x="50" y="142"/>
                  </a:cubicBezTo>
                  <a:cubicBezTo>
                    <a:pt x="62" y="142"/>
                    <a:pt x="74" y="137"/>
                    <a:pt x="83" y="128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46" y="65"/>
                    <a:pt x="146" y="36"/>
                    <a:pt x="12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65F9EF7E-D0C2-431D-B2E9-023A42827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25" y="7953375"/>
              <a:ext cx="141287" cy="134938"/>
            </a:xfrm>
            <a:custGeom>
              <a:avLst/>
              <a:gdLst>
                <a:gd name="T0" fmla="*/ 129 w 147"/>
                <a:gd name="T1" fmla="*/ 17 h 141"/>
                <a:gd name="T2" fmla="*/ 64 w 147"/>
                <a:gd name="T3" fmla="*/ 17 h 141"/>
                <a:gd name="T4" fmla="*/ 18 w 147"/>
                <a:gd name="T5" fmla="*/ 63 h 141"/>
                <a:gd name="T6" fmla="*/ 18 w 147"/>
                <a:gd name="T7" fmla="*/ 128 h 141"/>
                <a:gd name="T8" fmla="*/ 51 w 147"/>
                <a:gd name="T9" fmla="*/ 141 h 141"/>
                <a:gd name="T10" fmla="*/ 83 w 147"/>
                <a:gd name="T11" fmla="*/ 128 h 141"/>
                <a:gd name="T12" fmla="*/ 129 w 147"/>
                <a:gd name="T13" fmla="*/ 82 h 141"/>
                <a:gd name="T14" fmla="*/ 129 w 147"/>
                <a:gd name="T15" fmla="*/ 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1">
                  <a:moveTo>
                    <a:pt x="129" y="17"/>
                  </a:moveTo>
                  <a:cubicBezTo>
                    <a:pt x="111" y="0"/>
                    <a:pt x="82" y="0"/>
                    <a:pt x="64" y="17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81"/>
                    <a:pt x="0" y="110"/>
                    <a:pt x="18" y="128"/>
                  </a:cubicBezTo>
                  <a:cubicBezTo>
                    <a:pt x="27" y="137"/>
                    <a:pt x="39" y="141"/>
                    <a:pt x="51" y="141"/>
                  </a:cubicBezTo>
                  <a:cubicBezTo>
                    <a:pt x="62" y="141"/>
                    <a:pt x="74" y="137"/>
                    <a:pt x="83" y="128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47" y="64"/>
                    <a:pt x="147" y="35"/>
                    <a:pt x="129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16F4DF48-F92A-4C21-BFD8-44FBE59C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5" y="7883525"/>
              <a:ext cx="87312" cy="150813"/>
            </a:xfrm>
            <a:custGeom>
              <a:avLst/>
              <a:gdLst>
                <a:gd name="T0" fmla="*/ 45 w 91"/>
                <a:gd name="T1" fmla="*/ 0 h 156"/>
                <a:gd name="T2" fmla="*/ 0 w 91"/>
                <a:gd name="T3" fmla="*/ 46 h 156"/>
                <a:gd name="T4" fmla="*/ 0 w 91"/>
                <a:gd name="T5" fmla="*/ 111 h 156"/>
                <a:gd name="T6" fmla="*/ 45 w 91"/>
                <a:gd name="T7" fmla="*/ 156 h 156"/>
                <a:gd name="T8" fmla="*/ 91 w 91"/>
                <a:gd name="T9" fmla="*/ 111 h 156"/>
                <a:gd name="T10" fmla="*/ 91 w 91"/>
                <a:gd name="T11" fmla="*/ 46 h 156"/>
                <a:gd name="T12" fmla="*/ 45 w 91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56">
                  <a:moveTo>
                    <a:pt x="45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6"/>
                    <a:pt x="20" y="156"/>
                    <a:pt x="45" y="156"/>
                  </a:cubicBezTo>
                  <a:cubicBezTo>
                    <a:pt x="71" y="156"/>
                    <a:pt x="91" y="136"/>
                    <a:pt x="91" y="111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21"/>
                    <a:pt x="71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E0186AE5-F9FD-4ECD-9D14-EF9AB0B9B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8631238"/>
              <a:ext cx="88900" cy="88900"/>
            </a:xfrm>
            <a:custGeom>
              <a:avLst/>
              <a:gdLst>
                <a:gd name="T0" fmla="*/ 91 w 92"/>
                <a:gd name="T1" fmla="*/ 38 h 92"/>
                <a:gd name="T2" fmla="*/ 88 w 92"/>
                <a:gd name="T3" fmla="*/ 29 h 92"/>
                <a:gd name="T4" fmla="*/ 84 w 92"/>
                <a:gd name="T5" fmla="*/ 21 h 92"/>
                <a:gd name="T6" fmla="*/ 78 w 92"/>
                <a:gd name="T7" fmla="*/ 14 h 92"/>
                <a:gd name="T8" fmla="*/ 71 w 92"/>
                <a:gd name="T9" fmla="*/ 8 h 92"/>
                <a:gd name="T10" fmla="*/ 63 w 92"/>
                <a:gd name="T11" fmla="*/ 4 h 92"/>
                <a:gd name="T12" fmla="*/ 55 w 92"/>
                <a:gd name="T13" fmla="*/ 2 h 92"/>
                <a:gd name="T14" fmla="*/ 37 w 92"/>
                <a:gd name="T15" fmla="*/ 2 h 92"/>
                <a:gd name="T16" fmla="*/ 28 w 92"/>
                <a:gd name="T17" fmla="*/ 4 h 92"/>
                <a:gd name="T18" fmla="*/ 21 w 92"/>
                <a:gd name="T19" fmla="*/ 8 h 92"/>
                <a:gd name="T20" fmla="*/ 14 w 92"/>
                <a:gd name="T21" fmla="*/ 14 h 92"/>
                <a:gd name="T22" fmla="*/ 8 w 92"/>
                <a:gd name="T23" fmla="*/ 21 h 92"/>
                <a:gd name="T24" fmla="*/ 4 w 92"/>
                <a:gd name="T25" fmla="*/ 29 h 92"/>
                <a:gd name="T26" fmla="*/ 1 w 92"/>
                <a:gd name="T27" fmla="*/ 38 h 92"/>
                <a:gd name="T28" fmla="*/ 0 w 92"/>
                <a:gd name="T29" fmla="*/ 46 h 92"/>
                <a:gd name="T30" fmla="*/ 1 w 92"/>
                <a:gd name="T31" fmla="*/ 55 h 92"/>
                <a:gd name="T32" fmla="*/ 4 w 92"/>
                <a:gd name="T33" fmla="*/ 64 h 92"/>
                <a:gd name="T34" fmla="*/ 8 w 92"/>
                <a:gd name="T35" fmla="*/ 72 h 92"/>
                <a:gd name="T36" fmla="*/ 14 w 92"/>
                <a:gd name="T37" fmla="*/ 79 h 92"/>
                <a:gd name="T38" fmla="*/ 21 w 92"/>
                <a:gd name="T39" fmla="*/ 85 h 92"/>
                <a:gd name="T40" fmla="*/ 28 w 92"/>
                <a:gd name="T41" fmla="*/ 89 h 92"/>
                <a:gd name="T42" fmla="*/ 37 w 92"/>
                <a:gd name="T43" fmla="*/ 91 h 92"/>
                <a:gd name="T44" fmla="*/ 46 w 92"/>
                <a:gd name="T45" fmla="*/ 92 h 92"/>
                <a:gd name="T46" fmla="*/ 55 w 92"/>
                <a:gd name="T47" fmla="*/ 91 h 92"/>
                <a:gd name="T48" fmla="*/ 63 w 92"/>
                <a:gd name="T49" fmla="*/ 89 h 92"/>
                <a:gd name="T50" fmla="*/ 71 w 92"/>
                <a:gd name="T51" fmla="*/ 85 h 92"/>
                <a:gd name="T52" fmla="*/ 78 w 92"/>
                <a:gd name="T53" fmla="*/ 79 h 92"/>
                <a:gd name="T54" fmla="*/ 84 w 92"/>
                <a:gd name="T55" fmla="*/ 72 h 92"/>
                <a:gd name="T56" fmla="*/ 88 w 92"/>
                <a:gd name="T57" fmla="*/ 64 h 92"/>
                <a:gd name="T58" fmla="*/ 91 w 92"/>
                <a:gd name="T59" fmla="*/ 55 h 92"/>
                <a:gd name="T60" fmla="*/ 92 w 92"/>
                <a:gd name="T61" fmla="*/ 46 h 92"/>
                <a:gd name="T62" fmla="*/ 91 w 92"/>
                <a:gd name="T6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92">
                  <a:moveTo>
                    <a:pt x="91" y="38"/>
                  </a:moveTo>
                  <a:cubicBezTo>
                    <a:pt x="90" y="35"/>
                    <a:pt x="89" y="32"/>
                    <a:pt x="88" y="29"/>
                  </a:cubicBezTo>
                  <a:cubicBezTo>
                    <a:pt x="87" y="26"/>
                    <a:pt x="86" y="24"/>
                    <a:pt x="84" y="21"/>
                  </a:cubicBezTo>
                  <a:cubicBezTo>
                    <a:pt x="82" y="19"/>
                    <a:pt x="80" y="16"/>
                    <a:pt x="78" y="14"/>
                  </a:cubicBezTo>
                  <a:cubicBezTo>
                    <a:pt x="76" y="12"/>
                    <a:pt x="74" y="10"/>
                    <a:pt x="71" y="8"/>
                  </a:cubicBezTo>
                  <a:cubicBezTo>
                    <a:pt x="69" y="7"/>
                    <a:pt x="66" y="5"/>
                    <a:pt x="63" y="4"/>
                  </a:cubicBezTo>
                  <a:cubicBezTo>
                    <a:pt x="61" y="3"/>
                    <a:pt x="58" y="2"/>
                    <a:pt x="55" y="2"/>
                  </a:cubicBezTo>
                  <a:cubicBezTo>
                    <a:pt x="49" y="0"/>
                    <a:pt x="43" y="0"/>
                    <a:pt x="37" y="2"/>
                  </a:cubicBezTo>
                  <a:cubicBezTo>
                    <a:pt x="34" y="2"/>
                    <a:pt x="31" y="3"/>
                    <a:pt x="28" y="4"/>
                  </a:cubicBezTo>
                  <a:cubicBezTo>
                    <a:pt x="26" y="5"/>
                    <a:pt x="23" y="7"/>
                    <a:pt x="21" y="8"/>
                  </a:cubicBezTo>
                  <a:cubicBezTo>
                    <a:pt x="18" y="10"/>
                    <a:pt x="16" y="12"/>
                    <a:pt x="14" y="14"/>
                  </a:cubicBezTo>
                  <a:cubicBezTo>
                    <a:pt x="11" y="16"/>
                    <a:pt x="10" y="19"/>
                    <a:pt x="8" y="21"/>
                  </a:cubicBezTo>
                  <a:cubicBezTo>
                    <a:pt x="6" y="24"/>
                    <a:pt x="5" y="26"/>
                    <a:pt x="4" y="29"/>
                  </a:cubicBezTo>
                  <a:cubicBezTo>
                    <a:pt x="3" y="32"/>
                    <a:pt x="2" y="35"/>
                    <a:pt x="1" y="38"/>
                  </a:cubicBezTo>
                  <a:cubicBezTo>
                    <a:pt x="0" y="40"/>
                    <a:pt x="0" y="43"/>
                    <a:pt x="0" y="46"/>
                  </a:cubicBezTo>
                  <a:cubicBezTo>
                    <a:pt x="0" y="49"/>
                    <a:pt x="0" y="52"/>
                    <a:pt x="1" y="55"/>
                  </a:cubicBezTo>
                  <a:cubicBezTo>
                    <a:pt x="2" y="58"/>
                    <a:pt x="3" y="61"/>
                    <a:pt x="4" y="64"/>
                  </a:cubicBezTo>
                  <a:cubicBezTo>
                    <a:pt x="5" y="67"/>
                    <a:pt x="6" y="69"/>
                    <a:pt x="8" y="72"/>
                  </a:cubicBezTo>
                  <a:cubicBezTo>
                    <a:pt x="10" y="74"/>
                    <a:pt x="11" y="77"/>
                    <a:pt x="14" y="79"/>
                  </a:cubicBezTo>
                  <a:cubicBezTo>
                    <a:pt x="16" y="81"/>
                    <a:pt x="18" y="83"/>
                    <a:pt x="21" y="85"/>
                  </a:cubicBezTo>
                  <a:cubicBezTo>
                    <a:pt x="23" y="86"/>
                    <a:pt x="26" y="88"/>
                    <a:pt x="28" y="89"/>
                  </a:cubicBezTo>
                  <a:cubicBezTo>
                    <a:pt x="31" y="90"/>
                    <a:pt x="34" y="91"/>
                    <a:pt x="37" y="91"/>
                  </a:cubicBezTo>
                  <a:cubicBezTo>
                    <a:pt x="40" y="92"/>
                    <a:pt x="43" y="92"/>
                    <a:pt x="46" y="92"/>
                  </a:cubicBezTo>
                  <a:cubicBezTo>
                    <a:pt x="49" y="92"/>
                    <a:pt x="52" y="92"/>
                    <a:pt x="55" y="91"/>
                  </a:cubicBezTo>
                  <a:cubicBezTo>
                    <a:pt x="58" y="91"/>
                    <a:pt x="61" y="90"/>
                    <a:pt x="63" y="89"/>
                  </a:cubicBezTo>
                  <a:cubicBezTo>
                    <a:pt x="66" y="88"/>
                    <a:pt x="69" y="86"/>
                    <a:pt x="71" y="85"/>
                  </a:cubicBezTo>
                  <a:cubicBezTo>
                    <a:pt x="74" y="83"/>
                    <a:pt x="76" y="81"/>
                    <a:pt x="78" y="79"/>
                  </a:cubicBezTo>
                  <a:cubicBezTo>
                    <a:pt x="80" y="77"/>
                    <a:pt x="82" y="74"/>
                    <a:pt x="84" y="72"/>
                  </a:cubicBezTo>
                  <a:cubicBezTo>
                    <a:pt x="86" y="69"/>
                    <a:pt x="87" y="67"/>
                    <a:pt x="88" y="64"/>
                  </a:cubicBezTo>
                  <a:cubicBezTo>
                    <a:pt x="89" y="61"/>
                    <a:pt x="90" y="58"/>
                    <a:pt x="91" y="55"/>
                  </a:cubicBezTo>
                  <a:cubicBezTo>
                    <a:pt x="91" y="52"/>
                    <a:pt x="92" y="49"/>
                    <a:pt x="92" y="46"/>
                  </a:cubicBezTo>
                  <a:cubicBezTo>
                    <a:pt x="92" y="43"/>
                    <a:pt x="91" y="40"/>
                    <a:pt x="9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6CC732-8B59-48AB-9311-3EB9E1FCB92D}"/>
              </a:ext>
            </a:extLst>
          </p:cNvPr>
          <p:cNvGrpSpPr/>
          <p:nvPr/>
        </p:nvGrpSpPr>
        <p:grpSpPr>
          <a:xfrm>
            <a:off x="7747404" y="2028260"/>
            <a:ext cx="507248" cy="507598"/>
            <a:chOff x="2713038" y="7397750"/>
            <a:chExt cx="2293937" cy="2295525"/>
          </a:xfrm>
          <a:solidFill>
            <a:schemeClr val="bg1"/>
          </a:solidFill>
        </p:grpSpPr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43516853-66AA-4756-B8E8-642D9D74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8469313"/>
              <a:ext cx="96837" cy="98425"/>
            </a:xfrm>
            <a:custGeom>
              <a:avLst/>
              <a:gdLst>
                <a:gd name="T0" fmla="*/ 84 w 102"/>
                <a:gd name="T1" fmla="*/ 18 h 102"/>
                <a:gd name="T2" fmla="*/ 18 w 102"/>
                <a:gd name="T3" fmla="*/ 18 h 102"/>
                <a:gd name="T4" fmla="*/ 18 w 102"/>
                <a:gd name="T5" fmla="*/ 83 h 102"/>
                <a:gd name="T6" fmla="*/ 84 w 102"/>
                <a:gd name="T7" fmla="*/ 83 h 102"/>
                <a:gd name="T8" fmla="*/ 84 w 102"/>
                <a:gd name="T9" fmla="*/ 1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84" y="18"/>
                  </a:moveTo>
                  <a:cubicBezTo>
                    <a:pt x="66" y="0"/>
                    <a:pt x="36" y="0"/>
                    <a:pt x="18" y="18"/>
                  </a:cubicBezTo>
                  <a:cubicBezTo>
                    <a:pt x="0" y="36"/>
                    <a:pt x="0" y="65"/>
                    <a:pt x="18" y="83"/>
                  </a:cubicBezTo>
                  <a:cubicBezTo>
                    <a:pt x="36" y="102"/>
                    <a:pt x="66" y="102"/>
                    <a:pt x="84" y="83"/>
                  </a:cubicBezTo>
                  <a:cubicBezTo>
                    <a:pt x="102" y="65"/>
                    <a:pt x="102" y="36"/>
                    <a:pt x="84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77B21680-032F-44A1-8EAE-D3068409F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4638" y="7829550"/>
              <a:ext cx="490537" cy="490538"/>
            </a:xfrm>
            <a:custGeom>
              <a:avLst/>
              <a:gdLst>
                <a:gd name="T0" fmla="*/ 420 w 510"/>
                <a:gd name="T1" fmla="*/ 91 h 510"/>
                <a:gd name="T2" fmla="*/ 91 w 510"/>
                <a:gd name="T3" fmla="*/ 91 h 510"/>
                <a:gd name="T4" fmla="*/ 91 w 510"/>
                <a:gd name="T5" fmla="*/ 420 h 510"/>
                <a:gd name="T6" fmla="*/ 420 w 510"/>
                <a:gd name="T7" fmla="*/ 420 h 510"/>
                <a:gd name="T8" fmla="*/ 420 w 510"/>
                <a:gd name="T9" fmla="*/ 91 h 510"/>
                <a:gd name="T10" fmla="*/ 354 w 510"/>
                <a:gd name="T11" fmla="*/ 354 h 510"/>
                <a:gd name="T12" fmla="*/ 157 w 510"/>
                <a:gd name="T13" fmla="*/ 354 h 510"/>
                <a:gd name="T14" fmla="*/ 156 w 510"/>
                <a:gd name="T15" fmla="*/ 157 h 510"/>
                <a:gd name="T16" fmla="*/ 354 w 510"/>
                <a:gd name="T17" fmla="*/ 157 h 510"/>
                <a:gd name="T18" fmla="*/ 354 w 510"/>
                <a:gd name="T19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510">
                  <a:moveTo>
                    <a:pt x="420" y="91"/>
                  </a:moveTo>
                  <a:cubicBezTo>
                    <a:pt x="329" y="0"/>
                    <a:pt x="182" y="0"/>
                    <a:pt x="91" y="91"/>
                  </a:cubicBezTo>
                  <a:cubicBezTo>
                    <a:pt x="0" y="181"/>
                    <a:pt x="0" y="329"/>
                    <a:pt x="91" y="420"/>
                  </a:cubicBezTo>
                  <a:cubicBezTo>
                    <a:pt x="181" y="510"/>
                    <a:pt x="329" y="510"/>
                    <a:pt x="420" y="420"/>
                  </a:cubicBezTo>
                  <a:cubicBezTo>
                    <a:pt x="510" y="329"/>
                    <a:pt x="510" y="182"/>
                    <a:pt x="420" y="91"/>
                  </a:cubicBezTo>
                  <a:close/>
                  <a:moveTo>
                    <a:pt x="354" y="354"/>
                  </a:moveTo>
                  <a:cubicBezTo>
                    <a:pt x="299" y="408"/>
                    <a:pt x="211" y="408"/>
                    <a:pt x="157" y="354"/>
                  </a:cubicBezTo>
                  <a:cubicBezTo>
                    <a:pt x="102" y="299"/>
                    <a:pt x="102" y="211"/>
                    <a:pt x="156" y="157"/>
                  </a:cubicBezTo>
                  <a:cubicBezTo>
                    <a:pt x="211" y="102"/>
                    <a:pt x="299" y="102"/>
                    <a:pt x="354" y="157"/>
                  </a:cubicBezTo>
                  <a:cubicBezTo>
                    <a:pt x="408" y="211"/>
                    <a:pt x="408" y="299"/>
                    <a:pt x="354" y="3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8C8F3BB8-A340-483C-A608-93ACE440B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4838" y="7397750"/>
              <a:ext cx="1862137" cy="1862138"/>
            </a:xfrm>
            <a:custGeom>
              <a:avLst/>
              <a:gdLst>
                <a:gd name="T0" fmla="*/ 1887 w 1936"/>
                <a:gd name="T1" fmla="*/ 0 h 1935"/>
                <a:gd name="T2" fmla="*/ 738 w 1936"/>
                <a:gd name="T3" fmla="*/ 474 h 1935"/>
                <a:gd name="T4" fmla="*/ 288 w 1936"/>
                <a:gd name="T5" fmla="*/ 563 h 1935"/>
                <a:gd name="T6" fmla="*/ 30 w 1936"/>
                <a:gd name="T7" fmla="*/ 1142 h 1935"/>
                <a:gd name="T8" fmla="*/ 80 w 1936"/>
                <a:gd name="T9" fmla="*/ 1132 h 1935"/>
                <a:gd name="T10" fmla="*/ 343 w 1936"/>
                <a:gd name="T11" fmla="*/ 1065 h 1935"/>
                <a:gd name="T12" fmla="*/ 272 w 1936"/>
                <a:gd name="T13" fmla="*/ 1372 h 1935"/>
                <a:gd name="T14" fmla="*/ 1 w 1936"/>
                <a:gd name="T15" fmla="*/ 1884 h 1935"/>
                <a:gd name="T16" fmla="*/ 47 w 1936"/>
                <a:gd name="T17" fmla="*/ 1935 h 1935"/>
                <a:gd name="T18" fmla="*/ 475 w 1936"/>
                <a:gd name="T19" fmla="*/ 1789 h 1935"/>
                <a:gd name="T20" fmla="*/ 644 w 1936"/>
                <a:gd name="T21" fmla="*/ 1669 h 1935"/>
                <a:gd name="T22" fmla="*/ 886 w 1936"/>
                <a:gd name="T23" fmla="*/ 1609 h 1935"/>
                <a:gd name="T24" fmla="*/ 794 w 1936"/>
                <a:gd name="T25" fmla="*/ 1906 h 1935"/>
                <a:gd name="T26" fmla="*/ 1373 w 1936"/>
                <a:gd name="T27" fmla="*/ 1648 h 1935"/>
                <a:gd name="T28" fmla="*/ 1461 w 1936"/>
                <a:gd name="T29" fmla="*/ 1197 h 1935"/>
                <a:gd name="T30" fmla="*/ 1935 w 1936"/>
                <a:gd name="T31" fmla="*/ 48 h 1935"/>
                <a:gd name="T32" fmla="*/ 105 w 1936"/>
                <a:gd name="T33" fmla="*/ 999 h 1935"/>
                <a:gd name="T34" fmla="*/ 579 w 1936"/>
                <a:gd name="T35" fmla="*/ 656 h 1935"/>
                <a:gd name="T36" fmla="*/ 359 w 1936"/>
                <a:gd name="T37" fmla="*/ 960 h 1935"/>
                <a:gd name="T38" fmla="*/ 409 w 1936"/>
                <a:gd name="T39" fmla="*/ 1724 h 1935"/>
                <a:gd name="T40" fmla="*/ 212 w 1936"/>
                <a:gd name="T41" fmla="*/ 1526 h 1935"/>
                <a:gd name="T42" fmla="*/ 487 w 1936"/>
                <a:gd name="T43" fmla="*/ 1605 h 1935"/>
                <a:gd name="T44" fmla="*/ 621 w 1936"/>
                <a:gd name="T45" fmla="*/ 1579 h 1935"/>
                <a:gd name="T46" fmla="*/ 489 w 1936"/>
                <a:gd name="T47" fmla="*/ 1475 h 1935"/>
                <a:gd name="T48" fmla="*/ 356 w 1936"/>
                <a:gd name="T49" fmla="*/ 1314 h 1935"/>
                <a:gd name="T50" fmla="*/ 799 w 1936"/>
                <a:gd name="T51" fmla="*/ 1521 h 1935"/>
                <a:gd name="T52" fmla="*/ 1291 w 1936"/>
                <a:gd name="T53" fmla="*/ 1604 h 1935"/>
                <a:gd name="T54" fmla="*/ 975 w 1936"/>
                <a:gd name="T55" fmla="*/ 1575 h 1935"/>
                <a:gd name="T56" fmla="*/ 1279 w 1936"/>
                <a:gd name="T57" fmla="*/ 1356 h 1935"/>
                <a:gd name="T58" fmla="*/ 1396 w 1936"/>
                <a:gd name="T59" fmla="*/ 1132 h 1935"/>
                <a:gd name="T60" fmla="*/ 891 w 1936"/>
                <a:gd name="T61" fmla="*/ 1482 h 1935"/>
                <a:gd name="T62" fmla="*/ 683 w 1936"/>
                <a:gd name="T63" fmla="*/ 674 h 1935"/>
                <a:gd name="T64" fmla="*/ 1332 w 1936"/>
                <a:gd name="T65" fmla="*/ 213 h 1935"/>
                <a:gd name="T66" fmla="*/ 1396 w 1936"/>
                <a:gd name="T67" fmla="*/ 1132 h 1935"/>
                <a:gd name="T68" fmla="*/ 1430 w 1936"/>
                <a:gd name="T69" fmla="*/ 180 h 1935"/>
                <a:gd name="T70" fmla="*/ 1755 w 1936"/>
                <a:gd name="T71" fmla="*/ 505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6" h="1935">
                  <a:moveTo>
                    <a:pt x="1922" y="14"/>
                  </a:moveTo>
                  <a:cubicBezTo>
                    <a:pt x="1913" y="4"/>
                    <a:pt x="1900" y="0"/>
                    <a:pt x="1887" y="0"/>
                  </a:cubicBezTo>
                  <a:cubicBezTo>
                    <a:pt x="1877" y="0"/>
                    <a:pt x="1626" y="10"/>
                    <a:pt x="1329" y="116"/>
                  </a:cubicBezTo>
                  <a:cubicBezTo>
                    <a:pt x="1090" y="200"/>
                    <a:pt x="891" y="320"/>
                    <a:pt x="738" y="474"/>
                  </a:cubicBezTo>
                  <a:cubicBezTo>
                    <a:pt x="703" y="508"/>
                    <a:pt x="670" y="545"/>
                    <a:pt x="638" y="583"/>
                  </a:cubicBezTo>
                  <a:cubicBezTo>
                    <a:pt x="486" y="493"/>
                    <a:pt x="364" y="521"/>
                    <a:pt x="288" y="563"/>
                  </a:cubicBezTo>
                  <a:cubicBezTo>
                    <a:pt x="110" y="657"/>
                    <a:pt x="1" y="915"/>
                    <a:pt x="1" y="1099"/>
                  </a:cubicBezTo>
                  <a:cubicBezTo>
                    <a:pt x="1" y="1118"/>
                    <a:pt x="12" y="1135"/>
                    <a:pt x="30" y="1142"/>
                  </a:cubicBezTo>
                  <a:cubicBezTo>
                    <a:pt x="35" y="1144"/>
                    <a:pt x="41" y="1145"/>
                    <a:pt x="47" y="1145"/>
                  </a:cubicBezTo>
                  <a:cubicBezTo>
                    <a:pt x="59" y="1145"/>
                    <a:pt x="71" y="1141"/>
                    <a:pt x="80" y="1132"/>
                  </a:cubicBezTo>
                  <a:cubicBezTo>
                    <a:pt x="174" y="1038"/>
                    <a:pt x="289" y="1044"/>
                    <a:pt x="326" y="1049"/>
                  </a:cubicBezTo>
                  <a:cubicBezTo>
                    <a:pt x="343" y="1065"/>
                    <a:pt x="343" y="1065"/>
                    <a:pt x="343" y="1065"/>
                  </a:cubicBezTo>
                  <a:cubicBezTo>
                    <a:pt x="311" y="1142"/>
                    <a:pt x="285" y="1217"/>
                    <a:pt x="266" y="1291"/>
                  </a:cubicBezTo>
                  <a:cubicBezTo>
                    <a:pt x="259" y="1318"/>
                    <a:pt x="261" y="1346"/>
                    <a:pt x="272" y="1372"/>
                  </a:cubicBezTo>
                  <a:cubicBezTo>
                    <a:pt x="227" y="1393"/>
                    <a:pt x="184" y="1423"/>
                    <a:pt x="146" y="1461"/>
                  </a:cubicBezTo>
                  <a:cubicBezTo>
                    <a:pt x="26" y="1580"/>
                    <a:pt x="2" y="1872"/>
                    <a:pt x="1" y="1884"/>
                  </a:cubicBezTo>
                  <a:cubicBezTo>
                    <a:pt x="0" y="1898"/>
                    <a:pt x="5" y="1911"/>
                    <a:pt x="14" y="1921"/>
                  </a:cubicBezTo>
                  <a:cubicBezTo>
                    <a:pt x="23" y="1930"/>
                    <a:pt x="35" y="1935"/>
                    <a:pt x="47" y="1935"/>
                  </a:cubicBezTo>
                  <a:cubicBezTo>
                    <a:pt x="49" y="1935"/>
                    <a:pt x="50" y="1935"/>
                    <a:pt x="51" y="1934"/>
                  </a:cubicBezTo>
                  <a:cubicBezTo>
                    <a:pt x="63" y="1933"/>
                    <a:pt x="355" y="1909"/>
                    <a:pt x="475" y="1789"/>
                  </a:cubicBezTo>
                  <a:cubicBezTo>
                    <a:pt x="512" y="1752"/>
                    <a:pt x="543" y="1709"/>
                    <a:pt x="563" y="1664"/>
                  </a:cubicBezTo>
                  <a:cubicBezTo>
                    <a:pt x="591" y="1675"/>
                    <a:pt x="619" y="1676"/>
                    <a:pt x="644" y="1669"/>
                  </a:cubicBezTo>
                  <a:cubicBezTo>
                    <a:pt x="718" y="1651"/>
                    <a:pt x="794" y="1625"/>
                    <a:pt x="870" y="1593"/>
                  </a:cubicBezTo>
                  <a:cubicBezTo>
                    <a:pt x="886" y="1609"/>
                    <a:pt x="886" y="1609"/>
                    <a:pt x="886" y="1609"/>
                  </a:cubicBezTo>
                  <a:cubicBezTo>
                    <a:pt x="891" y="1647"/>
                    <a:pt x="897" y="1762"/>
                    <a:pt x="804" y="1855"/>
                  </a:cubicBezTo>
                  <a:cubicBezTo>
                    <a:pt x="790" y="1868"/>
                    <a:pt x="786" y="1888"/>
                    <a:pt x="794" y="1906"/>
                  </a:cubicBezTo>
                  <a:cubicBezTo>
                    <a:pt x="801" y="1923"/>
                    <a:pt x="818" y="1935"/>
                    <a:pt x="837" y="1935"/>
                  </a:cubicBezTo>
                  <a:cubicBezTo>
                    <a:pt x="1021" y="1935"/>
                    <a:pt x="1278" y="1825"/>
                    <a:pt x="1373" y="1648"/>
                  </a:cubicBezTo>
                  <a:cubicBezTo>
                    <a:pt x="1414" y="1571"/>
                    <a:pt x="1442" y="1449"/>
                    <a:pt x="1353" y="1297"/>
                  </a:cubicBezTo>
                  <a:cubicBezTo>
                    <a:pt x="1390" y="1265"/>
                    <a:pt x="1427" y="1232"/>
                    <a:pt x="1461" y="1197"/>
                  </a:cubicBezTo>
                  <a:cubicBezTo>
                    <a:pt x="1615" y="1044"/>
                    <a:pt x="1735" y="845"/>
                    <a:pt x="1820" y="607"/>
                  </a:cubicBezTo>
                  <a:cubicBezTo>
                    <a:pt x="1925" y="309"/>
                    <a:pt x="1935" y="59"/>
                    <a:pt x="1935" y="48"/>
                  </a:cubicBezTo>
                  <a:cubicBezTo>
                    <a:pt x="1936" y="35"/>
                    <a:pt x="1931" y="23"/>
                    <a:pt x="1922" y="14"/>
                  </a:cubicBezTo>
                  <a:close/>
                  <a:moveTo>
                    <a:pt x="105" y="999"/>
                  </a:moveTo>
                  <a:cubicBezTo>
                    <a:pt x="134" y="859"/>
                    <a:pt x="218" y="706"/>
                    <a:pt x="331" y="645"/>
                  </a:cubicBezTo>
                  <a:cubicBezTo>
                    <a:pt x="407" y="604"/>
                    <a:pt x="491" y="608"/>
                    <a:pt x="579" y="656"/>
                  </a:cubicBezTo>
                  <a:cubicBezTo>
                    <a:pt x="504" y="755"/>
                    <a:pt x="438" y="862"/>
                    <a:pt x="384" y="975"/>
                  </a:cubicBezTo>
                  <a:cubicBezTo>
                    <a:pt x="383" y="974"/>
                    <a:pt x="375" y="964"/>
                    <a:pt x="359" y="960"/>
                  </a:cubicBezTo>
                  <a:cubicBezTo>
                    <a:pt x="353" y="959"/>
                    <a:pt x="230" y="932"/>
                    <a:pt x="105" y="999"/>
                  </a:cubicBezTo>
                  <a:close/>
                  <a:moveTo>
                    <a:pt x="409" y="1724"/>
                  </a:moveTo>
                  <a:cubicBezTo>
                    <a:pt x="345" y="1788"/>
                    <a:pt x="195" y="1821"/>
                    <a:pt x="100" y="1835"/>
                  </a:cubicBezTo>
                  <a:cubicBezTo>
                    <a:pt x="114" y="1740"/>
                    <a:pt x="148" y="1590"/>
                    <a:pt x="212" y="1526"/>
                  </a:cubicBezTo>
                  <a:cubicBezTo>
                    <a:pt x="248" y="1491"/>
                    <a:pt x="289" y="1463"/>
                    <a:pt x="331" y="1448"/>
                  </a:cubicBezTo>
                  <a:cubicBezTo>
                    <a:pt x="487" y="1605"/>
                    <a:pt x="487" y="1605"/>
                    <a:pt x="487" y="1605"/>
                  </a:cubicBezTo>
                  <a:cubicBezTo>
                    <a:pt x="472" y="1646"/>
                    <a:pt x="445" y="1688"/>
                    <a:pt x="409" y="1724"/>
                  </a:cubicBezTo>
                  <a:close/>
                  <a:moveTo>
                    <a:pt x="621" y="1579"/>
                  </a:moveTo>
                  <a:cubicBezTo>
                    <a:pt x="608" y="1583"/>
                    <a:pt x="592" y="1578"/>
                    <a:pt x="580" y="1566"/>
                  </a:cubicBezTo>
                  <a:cubicBezTo>
                    <a:pt x="520" y="1506"/>
                    <a:pt x="497" y="1482"/>
                    <a:pt x="489" y="1475"/>
                  </a:cubicBezTo>
                  <a:cubicBezTo>
                    <a:pt x="476" y="1462"/>
                    <a:pt x="443" y="1428"/>
                    <a:pt x="369" y="1355"/>
                  </a:cubicBezTo>
                  <a:cubicBezTo>
                    <a:pt x="358" y="1343"/>
                    <a:pt x="353" y="1328"/>
                    <a:pt x="356" y="1314"/>
                  </a:cubicBezTo>
                  <a:cubicBezTo>
                    <a:pt x="371" y="1256"/>
                    <a:pt x="390" y="1197"/>
                    <a:pt x="414" y="1137"/>
                  </a:cubicBezTo>
                  <a:cubicBezTo>
                    <a:pt x="799" y="1521"/>
                    <a:pt x="799" y="1521"/>
                    <a:pt x="799" y="1521"/>
                  </a:cubicBezTo>
                  <a:cubicBezTo>
                    <a:pt x="739" y="1545"/>
                    <a:pt x="679" y="1564"/>
                    <a:pt x="621" y="1579"/>
                  </a:cubicBezTo>
                  <a:close/>
                  <a:moveTo>
                    <a:pt x="1291" y="1604"/>
                  </a:moveTo>
                  <a:cubicBezTo>
                    <a:pt x="1230" y="1718"/>
                    <a:pt x="1076" y="1802"/>
                    <a:pt x="937" y="1831"/>
                  </a:cubicBezTo>
                  <a:cubicBezTo>
                    <a:pt x="981" y="1747"/>
                    <a:pt x="991" y="1640"/>
                    <a:pt x="975" y="1575"/>
                  </a:cubicBezTo>
                  <a:cubicBezTo>
                    <a:pt x="971" y="1560"/>
                    <a:pt x="961" y="1553"/>
                    <a:pt x="961" y="1552"/>
                  </a:cubicBezTo>
                  <a:cubicBezTo>
                    <a:pt x="1073" y="1497"/>
                    <a:pt x="1180" y="1432"/>
                    <a:pt x="1279" y="1356"/>
                  </a:cubicBezTo>
                  <a:cubicBezTo>
                    <a:pt x="1327" y="1445"/>
                    <a:pt x="1331" y="1528"/>
                    <a:pt x="1291" y="1604"/>
                  </a:cubicBezTo>
                  <a:close/>
                  <a:moveTo>
                    <a:pt x="1396" y="1132"/>
                  </a:moveTo>
                  <a:cubicBezTo>
                    <a:pt x="1354" y="1174"/>
                    <a:pt x="1309" y="1214"/>
                    <a:pt x="1261" y="1252"/>
                  </a:cubicBezTo>
                  <a:cubicBezTo>
                    <a:pt x="1148" y="1343"/>
                    <a:pt x="1024" y="1420"/>
                    <a:pt x="891" y="1482"/>
                  </a:cubicBezTo>
                  <a:cubicBezTo>
                    <a:pt x="454" y="1045"/>
                    <a:pt x="454" y="1045"/>
                    <a:pt x="454" y="1045"/>
                  </a:cubicBezTo>
                  <a:cubicBezTo>
                    <a:pt x="515" y="912"/>
                    <a:pt x="592" y="787"/>
                    <a:pt x="683" y="674"/>
                  </a:cubicBezTo>
                  <a:cubicBezTo>
                    <a:pt x="721" y="627"/>
                    <a:pt x="762" y="582"/>
                    <a:pt x="804" y="540"/>
                  </a:cubicBezTo>
                  <a:cubicBezTo>
                    <a:pt x="941" y="402"/>
                    <a:pt x="1119" y="292"/>
                    <a:pt x="1332" y="213"/>
                  </a:cubicBezTo>
                  <a:cubicBezTo>
                    <a:pt x="1722" y="603"/>
                    <a:pt x="1722" y="603"/>
                    <a:pt x="1722" y="603"/>
                  </a:cubicBezTo>
                  <a:cubicBezTo>
                    <a:pt x="1643" y="816"/>
                    <a:pt x="1533" y="994"/>
                    <a:pt x="1396" y="1132"/>
                  </a:cubicBezTo>
                  <a:close/>
                  <a:moveTo>
                    <a:pt x="1755" y="505"/>
                  </a:moveTo>
                  <a:cubicBezTo>
                    <a:pt x="1430" y="180"/>
                    <a:pt x="1430" y="180"/>
                    <a:pt x="1430" y="180"/>
                  </a:cubicBezTo>
                  <a:cubicBezTo>
                    <a:pt x="1607" y="125"/>
                    <a:pt x="1762" y="104"/>
                    <a:pt x="1838" y="97"/>
                  </a:cubicBezTo>
                  <a:cubicBezTo>
                    <a:pt x="1831" y="174"/>
                    <a:pt x="1810" y="328"/>
                    <a:pt x="1755" y="50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1E2A4ECD-2288-4786-A665-0D73DBC7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9229725"/>
              <a:ext cx="223837" cy="223838"/>
            </a:xfrm>
            <a:custGeom>
              <a:avLst/>
              <a:gdLst>
                <a:gd name="T0" fmla="*/ 215 w 233"/>
                <a:gd name="T1" fmla="*/ 18 h 233"/>
                <a:gd name="T2" fmla="*/ 149 w 233"/>
                <a:gd name="T3" fmla="*/ 18 h 233"/>
                <a:gd name="T4" fmla="*/ 18 w 233"/>
                <a:gd name="T5" fmla="*/ 149 h 233"/>
                <a:gd name="T6" fmla="*/ 18 w 233"/>
                <a:gd name="T7" fmla="*/ 215 h 233"/>
                <a:gd name="T8" fmla="*/ 84 w 233"/>
                <a:gd name="T9" fmla="*/ 215 h 233"/>
                <a:gd name="T10" fmla="*/ 215 w 233"/>
                <a:gd name="T11" fmla="*/ 84 h 233"/>
                <a:gd name="T12" fmla="*/ 215 w 233"/>
                <a:gd name="T13" fmla="*/ 1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33">
                  <a:moveTo>
                    <a:pt x="215" y="18"/>
                  </a:moveTo>
                  <a:cubicBezTo>
                    <a:pt x="197" y="0"/>
                    <a:pt x="168" y="0"/>
                    <a:pt x="149" y="18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0" y="168"/>
                    <a:pt x="0" y="197"/>
                    <a:pt x="18" y="215"/>
                  </a:cubicBezTo>
                  <a:cubicBezTo>
                    <a:pt x="36" y="233"/>
                    <a:pt x="65" y="233"/>
                    <a:pt x="84" y="215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3" y="66"/>
                    <a:pt x="233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454D50FC-AC1C-4806-8903-0BB693BD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163" y="8596313"/>
              <a:ext cx="225425" cy="225425"/>
            </a:xfrm>
            <a:custGeom>
              <a:avLst/>
              <a:gdLst>
                <a:gd name="T0" fmla="*/ 215 w 234"/>
                <a:gd name="T1" fmla="*/ 18 h 234"/>
                <a:gd name="T2" fmla="*/ 150 w 234"/>
                <a:gd name="T3" fmla="*/ 18 h 234"/>
                <a:gd name="T4" fmla="*/ 18 w 234"/>
                <a:gd name="T5" fmla="*/ 150 h 234"/>
                <a:gd name="T6" fmla="*/ 18 w 234"/>
                <a:gd name="T7" fmla="*/ 216 h 234"/>
                <a:gd name="T8" fmla="*/ 84 w 234"/>
                <a:gd name="T9" fmla="*/ 216 h 234"/>
                <a:gd name="T10" fmla="*/ 215 w 234"/>
                <a:gd name="T11" fmla="*/ 84 h 234"/>
                <a:gd name="T12" fmla="*/ 215 w 234"/>
                <a:gd name="T13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4">
                  <a:moveTo>
                    <a:pt x="215" y="18"/>
                  </a:moveTo>
                  <a:cubicBezTo>
                    <a:pt x="197" y="0"/>
                    <a:pt x="168" y="0"/>
                    <a:pt x="150" y="18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0" y="168"/>
                    <a:pt x="0" y="197"/>
                    <a:pt x="18" y="216"/>
                  </a:cubicBezTo>
                  <a:cubicBezTo>
                    <a:pt x="36" y="234"/>
                    <a:pt x="66" y="234"/>
                    <a:pt x="84" y="216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4" y="66"/>
                    <a:pt x="234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10498E0C-8CB8-42CE-8979-97FBDAE6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4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4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C840A7AE-8042-4582-9075-C2B5D3CEE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28C03B5F-8533-42A2-8E16-210C5B94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8912225"/>
              <a:ext cx="400050" cy="401638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9 h 417"/>
                <a:gd name="T8" fmla="*/ 84 w 417"/>
                <a:gd name="T9" fmla="*/ 399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0" y="0"/>
                    <a:pt x="351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1"/>
                    <a:pt x="18" y="399"/>
                  </a:cubicBezTo>
                  <a:cubicBezTo>
                    <a:pt x="36" y="417"/>
                    <a:pt x="65" y="417"/>
                    <a:pt x="84" y="399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6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FAD0AA96-F81E-44BB-B7C6-6170D8086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8278813"/>
              <a:ext cx="161925" cy="161925"/>
            </a:xfrm>
            <a:custGeom>
              <a:avLst/>
              <a:gdLst>
                <a:gd name="T0" fmla="*/ 150 w 168"/>
                <a:gd name="T1" fmla="*/ 18 h 168"/>
                <a:gd name="T2" fmla="*/ 84 w 168"/>
                <a:gd name="T3" fmla="*/ 18 h 168"/>
                <a:gd name="T4" fmla="*/ 18 w 168"/>
                <a:gd name="T5" fmla="*/ 84 h 168"/>
                <a:gd name="T6" fmla="*/ 18 w 168"/>
                <a:gd name="T7" fmla="*/ 150 h 168"/>
                <a:gd name="T8" fmla="*/ 84 w 168"/>
                <a:gd name="T9" fmla="*/ 150 h 168"/>
                <a:gd name="T10" fmla="*/ 150 w 168"/>
                <a:gd name="T11" fmla="*/ 84 h 168"/>
                <a:gd name="T12" fmla="*/ 150 w 168"/>
                <a:gd name="T13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68">
                  <a:moveTo>
                    <a:pt x="150" y="18"/>
                  </a:moveTo>
                  <a:cubicBezTo>
                    <a:pt x="132" y="0"/>
                    <a:pt x="102" y="0"/>
                    <a:pt x="84" y="18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0" y="102"/>
                    <a:pt x="0" y="132"/>
                    <a:pt x="18" y="150"/>
                  </a:cubicBezTo>
                  <a:cubicBezTo>
                    <a:pt x="37" y="168"/>
                    <a:pt x="66" y="168"/>
                    <a:pt x="84" y="150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8" y="66"/>
                    <a:pt x="168" y="37"/>
                    <a:pt x="15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B0BB64-074D-4234-8F06-F9C9A1D9013C}"/>
              </a:ext>
            </a:extLst>
          </p:cNvPr>
          <p:cNvGrpSpPr/>
          <p:nvPr/>
        </p:nvGrpSpPr>
        <p:grpSpPr>
          <a:xfrm>
            <a:off x="7747404" y="4950763"/>
            <a:ext cx="506194" cy="506544"/>
            <a:chOff x="508000" y="7508875"/>
            <a:chExt cx="2289175" cy="2290763"/>
          </a:xfrm>
          <a:solidFill>
            <a:schemeClr val="bg1"/>
          </a:solidFill>
        </p:grpSpPr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2E0CA4CB-3E71-4984-81D8-F9E3A26404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7508875"/>
              <a:ext cx="2289175" cy="2290763"/>
            </a:xfrm>
            <a:custGeom>
              <a:avLst/>
              <a:gdLst>
                <a:gd name="T0" fmla="*/ 2032 w 2381"/>
                <a:gd name="T1" fmla="*/ 932 h 2381"/>
                <a:gd name="T2" fmla="*/ 2106 w 2381"/>
                <a:gd name="T3" fmla="*/ 642 h 2381"/>
                <a:gd name="T4" fmla="*/ 2106 w 2381"/>
                <a:gd name="T5" fmla="*/ 422 h 2381"/>
                <a:gd name="T6" fmla="*/ 1740 w 2381"/>
                <a:gd name="T7" fmla="*/ 275 h 2381"/>
                <a:gd name="T8" fmla="*/ 1450 w 2381"/>
                <a:gd name="T9" fmla="*/ 349 h 2381"/>
                <a:gd name="T10" fmla="*/ 1294 w 2381"/>
                <a:gd name="T11" fmla="*/ 0 h 2381"/>
                <a:gd name="T12" fmla="*/ 932 w 2381"/>
                <a:gd name="T13" fmla="*/ 155 h 2381"/>
                <a:gd name="T14" fmla="*/ 779 w 2381"/>
                <a:gd name="T15" fmla="*/ 412 h 2381"/>
                <a:gd name="T16" fmla="*/ 422 w 2381"/>
                <a:gd name="T17" fmla="*/ 276 h 2381"/>
                <a:gd name="T18" fmla="*/ 276 w 2381"/>
                <a:gd name="T19" fmla="*/ 642 h 2381"/>
                <a:gd name="T20" fmla="*/ 349 w 2381"/>
                <a:gd name="T21" fmla="*/ 932 h 2381"/>
                <a:gd name="T22" fmla="*/ 0 w 2381"/>
                <a:gd name="T23" fmla="*/ 1087 h 2381"/>
                <a:gd name="T24" fmla="*/ 156 w 2381"/>
                <a:gd name="T25" fmla="*/ 1449 h 2381"/>
                <a:gd name="T26" fmla="*/ 413 w 2381"/>
                <a:gd name="T27" fmla="*/ 1602 h 2381"/>
                <a:gd name="T28" fmla="*/ 276 w 2381"/>
                <a:gd name="T29" fmla="*/ 1959 h 2381"/>
                <a:gd name="T30" fmla="*/ 642 w 2381"/>
                <a:gd name="T31" fmla="*/ 2106 h 2381"/>
                <a:gd name="T32" fmla="*/ 932 w 2381"/>
                <a:gd name="T33" fmla="*/ 2032 h 2381"/>
                <a:gd name="T34" fmla="*/ 1087 w 2381"/>
                <a:gd name="T35" fmla="*/ 2381 h 2381"/>
                <a:gd name="T36" fmla="*/ 1450 w 2381"/>
                <a:gd name="T37" fmla="*/ 2226 h 2381"/>
                <a:gd name="T38" fmla="*/ 1603 w 2381"/>
                <a:gd name="T39" fmla="*/ 1969 h 2381"/>
                <a:gd name="T40" fmla="*/ 1959 w 2381"/>
                <a:gd name="T41" fmla="*/ 2106 h 2381"/>
                <a:gd name="T42" fmla="*/ 2151 w 2381"/>
                <a:gd name="T43" fmla="*/ 1849 h 2381"/>
                <a:gd name="T44" fmla="*/ 1969 w 2381"/>
                <a:gd name="T45" fmla="*/ 1602 h 2381"/>
                <a:gd name="T46" fmla="*/ 2226 w 2381"/>
                <a:gd name="T47" fmla="*/ 1449 h 2381"/>
                <a:gd name="T48" fmla="*/ 2381 w 2381"/>
                <a:gd name="T49" fmla="*/ 1087 h 2381"/>
                <a:gd name="T50" fmla="*/ 2278 w 2381"/>
                <a:gd name="T51" fmla="*/ 1294 h 2381"/>
                <a:gd name="T52" fmla="*/ 1993 w 2381"/>
                <a:gd name="T53" fmla="*/ 1346 h 2381"/>
                <a:gd name="T54" fmla="*/ 1860 w 2381"/>
                <a:gd name="T55" fmla="*/ 1585 h 2381"/>
                <a:gd name="T56" fmla="*/ 2033 w 2381"/>
                <a:gd name="T57" fmla="*/ 1813 h 2381"/>
                <a:gd name="T58" fmla="*/ 2033 w 2381"/>
                <a:gd name="T59" fmla="*/ 1886 h 2381"/>
                <a:gd name="T60" fmla="*/ 1813 w 2381"/>
                <a:gd name="T61" fmla="*/ 2032 h 2381"/>
                <a:gd name="T62" fmla="*/ 1585 w 2381"/>
                <a:gd name="T63" fmla="*/ 1860 h 2381"/>
                <a:gd name="T64" fmla="*/ 1346 w 2381"/>
                <a:gd name="T65" fmla="*/ 1993 h 2381"/>
                <a:gd name="T66" fmla="*/ 1294 w 2381"/>
                <a:gd name="T67" fmla="*/ 2278 h 2381"/>
                <a:gd name="T68" fmla="*/ 1035 w 2381"/>
                <a:gd name="T69" fmla="*/ 2226 h 2381"/>
                <a:gd name="T70" fmla="*/ 997 w 2381"/>
                <a:gd name="T71" fmla="*/ 1943 h 2381"/>
                <a:gd name="T72" fmla="*/ 770 w 2381"/>
                <a:gd name="T73" fmla="*/ 1853 h 2381"/>
                <a:gd name="T74" fmla="*/ 569 w 2381"/>
                <a:gd name="T75" fmla="*/ 2032 h 2381"/>
                <a:gd name="T76" fmla="*/ 349 w 2381"/>
                <a:gd name="T77" fmla="*/ 1886 h 2381"/>
                <a:gd name="T78" fmla="*/ 514 w 2381"/>
                <a:gd name="T79" fmla="*/ 1648 h 2381"/>
                <a:gd name="T80" fmla="*/ 438 w 2381"/>
                <a:gd name="T81" fmla="*/ 1385 h 2381"/>
                <a:gd name="T82" fmla="*/ 156 w 2381"/>
                <a:gd name="T83" fmla="*/ 1346 h 2381"/>
                <a:gd name="T84" fmla="*/ 104 w 2381"/>
                <a:gd name="T85" fmla="*/ 1087 h 2381"/>
                <a:gd name="T86" fmla="*/ 388 w 2381"/>
                <a:gd name="T87" fmla="*/ 1035 h 2381"/>
                <a:gd name="T88" fmla="*/ 522 w 2381"/>
                <a:gd name="T89" fmla="*/ 796 h 2381"/>
                <a:gd name="T90" fmla="*/ 349 w 2381"/>
                <a:gd name="T91" fmla="*/ 569 h 2381"/>
                <a:gd name="T92" fmla="*/ 495 w 2381"/>
                <a:gd name="T93" fmla="*/ 349 h 2381"/>
                <a:gd name="T94" fmla="*/ 733 w 2381"/>
                <a:gd name="T95" fmla="*/ 513 h 2381"/>
                <a:gd name="T96" fmla="*/ 997 w 2381"/>
                <a:gd name="T97" fmla="*/ 438 h 2381"/>
                <a:gd name="T98" fmla="*/ 1035 w 2381"/>
                <a:gd name="T99" fmla="*/ 155 h 2381"/>
                <a:gd name="T100" fmla="*/ 1294 w 2381"/>
                <a:gd name="T101" fmla="*/ 104 h 2381"/>
                <a:gd name="T102" fmla="*/ 1346 w 2381"/>
                <a:gd name="T103" fmla="*/ 388 h 2381"/>
                <a:gd name="T104" fmla="*/ 1585 w 2381"/>
                <a:gd name="T105" fmla="*/ 521 h 2381"/>
                <a:gd name="T106" fmla="*/ 1813 w 2381"/>
                <a:gd name="T107" fmla="*/ 349 h 2381"/>
                <a:gd name="T108" fmla="*/ 2033 w 2381"/>
                <a:gd name="T109" fmla="*/ 495 h 2381"/>
                <a:gd name="T110" fmla="*/ 2033 w 2381"/>
                <a:gd name="T111" fmla="*/ 569 h 2381"/>
                <a:gd name="T112" fmla="*/ 1860 w 2381"/>
                <a:gd name="T113" fmla="*/ 796 h 2381"/>
                <a:gd name="T114" fmla="*/ 1993 w 2381"/>
                <a:gd name="T115" fmla="*/ 1035 h 2381"/>
                <a:gd name="T116" fmla="*/ 2278 w 2381"/>
                <a:gd name="T117" fmla="*/ 1087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1" h="2381">
                  <a:moveTo>
                    <a:pt x="2226" y="932"/>
                  </a:moveTo>
                  <a:cubicBezTo>
                    <a:pt x="2032" y="932"/>
                    <a:pt x="2032" y="932"/>
                    <a:pt x="2032" y="932"/>
                  </a:cubicBezTo>
                  <a:cubicBezTo>
                    <a:pt x="2016" y="879"/>
                    <a:pt x="1995" y="827"/>
                    <a:pt x="1969" y="779"/>
                  </a:cubicBezTo>
                  <a:cubicBezTo>
                    <a:pt x="2106" y="642"/>
                    <a:pt x="2106" y="642"/>
                    <a:pt x="2106" y="642"/>
                  </a:cubicBezTo>
                  <a:cubicBezTo>
                    <a:pt x="2135" y="612"/>
                    <a:pt x="2151" y="573"/>
                    <a:pt x="2151" y="532"/>
                  </a:cubicBezTo>
                  <a:cubicBezTo>
                    <a:pt x="2151" y="490"/>
                    <a:pt x="2135" y="451"/>
                    <a:pt x="2106" y="422"/>
                  </a:cubicBezTo>
                  <a:cubicBezTo>
                    <a:pt x="1959" y="275"/>
                    <a:pt x="1959" y="275"/>
                    <a:pt x="1959" y="275"/>
                  </a:cubicBezTo>
                  <a:cubicBezTo>
                    <a:pt x="1901" y="217"/>
                    <a:pt x="1798" y="217"/>
                    <a:pt x="1740" y="275"/>
                  </a:cubicBezTo>
                  <a:cubicBezTo>
                    <a:pt x="1603" y="412"/>
                    <a:pt x="1603" y="412"/>
                    <a:pt x="1603" y="412"/>
                  </a:cubicBezTo>
                  <a:cubicBezTo>
                    <a:pt x="1554" y="387"/>
                    <a:pt x="1503" y="365"/>
                    <a:pt x="1450" y="349"/>
                  </a:cubicBezTo>
                  <a:cubicBezTo>
                    <a:pt x="1450" y="155"/>
                    <a:pt x="1450" y="155"/>
                    <a:pt x="1450" y="155"/>
                  </a:cubicBezTo>
                  <a:cubicBezTo>
                    <a:pt x="1450" y="70"/>
                    <a:pt x="1380" y="0"/>
                    <a:pt x="1294" y="0"/>
                  </a:cubicBezTo>
                  <a:cubicBezTo>
                    <a:pt x="1087" y="0"/>
                    <a:pt x="1087" y="0"/>
                    <a:pt x="1087" y="0"/>
                  </a:cubicBezTo>
                  <a:cubicBezTo>
                    <a:pt x="1002" y="0"/>
                    <a:pt x="932" y="70"/>
                    <a:pt x="932" y="155"/>
                  </a:cubicBezTo>
                  <a:cubicBezTo>
                    <a:pt x="932" y="349"/>
                    <a:pt x="932" y="349"/>
                    <a:pt x="932" y="349"/>
                  </a:cubicBezTo>
                  <a:cubicBezTo>
                    <a:pt x="879" y="365"/>
                    <a:pt x="828" y="387"/>
                    <a:pt x="779" y="412"/>
                  </a:cubicBezTo>
                  <a:cubicBezTo>
                    <a:pt x="642" y="276"/>
                    <a:pt x="642" y="276"/>
                    <a:pt x="642" y="276"/>
                  </a:cubicBezTo>
                  <a:cubicBezTo>
                    <a:pt x="581" y="215"/>
                    <a:pt x="483" y="215"/>
                    <a:pt x="422" y="276"/>
                  </a:cubicBezTo>
                  <a:cubicBezTo>
                    <a:pt x="276" y="422"/>
                    <a:pt x="276" y="422"/>
                    <a:pt x="276" y="422"/>
                  </a:cubicBezTo>
                  <a:cubicBezTo>
                    <a:pt x="215" y="483"/>
                    <a:pt x="215" y="581"/>
                    <a:pt x="276" y="642"/>
                  </a:cubicBezTo>
                  <a:cubicBezTo>
                    <a:pt x="413" y="779"/>
                    <a:pt x="413" y="779"/>
                    <a:pt x="413" y="779"/>
                  </a:cubicBezTo>
                  <a:cubicBezTo>
                    <a:pt x="387" y="827"/>
                    <a:pt x="366" y="879"/>
                    <a:pt x="349" y="932"/>
                  </a:cubicBezTo>
                  <a:cubicBezTo>
                    <a:pt x="156" y="932"/>
                    <a:pt x="156" y="932"/>
                    <a:pt x="156" y="932"/>
                  </a:cubicBezTo>
                  <a:cubicBezTo>
                    <a:pt x="70" y="932"/>
                    <a:pt x="0" y="1001"/>
                    <a:pt x="0" y="1087"/>
                  </a:cubicBezTo>
                  <a:cubicBezTo>
                    <a:pt x="0" y="1294"/>
                    <a:pt x="0" y="1294"/>
                    <a:pt x="0" y="1294"/>
                  </a:cubicBezTo>
                  <a:cubicBezTo>
                    <a:pt x="0" y="1380"/>
                    <a:pt x="70" y="1449"/>
                    <a:pt x="156" y="1449"/>
                  </a:cubicBezTo>
                  <a:cubicBezTo>
                    <a:pt x="349" y="1449"/>
                    <a:pt x="349" y="1449"/>
                    <a:pt x="349" y="1449"/>
                  </a:cubicBezTo>
                  <a:cubicBezTo>
                    <a:pt x="366" y="1502"/>
                    <a:pt x="387" y="1554"/>
                    <a:pt x="413" y="1602"/>
                  </a:cubicBezTo>
                  <a:cubicBezTo>
                    <a:pt x="276" y="1739"/>
                    <a:pt x="276" y="1739"/>
                    <a:pt x="276" y="1739"/>
                  </a:cubicBezTo>
                  <a:cubicBezTo>
                    <a:pt x="215" y="1800"/>
                    <a:pt x="215" y="1899"/>
                    <a:pt x="276" y="1959"/>
                  </a:cubicBezTo>
                  <a:cubicBezTo>
                    <a:pt x="422" y="2106"/>
                    <a:pt x="422" y="2106"/>
                    <a:pt x="422" y="2106"/>
                  </a:cubicBezTo>
                  <a:cubicBezTo>
                    <a:pt x="483" y="2166"/>
                    <a:pt x="581" y="2166"/>
                    <a:pt x="642" y="2106"/>
                  </a:cubicBezTo>
                  <a:cubicBezTo>
                    <a:pt x="779" y="1969"/>
                    <a:pt x="779" y="1969"/>
                    <a:pt x="779" y="1969"/>
                  </a:cubicBezTo>
                  <a:cubicBezTo>
                    <a:pt x="828" y="1995"/>
                    <a:pt x="879" y="2016"/>
                    <a:pt x="932" y="2032"/>
                  </a:cubicBezTo>
                  <a:cubicBezTo>
                    <a:pt x="932" y="2226"/>
                    <a:pt x="932" y="2226"/>
                    <a:pt x="932" y="2226"/>
                  </a:cubicBezTo>
                  <a:cubicBezTo>
                    <a:pt x="932" y="2311"/>
                    <a:pt x="1002" y="2381"/>
                    <a:pt x="1087" y="2381"/>
                  </a:cubicBezTo>
                  <a:cubicBezTo>
                    <a:pt x="1294" y="2381"/>
                    <a:pt x="1294" y="2381"/>
                    <a:pt x="1294" y="2381"/>
                  </a:cubicBezTo>
                  <a:cubicBezTo>
                    <a:pt x="1380" y="2381"/>
                    <a:pt x="1450" y="2311"/>
                    <a:pt x="1450" y="2226"/>
                  </a:cubicBezTo>
                  <a:cubicBezTo>
                    <a:pt x="1450" y="2032"/>
                    <a:pt x="1450" y="2032"/>
                    <a:pt x="1450" y="2032"/>
                  </a:cubicBezTo>
                  <a:cubicBezTo>
                    <a:pt x="1503" y="2016"/>
                    <a:pt x="1554" y="1994"/>
                    <a:pt x="1603" y="1969"/>
                  </a:cubicBezTo>
                  <a:cubicBezTo>
                    <a:pt x="1740" y="2106"/>
                    <a:pt x="1740" y="2106"/>
                    <a:pt x="1740" y="2106"/>
                  </a:cubicBezTo>
                  <a:cubicBezTo>
                    <a:pt x="1798" y="2164"/>
                    <a:pt x="1901" y="2164"/>
                    <a:pt x="1959" y="2106"/>
                  </a:cubicBezTo>
                  <a:cubicBezTo>
                    <a:pt x="2106" y="1959"/>
                    <a:pt x="2106" y="1959"/>
                    <a:pt x="2106" y="1959"/>
                  </a:cubicBezTo>
                  <a:cubicBezTo>
                    <a:pt x="2135" y="1930"/>
                    <a:pt x="2151" y="1891"/>
                    <a:pt x="2151" y="1849"/>
                  </a:cubicBezTo>
                  <a:cubicBezTo>
                    <a:pt x="2151" y="1808"/>
                    <a:pt x="2135" y="1769"/>
                    <a:pt x="2106" y="1739"/>
                  </a:cubicBezTo>
                  <a:cubicBezTo>
                    <a:pt x="1969" y="1602"/>
                    <a:pt x="1969" y="1602"/>
                    <a:pt x="1969" y="1602"/>
                  </a:cubicBezTo>
                  <a:cubicBezTo>
                    <a:pt x="1995" y="1554"/>
                    <a:pt x="2016" y="1502"/>
                    <a:pt x="2032" y="1449"/>
                  </a:cubicBezTo>
                  <a:cubicBezTo>
                    <a:pt x="2226" y="1449"/>
                    <a:pt x="2226" y="1449"/>
                    <a:pt x="2226" y="1449"/>
                  </a:cubicBezTo>
                  <a:cubicBezTo>
                    <a:pt x="2312" y="1449"/>
                    <a:pt x="2381" y="1380"/>
                    <a:pt x="2381" y="1294"/>
                  </a:cubicBezTo>
                  <a:cubicBezTo>
                    <a:pt x="2381" y="1087"/>
                    <a:pt x="2381" y="1087"/>
                    <a:pt x="2381" y="1087"/>
                  </a:cubicBezTo>
                  <a:cubicBezTo>
                    <a:pt x="2381" y="1001"/>
                    <a:pt x="2312" y="932"/>
                    <a:pt x="2226" y="932"/>
                  </a:cubicBezTo>
                  <a:close/>
                  <a:moveTo>
                    <a:pt x="2278" y="1294"/>
                  </a:moveTo>
                  <a:cubicBezTo>
                    <a:pt x="2278" y="1323"/>
                    <a:pt x="2255" y="1346"/>
                    <a:pt x="2226" y="1346"/>
                  </a:cubicBezTo>
                  <a:cubicBezTo>
                    <a:pt x="1993" y="1346"/>
                    <a:pt x="1993" y="1346"/>
                    <a:pt x="1993" y="1346"/>
                  </a:cubicBezTo>
                  <a:cubicBezTo>
                    <a:pt x="1970" y="1346"/>
                    <a:pt x="1949" y="1362"/>
                    <a:pt x="1943" y="1385"/>
                  </a:cubicBezTo>
                  <a:cubicBezTo>
                    <a:pt x="1925" y="1455"/>
                    <a:pt x="1897" y="1523"/>
                    <a:pt x="1860" y="1585"/>
                  </a:cubicBezTo>
                  <a:cubicBezTo>
                    <a:pt x="1848" y="1605"/>
                    <a:pt x="1851" y="1631"/>
                    <a:pt x="1868" y="1648"/>
                  </a:cubicBezTo>
                  <a:cubicBezTo>
                    <a:pt x="2033" y="1813"/>
                    <a:pt x="2033" y="1813"/>
                    <a:pt x="2033" y="1813"/>
                  </a:cubicBezTo>
                  <a:cubicBezTo>
                    <a:pt x="2042" y="1822"/>
                    <a:pt x="2048" y="1835"/>
                    <a:pt x="2048" y="1849"/>
                  </a:cubicBezTo>
                  <a:cubicBezTo>
                    <a:pt x="2048" y="1863"/>
                    <a:pt x="2042" y="1876"/>
                    <a:pt x="2033" y="1886"/>
                  </a:cubicBezTo>
                  <a:cubicBezTo>
                    <a:pt x="1886" y="2032"/>
                    <a:pt x="1886" y="2032"/>
                    <a:pt x="1886" y="2032"/>
                  </a:cubicBezTo>
                  <a:cubicBezTo>
                    <a:pt x="1867" y="2052"/>
                    <a:pt x="1832" y="2052"/>
                    <a:pt x="1813" y="2032"/>
                  </a:cubicBezTo>
                  <a:cubicBezTo>
                    <a:pt x="1648" y="1868"/>
                    <a:pt x="1648" y="1868"/>
                    <a:pt x="1648" y="1868"/>
                  </a:cubicBezTo>
                  <a:cubicBezTo>
                    <a:pt x="1631" y="1851"/>
                    <a:pt x="1606" y="1848"/>
                    <a:pt x="1585" y="1860"/>
                  </a:cubicBezTo>
                  <a:cubicBezTo>
                    <a:pt x="1523" y="1897"/>
                    <a:pt x="1456" y="1925"/>
                    <a:pt x="1385" y="1943"/>
                  </a:cubicBezTo>
                  <a:cubicBezTo>
                    <a:pt x="1362" y="1949"/>
                    <a:pt x="1346" y="1969"/>
                    <a:pt x="1346" y="1993"/>
                  </a:cubicBezTo>
                  <a:cubicBezTo>
                    <a:pt x="1346" y="2226"/>
                    <a:pt x="1346" y="2226"/>
                    <a:pt x="1346" y="2226"/>
                  </a:cubicBezTo>
                  <a:cubicBezTo>
                    <a:pt x="1346" y="2254"/>
                    <a:pt x="1323" y="2278"/>
                    <a:pt x="1294" y="2278"/>
                  </a:cubicBezTo>
                  <a:cubicBezTo>
                    <a:pt x="1087" y="2278"/>
                    <a:pt x="1087" y="2278"/>
                    <a:pt x="1087" y="2278"/>
                  </a:cubicBezTo>
                  <a:cubicBezTo>
                    <a:pt x="1059" y="2278"/>
                    <a:pt x="1035" y="2254"/>
                    <a:pt x="1035" y="2226"/>
                  </a:cubicBezTo>
                  <a:cubicBezTo>
                    <a:pt x="1035" y="1993"/>
                    <a:pt x="1035" y="1993"/>
                    <a:pt x="1035" y="1993"/>
                  </a:cubicBezTo>
                  <a:cubicBezTo>
                    <a:pt x="1035" y="1969"/>
                    <a:pt x="1019" y="1949"/>
                    <a:pt x="997" y="1943"/>
                  </a:cubicBezTo>
                  <a:cubicBezTo>
                    <a:pt x="926" y="1925"/>
                    <a:pt x="859" y="1897"/>
                    <a:pt x="796" y="1860"/>
                  </a:cubicBezTo>
                  <a:cubicBezTo>
                    <a:pt x="788" y="1855"/>
                    <a:pt x="779" y="1853"/>
                    <a:pt x="770" y="1853"/>
                  </a:cubicBezTo>
                  <a:cubicBezTo>
                    <a:pt x="757" y="1853"/>
                    <a:pt x="743" y="1858"/>
                    <a:pt x="733" y="1868"/>
                  </a:cubicBezTo>
                  <a:cubicBezTo>
                    <a:pt x="569" y="2032"/>
                    <a:pt x="569" y="2032"/>
                    <a:pt x="569" y="2032"/>
                  </a:cubicBezTo>
                  <a:cubicBezTo>
                    <a:pt x="548" y="2053"/>
                    <a:pt x="516" y="2053"/>
                    <a:pt x="495" y="2032"/>
                  </a:cubicBezTo>
                  <a:cubicBezTo>
                    <a:pt x="349" y="1886"/>
                    <a:pt x="349" y="1886"/>
                    <a:pt x="349" y="1886"/>
                  </a:cubicBezTo>
                  <a:cubicBezTo>
                    <a:pt x="329" y="1866"/>
                    <a:pt x="329" y="1833"/>
                    <a:pt x="349" y="1813"/>
                  </a:cubicBezTo>
                  <a:cubicBezTo>
                    <a:pt x="514" y="1648"/>
                    <a:pt x="514" y="1648"/>
                    <a:pt x="514" y="1648"/>
                  </a:cubicBezTo>
                  <a:cubicBezTo>
                    <a:pt x="530" y="1631"/>
                    <a:pt x="533" y="1605"/>
                    <a:pt x="521" y="1585"/>
                  </a:cubicBezTo>
                  <a:cubicBezTo>
                    <a:pt x="485" y="1523"/>
                    <a:pt x="457" y="1455"/>
                    <a:pt x="438" y="1385"/>
                  </a:cubicBezTo>
                  <a:cubicBezTo>
                    <a:pt x="433" y="1362"/>
                    <a:pt x="412" y="1346"/>
                    <a:pt x="388" y="1346"/>
                  </a:cubicBezTo>
                  <a:cubicBezTo>
                    <a:pt x="156" y="1346"/>
                    <a:pt x="156" y="1346"/>
                    <a:pt x="156" y="1346"/>
                  </a:cubicBezTo>
                  <a:cubicBezTo>
                    <a:pt x="127" y="1346"/>
                    <a:pt x="104" y="1323"/>
                    <a:pt x="104" y="1294"/>
                  </a:cubicBezTo>
                  <a:cubicBezTo>
                    <a:pt x="104" y="1087"/>
                    <a:pt x="104" y="1087"/>
                    <a:pt x="104" y="1087"/>
                  </a:cubicBezTo>
                  <a:cubicBezTo>
                    <a:pt x="104" y="1059"/>
                    <a:pt x="127" y="1035"/>
                    <a:pt x="156" y="1035"/>
                  </a:cubicBezTo>
                  <a:cubicBezTo>
                    <a:pt x="388" y="1035"/>
                    <a:pt x="388" y="1035"/>
                    <a:pt x="388" y="1035"/>
                  </a:cubicBezTo>
                  <a:cubicBezTo>
                    <a:pt x="412" y="1035"/>
                    <a:pt x="433" y="1019"/>
                    <a:pt x="439" y="996"/>
                  </a:cubicBezTo>
                  <a:cubicBezTo>
                    <a:pt x="457" y="926"/>
                    <a:pt x="485" y="858"/>
                    <a:pt x="522" y="796"/>
                  </a:cubicBezTo>
                  <a:cubicBezTo>
                    <a:pt x="534" y="776"/>
                    <a:pt x="530" y="750"/>
                    <a:pt x="514" y="733"/>
                  </a:cubicBezTo>
                  <a:cubicBezTo>
                    <a:pt x="349" y="569"/>
                    <a:pt x="349" y="569"/>
                    <a:pt x="349" y="569"/>
                  </a:cubicBezTo>
                  <a:cubicBezTo>
                    <a:pt x="329" y="548"/>
                    <a:pt x="329" y="515"/>
                    <a:pt x="349" y="495"/>
                  </a:cubicBezTo>
                  <a:cubicBezTo>
                    <a:pt x="495" y="349"/>
                    <a:pt x="495" y="349"/>
                    <a:pt x="495" y="349"/>
                  </a:cubicBezTo>
                  <a:cubicBezTo>
                    <a:pt x="516" y="328"/>
                    <a:pt x="548" y="329"/>
                    <a:pt x="569" y="349"/>
                  </a:cubicBezTo>
                  <a:cubicBezTo>
                    <a:pt x="733" y="513"/>
                    <a:pt x="733" y="513"/>
                    <a:pt x="733" y="513"/>
                  </a:cubicBezTo>
                  <a:cubicBezTo>
                    <a:pt x="750" y="530"/>
                    <a:pt x="776" y="533"/>
                    <a:pt x="796" y="521"/>
                  </a:cubicBezTo>
                  <a:cubicBezTo>
                    <a:pt x="859" y="485"/>
                    <a:pt x="926" y="457"/>
                    <a:pt x="997" y="438"/>
                  </a:cubicBezTo>
                  <a:cubicBezTo>
                    <a:pt x="1019" y="432"/>
                    <a:pt x="1035" y="412"/>
                    <a:pt x="1035" y="388"/>
                  </a:cubicBezTo>
                  <a:cubicBezTo>
                    <a:pt x="1035" y="155"/>
                    <a:pt x="1035" y="155"/>
                    <a:pt x="1035" y="155"/>
                  </a:cubicBezTo>
                  <a:cubicBezTo>
                    <a:pt x="1035" y="127"/>
                    <a:pt x="1059" y="104"/>
                    <a:pt x="1087" y="104"/>
                  </a:cubicBezTo>
                  <a:cubicBezTo>
                    <a:pt x="1294" y="104"/>
                    <a:pt x="1294" y="104"/>
                    <a:pt x="1294" y="104"/>
                  </a:cubicBezTo>
                  <a:cubicBezTo>
                    <a:pt x="1323" y="104"/>
                    <a:pt x="1346" y="127"/>
                    <a:pt x="1346" y="155"/>
                  </a:cubicBezTo>
                  <a:cubicBezTo>
                    <a:pt x="1346" y="388"/>
                    <a:pt x="1346" y="388"/>
                    <a:pt x="1346" y="388"/>
                  </a:cubicBezTo>
                  <a:cubicBezTo>
                    <a:pt x="1346" y="412"/>
                    <a:pt x="1362" y="432"/>
                    <a:pt x="1385" y="438"/>
                  </a:cubicBezTo>
                  <a:cubicBezTo>
                    <a:pt x="1456" y="457"/>
                    <a:pt x="1523" y="485"/>
                    <a:pt x="1585" y="521"/>
                  </a:cubicBezTo>
                  <a:cubicBezTo>
                    <a:pt x="1606" y="533"/>
                    <a:pt x="1632" y="530"/>
                    <a:pt x="1648" y="513"/>
                  </a:cubicBezTo>
                  <a:cubicBezTo>
                    <a:pt x="1813" y="349"/>
                    <a:pt x="1813" y="349"/>
                    <a:pt x="1813" y="349"/>
                  </a:cubicBezTo>
                  <a:cubicBezTo>
                    <a:pt x="1832" y="329"/>
                    <a:pt x="1867" y="329"/>
                    <a:pt x="1886" y="349"/>
                  </a:cubicBezTo>
                  <a:cubicBezTo>
                    <a:pt x="2033" y="495"/>
                    <a:pt x="2033" y="495"/>
                    <a:pt x="2033" y="495"/>
                  </a:cubicBezTo>
                  <a:cubicBezTo>
                    <a:pt x="2042" y="505"/>
                    <a:pt x="2048" y="518"/>
                    <a:pt x="2048" y="532"/>
                  </a:cubicBezTo>
                  <a:cubicBezTo>
                    <a:pt x="2048" y="546"/>
                    <a:pt x="2042" y="559"/>
                    <a:pt x="2033" y="569"/>
                  </a:cubicBezTo>
                  <a:cubicBezTo>
                    <a:pt x="1868" y="733"/>
                    <a:pt x="1868" y="733"/>
                    <a:pt x="1868" y="733"/>
                  </a:cubicBezTo>
                  <a:cubicBezTo>
                    <a:pt x="1851" y="750"/>
                    <a:pt x="1848" y="776"/>
                    <a:pt x="1860" y="796"/>
                  </a:cubicBezTo>
                  <a:cubicBezTo>
                    <a:pt x="1897" y="858"/>
                    <a:pt x="1925" y="926"/>
                    <a:pt x="1943" y="996"/>
                  </a:cubicBezTo>
                  <a:cubicBezTo>
                    <a:pt x="1949" y="1019"/>
                    <a:pt x="1970" y="1035"/>
                    <a:pt x="1993" y="1035"/>
                  </a:cubicBezTo>
                  <a:cubicBezTo>
                    <a:pt x="2226" y="1035"/>
                    <a:pt x="2226" y="1035"/>
                    <a:pt x="2226" y="1035"/>
                  </a:cubicBezTo>
                  <a:cubicBezTo>
                    <a:pt x="2255" y="1035"/>
                    <a:pt x="2278" y="1059"/>
                    <a:pt x="2278" y="1087"/>
                  </a:cubicBezTo>
                  <a:lnTo>
                    <a:pt x="2278" y="12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64A5BEC0-90AA-4AAA-B765-69009F4AA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913" y="8205788"/>
              <a:ext cx="896937" cy="896938"/>
            </a:xfrm>
            <a:custGeom>
              <a:avLst/>
              <a:gdLst>
                <a:gd name="T0" fmla="*/ 466 w 932"/>
                <a:gd name="T1" fmla="*/ 0 h 931"/>
                <a:gd name="T2" fmla="*/ 0 w 932"/>
                <a:gd name="T3" fmla="*/ 466 h 931"/>
                <a:gd name="T4" fmla="*/ 466 w 932"/>
                <a:gd name="T5" fmla="*/ 931 h 931"/>
                <a:gd name="T6" fmla="*/ 932 w 932"/>
                <a:gd name="T7" fmla="*/ 466 h 931"/>
                <a:gd name="T8" fmla="*/ 466 w 932"/>
                <a:gd name="T9" fmla="*/ 0 h 931"/>
                <a:gd name="T10" fmla="*/ 466 w 932"/>
                <a:gd name="T11" fmla="*/ 828 h 931"/>
                <a:gd name="T12" fmla="*/ 103 w 932"/>
                <a:gd name="T13" fmla="*/ 466 h 931"/>
                <a:gd name="T14" fmla="*/ 466 w 932"/>
                <a:gd name="T15" fmla="*/ 103 h 931"/>
                <a:gd name="T16" fmla="*/ 828 w 932"/>
                <a:gd name="T17" fmla="*/ 466 h 931"/>
                <a:gd name="T18" fmla="*/ 466 w 932"/>
                <a:gd name="T19" fmla="*/ 8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2" h="931">
                  <a:moveTo>
                    <a:pt x="466" y="0"/>
                  </a:moveTo>
                  <a:cubicBezTo>
                    <a:pt x="209" y="0"/>
                    <a:pt x="0" y="209"/>
                    <a:pt x="0" y="466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723" y="931"/>
                    <a:pt x="932" y="722"/>
                    <a:pt x="932" y="466"/>
                  </a:cubicBezTo>
                  <a:cubicBezTo>
                    <a:pt x="932" y="209"/>
                    <a:pt x="723" y="0"/>
                    <a:pt x="466" y="0"/>
                  </a:cubicBezTo>
                  <a:close/>
                  <a:moveTo>
                    <a:pt x="466" y="828"/>
                  </a:moveTo>
                  <a:cubicBezTo>
                    <a:pt x="266" y="828"/>
                    <a:pt x="103" y="665"/>
                    <a:pt x="103" y="466"/>
                  </a:cubicBezTo>
                  <a:cubicBezTo>
                    <a:pt x="103" y="266"/>
                    <a:pt x="266" y="103"/>
                    <a:pt x="466" y="103"/>
                  </a:cubicBezTo>
                  <a:cubicBezTo>
                    <a:pt x="666" y="103"/>
                    <a:pt x="828" y="266"/>
                    <a:pt x="828" y="466"/>
                  </a:cubicBezTo>
                  <a:cubicBezTo>
                    <a:pt x="828" y="665"/>
                    <a:pt x="666" y="828"/>
                    <a:pt x="466" y="8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BB8FFA8-4C46-47E1-AF8B-0DA717F6A05F}"/>
              </a:ext>
            </a:extLst>
          </p:cNvPr>
          <p:cNvSpPr/>
          <p:nvPr/>
        </p:nvSpPr>
        <p:spPr>
          <a:xfrm>
            <a:off x="8620997" y="3452198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A1BB57-D5AB-42CF-B8AB-CB0A04D7C1C8}"/>
              </a:ext>
            </a:extLst>
          </p:cNvPr>
          <p:cNvSpPr/>
          <p:nvPr/>
        </p:nvSpPr>
        <p:spPr>
          <a:xfrm>
            <a:off x="8620997" y="4913186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79477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3 Goals Concept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8289FF-C8DB-45B8-A07E-AF7E59D6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1960285"/>
            <a:ext cx="3563937" cy="35655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127000" dist="292100" dir="2700000" algn="tl" rotWithShape="0">
              <a:prstClr val="black">
                <a:alpha val="1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8326EF2-786E-496A-A7DD-1C8CE16ECF68}"/>
              </a:ext>
            </a:extLst>
          </p:cNvPr>
          <p:cNvSpPr>
            <a:spLocks/>
          </p:cNvSpPr>
          <p:nvPr/>
        </p:nvSpPr>
        <p:spPr bwMode="auto">
          <a:xfrm>
            <a:off x="3375025" y="2784198"/>
            <a:ext cx="1300162" cy="2314575"/>
          </a:xfrm>
          <a:custGeom>
            <a:avLst/>
            <a:gdLst>
              <a:gd name="T0" fmla="*/ 0 w 232"/>
              <a:gd name="T1" fmla="*/ 171 h 413"/>
              <a:gd name="T2" fmla="*/ 73 w 232"/>
              <a:gd name="T3" fmla="*/ 413 h 413"/>
              <a:gd name="T4" fmla="*/ 232 w 232"/>
              <a:gd name="T5" fmla="*/ 171 h 413"/>
              <a:gd name="T6" fmla="*/ 168 w 232"/>
              <a:gd name="T7" fmla="*/ 0 h 413"/>
              <a:gd name="T8" fmla="*/ 0 w 232"/>
              <a:gd name="T9" fmla="*/ 171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413">
                <a:moveTo>
                  <a:pt x="0" y="171"/>
                </a:moveTo>
                <a:cubicBezTo>
                  <a:pt x="44" y="245"/>
                  <a:pt x="69" y="328"/>
                  <a:pt x="73" y="413"/>
                </a:cubicBezTo>
                <a:cubicBezTo>
                  <a:pt x="166" y="373"/>
                  <a:pt x="232" y="280"/>
                  <a:pt x="232" y="171"/>
                </a:cubicBezTo>
                <a:cubicBezTo>
                  <a:pt x="232" y="106"/>
                  <a:pt x="208" y="46"/>
                  <a:pt x="168" y="0"/>
                </a:cubicBezTo>
                <a:cubicBezTo>
                  <a:pt x="99" y="41"/>
                  <a:pt x="41" y="99"/>
                  <a:pt x="0" y="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637DBD-FB22-4504-8E5F-277AD7659D72}"/>
              </a:ext>
            </a:extLst>
          </p:cNvPr>
          <p:cNvSpPr>
            <a:spLocks/>
          </p:cNvSpPr>
          <p:nvPr/>
        </p:nvSpPr>
        <p:spPr bwMode="auto">
          <a:xfrm>
            <a:off x="1795463" y="2261910"/>
            <a:ext cx="2286000" cy="1335088"/>
          </a:xfrm>
          <a:custGeom>
            <a:avLst/>
            <a:gdLst>
              <a:gd name="T0" fmla="*/ 233 w 408"/>
              <a:gd name="T1" fmla="*/ 237 h 238"/>
              <a:gd name="T2" fmla="*/ 408 w 408"/>
              <a:gd name="T3" fmla="*/ 53 h 238"/>
              <a:gd name="T4" fmla="*/ 250 w 408"/>
              <a:gd name="T5" fmla="*/ 0 h 238"/>
              <a:gd name="T6" fmla="*/ 0 w 408"/>
              <a:gd name="T7" fmla="*/ 180 h 238"/>
              <a:gd name="T8" fmla="*/ 233 w 408"/>
              <a:gd name="T9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238">
                <a:moveTo>
                  <a:pt x="233" y="237"/>
                </a:moveTo>
                <a:cubicBezTo>
                  <a:pt x="276" y="161"/>
                  <a:pt x="336" y="99"/>
                  <a:pt x="408" y="53"/>
                </a:cubicBezTo>
                <a:cubicBezTo>
                  <a:pt x="364" y="20"/>
                  <a:pt x="309" y="0"/>
                  <a:pt x="250" y="0"/>
                </a:cubicBezTo>
                <a:cubicBezTo>
                  <a:pt x="134" y="0"/>
                  <a:pt x="35" y="75"/>
                  <a:pt x="0" y="180"/>
                </a:cubicBezTo>
                <a:cubicBezTo>
                  <a:pt x="71" y="218"/>
                  <a:pt x="151" y="238"/>
                  <a:pt x="233" y="2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74E3B76-05C9-4AC2-B69A-92EFFB617583}"/>
              </a:ext>
            </a:extLst>
          </p:cNvPr>
          <p:cNvSpPr>
            <a:spLocks/>
          </p:cNvSpPr>
          <p:nvPr/>
        </p:nvSpPr>
        <p:spPr bwMode="auto">
          <a:xfrm>
            <a:off x="1717675" y="3585885"/>
            <a:ext cx="1758950" cy="1636713"/>
          </a:xfrm>
          <a:custGeom>
            <a:avLst/>
            <a:gdLst>
              <a:gd name="T0" fmla="*/ 239 w 314"/>
              <a:gd name="T1" fmla="*/ 57 h 292"/>
              <a:gd name="T2" fmla="*/ 1 w 314"/>
              <a:gd name="T3" fmla="*/ 0 h 292"/>
              <a:gd name="T4" fmla="*/ 0 w 314"/>
              <a:gd name="T5" fmla="*/ 28 h 292"/>
              <a:gd name="T6" fmla="*/ 264 w 314"/>
              <a:gd name="T7" fmla="*/ 292 h 292"/>
              <a:gd name="T8" fmla="*/ 314 w 314"/>
              <a:gd name="T9" fmla="*/ 287 h 292"/>
              <a:gd name="T10" fmla="*/ 248 w 314"/>
              <a:gd name="T11" fmla="*/ 57 h 292"/>
              <a:gd name="T12" fmla="*/ 239 w 314"/>
              <a:gd name="T13" fmla="*/ 57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" h="292">
                <a:moveTo>
                  <a:pt x="239" y="57"/>
                </a:moveTo>
                <a:cubicBezTo>
                  <a:pt x="155" y="57"/>
                  <a:pt x="74" y="37"/>
                  <a:pt x="1" y="0"/>
                </a:cubicBezTo>
                <a:cubicBezTo>
                  <a:pt x="0" y="10"/>
                  <a:pt x="0" y="19"/>
                  <a:pt x="0" y="28"/>
                </a:cubicBezTo>
                <a:cubicBezTo>
                  <a:pt x="0" y="174"/>
                  <a:pt x="118" y="292"/>
                  <a:pt x="264" y="292"/>
                </a:cubicBezTo>
                <a:cubicBezTo>
                  <a:pt x="281" y="292"/>
                  <a:pt x="297" y="291"/>
                  <a:pt x="314" y="287"/>
                </a:cubicBezTo>
                <a:cubicBezTo>
                  <a:pt x="312" y="207"/>
                  <a:pt x="290" y="128"/>
                  <a:pt x="248" y="57"/>
                </a:cubicBezTo>
                <a:cubicBezTo>
                  <a:pt x="245" y="57"/>
                  <a:pt x="242" y="57"/>
                  <a:pt x="239" y="57"/>
                </a:cubicBezTo>
                <a:close/>
              </a:path>
            </a:pathLst>
          </a:cu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DBBB56-6352-46A0-BB02-C98B32EFFEB5}"/>
              </a:ext>
            </a:extLst>
          </p:cNvPr>
          <p:cNvSpPr/>
          <p:nvPr/>
        </p:nvSpPr>
        <p:spPr>
          <a:xfrm>
            <a:off x="1104424" y="1651040"/>
            <a:ext cx="4184014" cy="4184014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9F555-A759-4673-85E7-B991E524018F}"/>
              </a:ext>
            </a:extLst>
          </p:cNvPr>
          <p:cNvSpPr/>
          <p:nvPr/>
        </p:nvSpPr>
        <p:spPr>
          <a:xfrm>
            <a:off x="7390556" y="1651040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006CA-2747-47FE-86C9-04263B6072F8}"/>
              </a:ext>
            </a:extLst>
          </p:cNvPr>
          <p:cNvSpPr/>
          <p:nvPr/>
        </p:nvSpPr>
        <p:spPr>
          <a:xfrm>
            <a:off x="7390556" y="3112028"/>
            <a:ext cx="3744416" cy="1262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A28CC-A66B-43FE-BBAA-082E0F32D606}"/>
              </a:ext>
            </a:extLst>
          </p:cNvPr>
          <p:cNvSpPr/>
          <p:nvPr/>
        </p:nvSpPr>
        <p:spPr>
          <a:xfrm>
            <a:off x="7390556" y="4573016"/>
            <a:ext cx="3744416" cy="12620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15900" dist="1778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04CCC-2AB8-4705-B866-D3E7F9054D34}"/>
              </a:ext>
            </a:extLst>
          </p:cNvPr>
          <p:cNvCxnSpPr>
            <a:stCxn id="12" idx="1"/>
            <a:endCxn id="10" idx="7"/>
          </p:cNvCxnSpPr>
          <p:nvPr/>
        </p:nvCxnSpPr>
        <p:spPr>
          <a:xfrm flipH="1" flipV="1">
            <a:off x="4675703" y="2263775"/>
            <a:ext cx="2714853" cy="1828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A5C4A8-A64C-40CB-BB54-001AE286F6BE}"/>
              </a:ext>
            </a:extLst>
          </p:cNvPr>
          <p:cNvCxnSpPr>
            <a:cxnSpLocks/>
          </p:cNvCxnSpPr>
          <p:nvPr/>
        </p:nvCxnSpPr>
        <p:spPr>
          <a:xfrm flipH="1">
            <a:off x="4703787" y="5187819"/>
            <a:ext cx="26966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96BF-DE20-4E4D-9426-A15877F79200}"/>
              </a:ext>
            </a:extLst>
          </p:cNvPr>
          <p:cNvCxnSpPr>
            <a:cxnSpLocks/>
          </p:cNvCxnSpPr>
          <p:nvPr/>
        </p:nvCxnSpPr>
        <p:spPr>
          <a:xfrm flipH="1">
            <a:off x="5285758" y="3743047"/>
            <a:ext cx="210479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884AAF-0536-4221-A90B-87F96D034E3D}"/>
              </a:ext>
            </a:extLst>
          </p:cNvPr>
          <p:cNvSpPr txBox="1"/>
          <p:nvPr/>
        </p:nvSpPr>
        <p:spPr>
          <a:xfrm>
            <a:off x="2027337" y="285041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5031D-B9CC-4CB4-9BD4-FC2B3BA73E25}"/>
              </a:ext>
            </a:extLst>
          </p:cNvPr>
          <p:cNvSpPr txBox="1"/>
          <p:nvPr/>
        </p:nvSpPr>
        <p:spPr>
          <a:xfrm>
            <a:off x="3927855" y="3029712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EA63F-608E-46BB-949C-6DCC538FCD31}"/>
              </a:ext>
            </a:extLst>
          </p:cNvPr>
          <p:cNvSpPr txBox="1"/>
          <p:nvPr/>
        </p:nvSpPr>
        <p:spPr>
          <a:xfrm>
            <a:off x="2770187" y="463710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03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57D04C-3C2B-452B-A3CC-10B1C8C7ABC5}"/>
              </a:ext>
            </a:extLst>
          </p:cNvPr>
          <p:cNvSpPr/>
          <p:nvPr/>
        </p:nvSpPr>
        <p:spPr>
          <a:xfrm>
            <a:off x="8620997" y="1991210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E1171-6CD9-41F6-8E32-2ADD5FD56A5B}"/>
              </a:ext>
            </a:extLst>
          </p:cNvPr>
          <p:cNvSpPr txBox="1"/>
          <p:nvPr/>
        </p:nvSpPr>
        <p:spPr>
          <a:xfrm>
            <a:off x="2566633" y="2452643"/>
            <a:ext cx="1368152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64E48-28A1-4582-90DF-B395C220A70A}"/>
              </a:ext>
            </a:extLst>
          </p:cNvPr>
          <p:cNvSpPr txBox="1"/>
          <p:nvPr/>
        </p:nvSpPr>
        <p:spPr>
          <a:xfrm>
            <a:off x="3645003" y="3604469"/>
            <a:ext cx="95777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6FAAB8-F601-442A-B173-21DD5968EB94}"/>
              </a:ext>
            </a:extLst>
          </p:cNvPr>
          <p:cNvSpPr txBox="1"/>
          <p:nvPr/>
        </p:nvSpPr>
        <p:spPr>
          <a:xfrm>
            <a:off x="2010822" y="3976643"/>
            <a:ext cx="121183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2BB1F8-1036-446E-9A10-52D34FFEAE6B}"/>
              </a:ext>
            </a:extLst>
          </p:cNvPr>
          <p:cNvGrpSpPr/>
          <p:nvPr/>
        </p:nvGrpSpPr>
        <p:grpSpPr>
          <a:xfrm>
            <a:off x="7747404" y="3513996"/>
            <a:ext cx="506194" cy="458102"/>
            <a:chOff x="5110163" y="7618413"/>
            <a:chExt cx="2289175" cy="2071688"/>
          </a:xfrm>
          <a:solidFill>
            <a:schemeClr val="bg1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F6E03098-B035-4877-AF9C-1C6539505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163" y="7618413"/>
              <a:ext cx="2289175" cy="2071688"/>
            </a:xfrm>
            <a:custGeom>
              <a:avLst/>
              <a:gdLst>
                <a:gd name="T0" fmla="*/ 2129 w 2381"/>
                <a:gd name="T1" fmla="*/ 0 h 2153"/>
                <a:gd name="T2" fmla="*/ 252 w 2381"/>
                <a:gd name="T3" fmla="*/ 0 h 2153"/>
                <a:gd name="T4" fmla="*/ 0 w 2381"/>
                <a:gd name="T5" fmla="*/ 252 h 2153"/>
                <a:gd name="T6" fmla="*/ 0 w 2381"/>
                <a:gd name="T7" fmla="*/ 1283 h 2153"/>
                <a:gd name="T8" fmla="*/ 0 w 2381"/>
                <a:gd name="T9" fmla="*/ 1443 h 2153"/>
                <a:gd name="T10" fmla="*/ 252 w 2381"/>
                <a:gd name="T11" fmla="*/ 1695 h 2153"/>
                <a:gd name="T12" fmla="*/ 860 w 2381"/>
                <a:gd name="T13" fmla="*/ 1695 h 2153"/>
                <a:gd name="T14" fmla="*/ 787 w 2381"/>
                <a:gd name="T15" fmla="*/ 2061 h 2153"/>
                <a:gd name="T16" fmla="*/ 550 w 2381"/>
                <a:gd name="T17" fmla="*/ 2061 h 2153"/>
                <a:gd name="T18" fmla="*/ 504 w 2381"/>
                <a:gd name="T19" fmla="*/ 2107 h 2153"/>
                <a:gd name="T20" fmla="*/ 550 w 2381"/>
                <a:gd name="T21" fmla="*/ 2153 h 2153"/>
                <a:gd name="T22" fmla="*/ 1832 w 2381"/>
                <a:gd name="T23" fmla="*/ 2153 h 2153"/>
                <a:gd name="T24" fmla="*/ 1878 w 2381"/>
                <a:gd name="T25" fmla="*/ 2107 h 2153"/>
                <a:gd name="T26" fmla="*/ 1832 w 2381"/>
                <a:gd name="T27" fmla="*/ 2061 h 2153"/>
                <a:gd name="T28" fmla="*/ 1595 w 2381"/>
                <a:gd name="T29" fmla="*/ 2061 h 2153"/>
                <a:gd name="T30" fmla="*/ 1521 w 2381"/>
                <a:gd name="T31" fmla="*/ 1695 h 2153"/>
                <a:gd name="T32" fmla="*/ 2129 w 2381"/>
                <a:gd name="T33" fmla="*/ 1695 h 2153"/>
                <a:gd name="T34" fmla="*/ 2381 w 2381"/>
                <a:gd name="T35" fmla="*/ 1443 h 2153"/>
                <a:gd name="T36" fmla="*/ 2381 w 2381"/>
                <a:gd name="T37" fmla="*/ 1283 h 2153"/>
                <a:gd name="T38" fmla="*/ 2381 w 2381"/>
                <a:gd name="T39" fmla="*/ 252 h 2153"/>
                <a:gd name="T40" fmla="*/ 2129 w 2381"/>
                <a:gd name="T41" fmla="*/ 0 h 2153"/>
                <a:gd name="T42" fmla="*/ 880 w 2381"/>
                <a:gd name="T43" fmla="*/ 2061 h 2153"/>
                <a:gd name="T44" fmla="*/ 954 w 2381"/>
                <a:gd name="T45" fmla="*/ 1695 h 2153"/>
                <a:gd name="T46" fmla="*/ 1428 w 2381"/>
                <a:gd name="T47" fmla="*/ 1695 h 2153"/>
                <a:gd name="T48" fmla="*/ 1501 w 2381"/>
                <a:gd name="T49" fmla="*/ 2061 h 2153"/>
                <a:gd name="T50" fmla="*/ 880 w 2381"/>
                <a:gd name="T51" fmla="*/ 2061 h 2153"/>
                <a:gd name="T52" fmla="*/ 2290 w 2381"/>
                <a:gd name="T53" fmla="*/ 1443 h 2153"/>
                <a:gd name="T54" fmla="*/ 2129 w 2381"/>
                <a:gd name="T55" fmla="*/ 1603 h 2153"/>
                <a:gd name="T56" fmla="*/ 252 w 2381"/>
                <a:gd name="T57" fmla="*/ 1603 h 2153"/>
                <a:gd name="T58" fmla="*/ 92 w 2381"/>
                <a:gd name="T59" fmla="*/ 1443 h 2153"/>
                <a:gd name="T60" fmla="*/ 92 w 2381"/>
                <a:gd name="T61" fmla="*/ 1328 h 2153"/>
                <a:gd name="T62" fmla="*/ 2290 w 2381"/>
                <a:gd name="T63" fmla="*/ 1328 h 2153"/>
                <a:gd name="T64" fmla="*/ 2290 w 2381"/>
                <a:gd name="T65" fmla="*/ 1443 h 2153"/>
                <a:gd name="T66" fmla="*/ 2290 w 2381"/>
                <a:gd name="T67" fmla="*/ 1237 h 2153"/>
                <a:gd name="T68" fmla="*/ 92 w 2381"/>
                <a:gd name="T69" fmla="*/ 1237 h 2153"/>
                <a:gd name="T70" fmla="*/ 92 w 2381"/>
                <a:gd name="T71" fmla="*/ 1145 h 2153"/>
                <a:gd name="T72" fmla="*/ 367 w 2381"/>
                <a:gd name="T73" fmla="*/ 1145 h 2153"/>
                <a:gd name="T74" fmla="*/ 412 w 2381"/>
                <a:gd name="T75" fmla="*/ 1099 h 2153"/>
                <a:gd name="T76" fmla="*/ 367 w 2381"/>
                <a:gd name="T77" fmla="*/ 1054 h 2153"/>
                <a:gd name="T78" fmla="*/ 92 w 2381"/>
                <a:gd name="T79" fmla="*/ 1054 h 2153"/>
                <a:gd name="T80" fmla="*/ 92 w 2381"/>
                <a:gd name="T81" fmla="*/ 252 h 2153"/>
                <a:gd name="T82" fmla="*/ 252 w 2381"/>
                <a:gd name="T83" fmla="*/ 92 h 2153"/>
                <a:gd name="T84" fmla="*/ 2129 w 2381"/>
                <a:gd name="T85" fmla="*/ 92 h 2153"/>
                <a:gd name="T86" fmla="*/ 2290 w 2381"/>
                <a:gd name="T87" fmla="*/ 252 h 2153"/>
                <a:gd name="T88" fmla="*/ 2290 w 2381"/>
                <a:gd name="T89" fmla="*/ 1237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1" h="2153">
                  <a:moveTo>
                    <a:pt x="2129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113" y="0"/>
                    <a:pt x="0" y="113"/>
                    <a:pt x="0" y="252"/>
                  </a:cubicBezTo>
                  <a:cubicBezTo>
                    <a:pt x="0" y="1283"/>
                    <a:pt x="0" y="1283"/>
                    <a:pt x="0" y="1283"/>
                  </a:cubicBezTo>
                  <a:cubicBezTo>
                    <a:pt x="0" y="1443"/>
                    <a:pt x="0" y="1443"/>
                    <a:pt x="0" y="1443"/>
                  </a:cubicBezTo>
                  <a:cubicBezTo>
                    <a:pt x="0" y="1582"/>
                    <a:pt x="113" y="1695"/>
                    <a:pt x="252" y="1695"/>
                  </a:cubicBezTo>
                  <a:cubicBezTo>
                    <a:pt x="860" y="1695"/>
                    <a:pt x="860" y="1695"/>
                    <a:pt x="860" y="1695"/>
                  </a:cubicBezTo>
                  <a:cubicBezTo>
                    <a:pt x="787" y="2061"/>
                    <a:pt x="787" y="2061"/>
                    <a:pt x="787" y="2061"/>
                  </a:cubicBezTo>
                  <a:cubicBezTo>
                    <a:pt x="550" y="2061"/>
                    <a:pt x="550" y="2061"/>
                    <a:pt x="550" y="2061"/>
                  </a:cubicBezTo>
                  <a:cubicBezTo>
                    <a:pt x="524" y="2061"/>
                    <a:pt x="504" y="2082"/>
                    <a:pt x="504" y="2107"/>
                  </a:cubicBezTo>
                  <a:cubicBezTo>
                    <a:pt x="504" y="2132"/>
                    <a:pt x="524" y="2153"/>
                    <a:pt x="550" y="2153"/>
                  </a:cubicBezTo>
                  <a:cubicBezTo>
                    <a:pt x="1832" y="2153"/>
                    <a:pt x="1832" y="2153"/>
                    <a:pt x="1832" y="2153"/>
                  </a:cubicBezTo>
                  <a:cubicBezTo>
                    <a:pt x="1857" y="2153"/>
                    <a:pt x="1878" y="2132"/>
                    <a:pt x="1878" y="2107"/>
                  </a:cubicBezTo>
                  <a:cubicBezTo>
                    <a:pt x="1878" y="2082"/>
                    <a:pt x="1857" y="2061"/>
                    <a:pt x="1832" y="2061"/>
                  </a:cubicBezTo>
                  <a:cubicBezTo>
                    <a:pt x="1595" y="2061"/>
                    <a:pt x="1595" y="2061"/>
                    <a:pt x="1595" y="2061"/>
                  </a:cubicBezTo>
                  <a:cubicBezTo>
                    <a:pt x="1521" y="1695"/>
                    <a:pt x="1521" y="1695"/>
                    <a:pt x="1521" y="1695"/>
                  </a:cubicBezTo>
                  <a:cubicBezTo>
                    <a:pt x="2129" y="1695"/>
                    <a:pt x="2129" y="1695"/>
                    <a:pt x="2129" y="1695"/>
                  </a:cubicBezTo>
                  <a:cubicBezTo>
                    <a:pt x="2268" y="1695"/>
                    <a:pt x="2381" y="1582"/>
                    <a:pt x="2381" y="1443"/>
                  </a:cubicBezTo>
                  <a:cubicBezTo>
                    <a:pt x="2381" y="1283"/>
                    <a:pt x="2381" y="1283"/>
                    <a:pt x="2381" y="1283"/>
                  </a:cubicBezTo>
                  <a:cubicBezTo>
                    <a:pt x="2381" y="252"/>
                    <a:pt x="2381" y="252"/>
                    <a:pt x="2381" y="252"/>
                  </a:cubicBezTo>
                  <a:cubicBezTo>
                    <a:pt x="2381" y="113"/>
                    <a:pt x="2268" y="0"/>
                    <a:pt x="2129" y="0"/>
                  </a:cubicBezTo>
                  <a:close/>
                  <a:moveTo>
                    <a:pt x="880" y="2061"/>
                  </a:moveTo>
                  <a:cubicBezTo>
                    <a:pt x="954" y="1695"/>
                    <a:pt x="954" y="1695"/>
                    <a:pt x="954" y="1695"/>
                  </a:cubicBezTo>
                  <a:cubicBezTo>
                    <a:pt x="1428" y="1695"/>
                    <a:pt x="1428" y="1695"/>
                    <a:pt x="1428" y="1695"/>
                  </a:cubicBezTo>
                  <a:cubicBezTo>
                    <a:pt x="1501" y="2061"/>
                    <a:pt x="1501" y="2061"/>
                    <a:pt x="1501" y="2061"/>
                  </a:cubicBezTo>
                  <a:cubicBezTo>
                    <a:pt x="880" y="2061"/>
                    <a:pt x="880" y="2061"/>
                    <a:pt x="880" y="2061"/>
                  </a:cubicBezTo>
                  <a:close/>
                  <a:moveTo>
                    <a:pt x="2290" y="1443"/>
                  </a:moveTo>
                  <a:cubicBezTo>
                    <a:pt x="2290" y="1531"/>
                    <a:pt x="2218" y="1603"/>
                    <a:pt x="2129" y="1603"/>
                  </a:cubicBezTo>
                  <a:cubicBezTo>
                    <a:pt x="252" y="1603"/>
                    <a:pt x="252" y="1603"/>
                    <a:pt x="252" y="1603"/>
                  </a:cubicBezTo>
                  <a:cubicBezTo>
                    <a:pt x="164" y="1603"/>
                    <a:pt x="92" y="1531"/>
                    <a:pt x="92" y="1443"/>
                  </a:cubicBezTo>
                  <a:cubicBezTo>
                    <a:pt x="92" y="1328"/>
                    <a:pt x="92" y="1328"/>
                    <a:pt x="92" y="1328"/>
                  </a:cubicBezTo>
                  <a:cubicBezTo>
                    <a:pt x="2290" y="1328"/>
                    <a:pt x="2290" y="1328"/>
                    <a:pt x="2290" y="1328"/>
                  </a:cubicBezTo>
                  <a:cubicBezTo>
                    <a:pt x="2290" y="1443"/>
                    <a:pt x="2290" y="1443"/>
                    <a:pt x="2290" y="1443"/>
                  </a:cubicBezTo>
                  <a:close/>
                  <a:moveTo>
                    <a:pt x="2290" y="1237"/>
                  </a:moveTo>
                  <a:cubicBezTo>
                    <a:pt x="92" y="1237"/>
                    <a:pt x="92" y="1237"/>
                    <a:pt x="92" y="1237"/>
                  </a:cubicBezTo>
                  <a:cubicBezTo>
                    <a:pt x="92" y="1145"/>
                    <a:pt x="92" y="1145"/>
                    <a:pt x="92" y="1145"/>
                  </a:cubicBezTo>
                  <a:cubicBezTo>
                    <a:pt x="367" y="1145"/>
                    <a:pt x="367" y="1145"/>
                    <a:pt x="367" y="1145"/>
                  </a:cubicBezTo>
                  <a:cubicBezTo>
                    <a:pt x="392" y="1145"/>
                    <a:pt x="412" y="1125"/>
                    <a:pt x="412" y="1099"/>
                  </a:cubicBezTo>
                  <a:cubicBezTo>
                    <a:pt x="412" y="1074"/>
                    <a:pt x="392" y="1054"/>
                    <a:pt x="367" y="1054"/>
                  </a:cubicBezTo>
                  <a:cubicBezTo>
                    <a:pt x="92" y="1054"/>
                    <a:pt x="92" y="1054"/>
                    <a:pt x="92" y="1054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164"/>
                    <a:pt x="164" y="92"/>
                    <a:pt x="252" y="92"/>
                  </a:cubicBezTo>
                  <a:cubicBezTo>
                    <a:pt x="2129" y="92"/>
                    <a:pt x="2129" y="92"/>
                    <a:pt x="2129" y="92"/>
                  </a:cubicBezTo>
                  <a:cubicBezTo>
                    <a:pt x="2218" y="92"/>
                    <a:pt x="2290" y="164"/>
                    <a:pt x="2290" y="252"/>
                  </a:cubicBezTo>
                  <a:cubicBezTo>
                    <a:pt x="2290" y="1237"/>
                    <a:pt x="2290" y="1237"/>
                    <a:pt x="2290" y="12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F585329A-8BDB-44F2-B192-04C1612D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8940800"/>
              <a:ext cx="174625" cy="1762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A1140825-F629-423F-81FC-539539B8F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8225" y="8120063"/>
              <a:ext cx="514350" cy="511175"/>
            </a:xfrm>
            <a:custGeom>
              <a:avLst/>
              <a:gdLst>
                <a:gd name="T0" fmla="*/ 518 w 536"/>
                <a:gd name="T1" fmla="*/ 355 h 531"/>
                <a:gd name="T2" fmla="*/ 421 w 536"/>
                <a:gd name="T3" fmla="*/ 258 h 531"/>
                <a:gd name="T4" fmla="*/ 501 w 536"/>
                <a:gd name="T5" fmla="*/ 177 h 531"/>
                <a:gd name="T6" fmla="*/ 513 w 536"/>
                <a:gd name="T7" fmla="*/ 132 h 531"/>
                <a:gd name="T8" fmla="*/ 479 w 536"/>
                <a:gd name="T9" fmla="*/ 100 h 531"/>
                <a:gd name="T10" fmla="*/ 58 w 536"/>
                <a:gd name="T11" fmla="*/ 3 h 531"/>
                <a:gd name="T12" fmla="*/ 16 w 536"/>
                <a:gd name="T13" fmla="*/ 15 h 531"/>
                <a:gd name="T14" fmla="*/ 4 w 536"/>
                <a:gd name="T15" fmla="*/ 58 h 531"/>
                <a:gd name="T16" fmla="*/ 101 w 536"/>
                <a:gd name="T17" fmla="*/ 479 h 531"/>
                <a:gd name="T18" fmla="*/ 133 w 536"/>
                <a:gd name="T19" fmla="*/ 513 h 531"/>
                <a:gd name="T20" fmla="*/ 178 w 536"/>
                <a:gd name="T21" fmla="*/ 501 h 531"/>
                <a:gd name="T22" fmla="*/ 259 w 536"/>
                <a:gd name="T23" fmla="*/ 420 h 531"/>
                <a:gd name="T24" fmla="*/ 356 w 536"/>
                <a:gd name="T25" fmla="*/ 517 h 531"/>
                <a:gd name="T26" fmla="*/ 388 w 536"/>
                <a:gd name="T27" fmla="*/ 531 h 531"/>
                <a:gd name="T28" fmla="*/ 421 w 536"/>
                <a:gd name="T29" fmla="*/ 517 h 531"/>
                <a:gd name="T30" fmla="*/ 518 w 536"/>
                <a:gd name="T31" fmla="*/ 420 h 531"/>
                <a:gd name="T32" fmla="*/ 518 w 536"/>
                <a:gd name="T33" fmla="*/ 355 h 531"/>
                <a:gd name="T34" fmla="*/ 388 w 536"/>
                <a:gd name="T35" fmla="*/ 420 h 531"/>
                <a:gd name="T36" fmla="*/ 291 w 536"/>
                <a:gd name="T37" fmla="*/ 323 h 531"/>
                <a:gd name="T38" fmla="*/ 259 w 536"/>
                <a:gd name="T39" fmla="*/ 310 h 531"/>
                <a:gd name="T40" fmla="*/ 226 w 536"/>
                <a:gd name="T41" fmla="*/ 323 h 531"/>
                <a:gd name="T42" fmla="*/ 171 w 536"/>
                <a:gd name="T43" fmla="*/ 378 h 531"/>
                <a:gd name="T44" fmla="*/ 109 w 536"/>
                <a:gd name="T45" fmla="*/ 109 h 531"/>
                <a:gd name="T46" fmla="*/ 378 w 536"/>
                <a:gd name="T47" fmla="*/ 171 h 531"/>
                <a:gd name="T48" fmla="*/ 323 w 536"/>
                <a:gd name="T49" fmla="*/ 226 h 531"/>
                <a:gd name="T50" fmla="*/ 323 w 536"/>
                <a:gd name="T51" fmla="*/ 291 h 531"/>
                <a:gd name="T52" fmla="*/ 421 w 536"/>
                <a:gd name="T53" fmla="*/ 388 h 531"/>
                <a:gd name="T54" fmla="*/ 388 w 536"/>
                <a:gd name="T55" fmla="*/ 42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6" h="531">
                  <a:moveTo>
                    <a:pt x="518" y="355"/>
                  </a:moveTo>
                  <a:cubicBezTo>
                    <a:pt x="421" y="258"/>
                    <a:pt x="421" y="258"/>
                    <a:pt x="421" y="258"/>
                  </a:cubicBezTo>
                  <a:cubicBezTo>
                    <a:pt x="501" y="177"/>
                    <a:pt x="501" y="177"/>
                    <a:pt x="501" y="177"/>
                  </a:cubicBezTo>
                  <a:cubicBezTo>
                    <a:pt x="513" y="166"/>
                    <a:pt x="518" y="148"/>
                    <a:pt x="513" y="132"/>
                  </a:cubicBezTo>
                  <a:cubicBezTo>
                    <a:pt x="509" y="116"/>
                    <a:pt x="496" y="104"/>
                    <a:pt x="479" y="10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3" y="0"/>
                    <a:pt x="27" y="4"/>
                    <a:pt x="16" y="15"/>
                  </a:cubicBezTo>
                  <a:cubicBezTo>
                    <a:pt x="5" y="27"/>
                    <a:pt x="0" y="43"/>
                    <a:pt x="4" y="58"/>
                  </a:cubicBezTo>
                  <a:cubicBezTo>
                    <a:pt x="101" y="479"/>
                    <a:pt x="101" y="479"/>
                    <a:pt x="101" y="479"/>
                  </a:cubicBezTo>
                  <a:cubicBezTo>
                    <a:pt x="104" y="495"/>
                    <a:pt x="117" y="508"/>
                    <a:pt x="133" y="513"/>
                  </a:cubicBezTo>
                  <a:cubicBezTo>
                    <a:pt x="149" y="517"/>
                    <a:pt x="166" y="513"/>
                    <a:pt x="178" y="501"/>
                  </a:cubicBezTo>
                  <a:cubicBezTo>
                    <a:pt x="259" y="420"/>
                    <a:pt x="259" y="420"/>
                    <a:pt x="259" y="420"/>
                  </a:cubicBezTo>
                  <a:cubicBezTo>
                    <a:pt x="356" y="517"/>
                    <a:pt x="356" y="517"/>
                    <a:pt x="356" y="517"/>
                  </a:cubicBezTo>
                  <a:cubicBezTo>
                    <a:pt x="365" y="526"/>
                    <a:pt x="376" y="531"/>
                    <a:pt x="388" y="531"/>
                  </a:cubicBezTo>
                  <a:cubicBezTo>
                    <a:pt x="400" y="531"/>
                    <a:pt x="412" y="526"/>
                    <a:pt x="421" y="517"/>
                  </a:cubicBezTo>
                  <a:cubicBezTo>
                    <a:pt x="518" y="420"/>
                    <a:pt x="518" y="420"/>
                    <a:pt x="518" y="420"/>
                  </a:cubicBezTo>
                  <a:cubicBezTo>
                    <a:pt x="536" y="402"/>
                    <a:pt x="536" y="373"/>
                    <a:pt x="518" y="355"/>
                  </a:cubicBezTo>
                  <a:close/>
                  <a:moveTo>
                    <a:pt x="388" y="420"/>
                  </a:moveTo>
                  <a:cubicBezTo>
                    <a:pt x="291" y="323"/>
                    <a:pt x="291" y="323"/>
                    <a:pt x="291" y="323"/>
                  </a:cubicBezTo>
                  <a:cubicBezTo>
                    <a:pt x="282" y="314"/>
                    <a:pt x="270" y="310"/>
                    <a:pt x="259" y="310"/>
                  </a:cubicBezTo>
                  <a:cubicBezTo>
                    <a:pt x="247" y="310"/>
                    <a:pt x="235" y="314"/>
                    <a:pt x="226" y="323"/>
                  </a:cubicBezTo>
                  <a:cubicBezTo>
                    <a:pt x="171" y="378"/>
                    <a:pt x="171" y="378"/>
                    <a:pt x="171" y="378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378" y="171"/>
                    <a:pt x="378" y="171"/>
                    <a:pt x="378" y="171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06" y="244"/>
                    <a:pt x="306" y="273"/>
                    <a:pt x="323" y="291"/>
                  </a:cubicBezTo>
                  <a:cubicBezTo>
                    <a:pt x="421" y="388"/>
                    <a:pt x="421" y="388"/>
                    <a:pt x="421" y="388"/>
                  </a:cubicBezTo>
                  <a:lnTo>
                    <a:pt x="388" y="4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424FF67A-B5C0-4842-A685-EF4E6459F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7953375"/>
              <a:ext cx="141287" cy="134938"/>
            </a:xfrm>
            <a:custGeom>
              <a:avLst/>
              <a:gdLst>
                <a:gd name="T0" fmla="*/ 128 w 146"/>
                <a:gd name="T1" fmla="*/ 63 h 141"/>
                <a:gd name="T2" fmla="*/ 83 w 146"/>
                <a:gd name="T3" fmla="*/ 17 h 141"/>
                <a:gd name="T4" fmla="*/ 18 w 146"/>
                <a:gd name="T5" fmla="*/ 17 h 141"/>
                <a:gd name="T6" fmla="*/ 18 w 146"/>
                <a:gd name="T7" fmla="*/ 82 h 141"/>
                <a:gd name="T8" fmla="*/ 64 w 146"/>
                <a:gd name="T9" fmla="*/ 128 h 141"/>
                <a:gd name="T10" fmla="*/ 96 w 146"/>
                <a:gd name="T11" fmla="*/ 141 h 141"/>
                <a:gd name="T12" fmla="*/ 128 w 146"/>
                <a:gd name="T13" fmla="*/ 128 h 141"/>
                <a:gd name="T14" fmla="*/ 128 w 146"/>
                <a:gd name="T15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28" y="63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65" y="0"/>
                    <a:pt x="36" y="0"/>
                    <a:pt x="18" y="17"/>
                  </a:cubicBezTo>
                  <a:cubicBezTo>
                    <a:pt x="0" y="35"/>
                    <a:pt x="0" y="64"/>
                    <a:pt x="18" y="82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2" y="137"/>
                    <a:pt x="84" y="141"/>
                    <a:pt x="96" y="141"/>
                  </a:cubicBezTo>
                  <a:cubicBezTo>
                    <a:pt x="108" y="141"/>
                    <a:pt x="119" y="137"/>
                    <a:pt x="128" y="128"/>
                  </a:cubicBezTo>
                  <a:cubicBezTo>
                    <a:pt x="146" y="110"/>
                    <a:pt x="146" y="81"/>
                    <a:pt x="128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16E7215-9D20-4CF6-BF78-936C5390D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8132763"/>
              <a:ext cx="150812" cy="88900"/>
            </a:xfrm>
            <a:custGeom>
              <a:avLst/>
              <a:gdLst>
                <a:gd name="T0" fmla="*/ 111 w 157"/>
                <a:gd name="T1" fmla="*/ 0 h 92"/>
                <a:gd name="T2" fmla="*/ 46 w 157"/>
                <a:gd name="T3" fmla="*/ 0 h 92"/>
                <a:gd name="T4" fmla="*/ 0 w 157"/>
                <a:gd name="T5" fmla="*/ 46 h 92"/>
                <a:gd name="T6" fmla="*/ 46 w 157"/>
                <a:gd name="T7" fmla="*/ 92 h 92"/>
                <a:gd name="T8" fmla="*/ 111 w 157"/>
                <a:gd name="T9" fmla="*/ 92 h 92"/>
                <a:gd name="T10" fmla="*/ 157 w 157"/>
                <a:gd name="T11" fmla="*/ 46 h 92"/>
                <a:gd name="T12" fmla="*/ 111 w 157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2">
                  <a:moveTo>
                    <a:pt x="111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36" y="92"/>
                    <a:pt x="157" y="71"/>
                    <a:pt x="157" y="46"/>
                  </a:cubicBezTo>
                  <a:cubicBezTo>
                    <a:pt x="157" y="21"/>
                    <a:pt x="136" y="0"/>
                    <a:pt x="11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9843D8F6-02DB-4BE5-8F5E-ACFF428F5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8261350"/>
              <a:ext cx="141287" cy="136525"/>
            </a:xfrm>
            <a:custGeom>
              <a:avLst/>
              <a:gdLst>
                <a:gd name="T0" fmla="*/ 128 w 146"/>
                <a:gd name="T1" fmla="*/ 18 h 142"/>
                <a:gd name="T2" fmla="*/ 64 w 146"/>
                <a:gd name="T3" fmla="*/ 18 h 142"/>
                <a:gd name="T4" fmla="*/ 18 w 146"/>
                <a:gd name="T5" fmla="*/ 64 h 142"/>
                <a:gd name="T6" fmla="*/ 18 w 146"/>
                <a:gd name="T7" fmla="*/ 128 h 142"/>
                <a:gd name="T8" fmla="*/ 50 w 146"/>
                <a:gd name="T9" fmla="*/ 142 h 142"/>
                <a:gd name="T10" fmla="*/ 83 w 146"/>
                <a:gd name="T11" fmla="*/ 128 h 142"/>
                <a:gd name="T12" fmla="*/ 128 w 146"/>
                <a:gd name="T13" fmla="*/ 83 h 142"/>
                <a:gd name="T14" fmla="*/ 128 w 146"/>
                <a:gd name="T15" fmla="*/ 1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2">
                  <a:moveTo>
                    <a:pt x="128" y="18"/>
                  </a:moveTo>
                  <a:cubicBezTo>
                    <a:pt x="110" y="0"/>
                    <a:pt x="81" y="0"/>
                    <a:pt x="64" y="18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0" y="82"/>
                    <a:pt x="0" y="111"/>
                    <a:pt x="18" y="128"/>
                  </a:cubicBezTo>
                  <a:cubicBezTo>
                    <a:pt x="27" y="137"/>
                    <a:pt x="38" y="142"/>
                    <a:pt x="50" y="142"/>
                  </a:cubicBezTo>
                  <a:cubicBezTo>
                    <a:pt x="62" y="142"/>
                    <a:pt x="74" y="137"/>
                    <a:pt x="83" y="128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46" y="65"/>
                    <a:pt x="146" y="36"/>
                    <a:pt x="12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65F9EF7E-D0C2-431D-B2E9-023A42827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25" y="7953375"/>
              <a:ext cx="141287" cy="134938"/>
            </a:xfrm>
            <a:custGeom>
              <a:avLst/>
              <a:gdLst>
                <a:gd name="T0" fmla="*/ 129 w 147"/>
                <a:gd name="T1" fmla="*/ 17 h 141"/>
                <a:gd name="T2" fmla="*/ 64 w 147"/>
                <a:gd name="T3" fmla="*/ 17 h 141"/>
                <a:gd name="T4" fmla="*/ 18 w 147"/>
                <a:gd name="T5" fmla="*/ 63 h 141"/>
                <a:gd name="T6" fmla="*/ 18 w 147"/>
                <a:gd name="T7" fmla="*/ 128 h 141"/>
                <a:gd name="T8" fmla="*/ 51 w 147"/>
                <a:gd name="T9" fmla="*/ 141 h 141"/>
                <a:gd name="T10" fmla="*/ 83 w 147"/>
                <a:gd name="T11" fmla="*/ 128 h 141"/>
                <a:gd name="T12" fmla="*/ 129 w 147"/>
                <a:gd name="T13" fmla="*/ 82 h 141"/>
                <a:gd name="T14" fmla="*/ 129 w 147"/>
                <a:gd name="T15" fmla="*/ 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1">
                  <a:moveTo>
                    <a:pt x="129" y="17"/>
                  </a:moveTo>
                  <a:cubicBezTo>
                    <a:pt x="111" y="0"/>
                    <a:pt x="82" y="0"/>
                    <a:pt x="64" y="17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81"/>
                    <a:pt x="0" y="110"/>
                    <a:pt x="18" y="128"/>
                  </a:cubicBezTo>
                  <a:cubicBezTo>
                    <a:pt x="27" y="137"/>
                    <a:pt x="39" y="141"/>
                    <a:pt x="51" y="141"/>
                  </a:cubicBezTo>
                  <a:cubicBezTo>
                    <a:pt x="62" y="141"/>
                    <a:pt x="74" y="137"/>
                    <a:pt x="83" y="128"/>
                  </a:cubicBezTo>
                  <a:cubicBezTo>
                    <a:pt x="129" y="82"/>
                    <a:pt x="129" y="82"/>
                    <a:pt x="129" y="82"/>
                  </a:cubicBezTo>
                  <a:cubicBezTo>
                    <a:pt x="147" y="64"/>
                    <a:pt x="147" y="35"/>
                    <a:pt x="129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16F4DF48-F92A-4C21-BFD8-44FBE59C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5" y="7883525"/>
              <a:ext cx="87312" cy="150813"/>
            </a:xfrm>
            <a:custGeom>
              <a:avLst/>
              <a:gdLst>
                <a:gd name="T0" fmla="*/ 45 w 91"/>
                <a:gd name="T1" fmla="*/ 0 h 156"/>
                <a:gd name="T2" fmla="*/ 0 w 91"/>
                <a:gd name="T3" fmla="*/ 46 h 156"/>
                <a:gd name="T4" fmla="*/ 0 w 91"/>
                <a:gd name="T5" fmla="*/ 111 h 156"/>
                <a:gd name="T6" fmla="*/ 45 w 91"/>
                <a:gd name="T7" fmla="*/ 156 h 156"/>
                <a:gd name="T8" fmla="*/ 91 w 91"/>
                <a:gd name="T9" fmla="*/ 111 h 156"/>
                <a:gd name="T10" fmla="*/ 91 w 91"/>
                <a:gd name="T11" fmla="*/ 46 h 156"/>
                <a:gd name="T12" fmla="*/ 45 w 91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56">
                  <a:moveTo>
                    <a:pt x="45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36"/>
                    <a:pt x="20" y="156"/>
                    <a:pt x="45" y="156"/>
                  </a:cubicBezTo>
                  <a:cubicBezTo>
                    <a:pt x="71" y="156"/>
                    <a:pt x="91" y="136"/>
                    <a:pt x="91" y="111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21"/>
                    <a:pt x="71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E0186AE5-F9FD-4ECD-9D14-EF9AB0B9B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8631238"/>
              <a:ext cx="88900" cy="88900"/>
            </a:xfrm>
            <a:custGeom>
              <a:avLst/>
              <a:gdLst>
                <a:gd name="T0" fmla="*/ 91 w 92"/>
                <a:gd name="T1" fmla="*/ 38 h 92"/>
                <a:gd name="T2" fmla="*/ 88 w 92"/>
                <a:gd name="T3" fmla="*/ 29 h 92"/>
                <a:gd name="T4" fmla="*/ 84 w 92"/>
                <a:gd name="T5" fmla="*/ 21 h 92"/>
                <a:gd name="T6" fmla="*/ 78 w 92"/>
                <a:gd name="T7" fmla="*/ 14 h 92"/>
                <a:gd name="T8" fmla="*/ 71 w 92"/>
                <a:gd name="T9" fmla="*/ 8 h 92"/>
                <a:gd name="T10" fmla="*/ 63 w 92"/>
                <a:gd name="T11" fmla="*/ 4 h 92"/>
                <a:gd name="T12" fmla="*/ 55 w 92"/>
                <a:gd name="T13" fmla="*/ 2 h 92"/>
                <a:gd name="T14" fmla="*/ 37 w 92"/>
                <a:gd name="T15" fmla="*/ 2 h 92"/>
                <a:gd name="T16" fmla="*/ 28 w 92"/>
                <a:gd name="T17" fmla="*/ 4 h 92"/>
                <a:gd name="T18" fmla="*/ 21 w 92"/>
                <a:gd name="T19" fmla="*/ 8 h 92"/>
                <a:gd name="T20" fmla="*/ 14 w 92"/>
                <a:gd name="T21" fmla="*/ 14 h 92"/>
                <a:gd name="T22" fmla="*/ 8 w 92"/>
                <a:gd name="T23" fmla="*/ 21 h 92"/>
                <a:gd name="T24" fmla="*/ 4 w 92"/>
                <a:gd name="T25" fmla="*/ 29 h 92"/>
                <a:gd name="T26" fmla="*/ 1 w 92"/>
                <a:gd name="T27" fmla="*/ 38 h 92"/>
                <a:gd name="T28" fmla="*/ 0 w 92"/>
                <a:gd name="T29" fmla="*/ 46 h 92"/>
                <a:gd name="T30" fmla="*/ 1 w 92"/>
                <a:gd name="T31" fmla="*/ 55 h 92"/>
                <a:gd name="T32" fmla="*/ 4 w 92"/>
                <a:gd name="T33" fmla="*/ 64 h 92"/>
                <a:gd name="T34" fmla="*/ 8 w 92"/>
                <a:gd name="T35" fmla="*/ 72 h 92"/>
                <a:gd name="T36" fmla="*/ 14 w 92"/>
                <a:gd name="T37" fmla="*/ 79 h 92"/>
                <a:gd name="T38" fmla="*/ 21 w 92"/>
                <a:gd name="T39" fmla="*/ 85 h 92"/>
                <a:gd name="T40" fmla="*/ 28 w 92"/>
                <a:gd name="T41" fmla="*/ 89 h 92"/>
                <a:gd name="T42" fmla="*/ 37 w 92"/>
                <a:gd name="T43" fmla="*/ 91 h 92"/>
                <a:gd name="T44" fmla="*/ 46 w 92"/>
                <a:gd name="T45" fmla="*/ 92 h 92"/>
                <a:gd name="T46" fmla="*/ 55 w 92"/>
                <a:gd name="T47" fmla="*/ 91 h 92"/>
                <a:gd name="T48" fmla="*/ 63 w 92"/>
                <a:gd name="T49" fmla="*/ 89 h 92"/>
                <a:gd name="T50" fmla="*/ 71 w 92"/>
                <a:gd name="T51" fmla="*/ 85 h 92"/>
                <a:gd name="T52" fmla="*/ 78 w 92"/>
                <a:gd name="T53" fmla="*/ 79 h 92"/>
                <a:gd name="T54" fmla="*/ 84 w 92"/>
                <a:gd name="T55" fmla="*/ 72 h 92"/>
                <a:gd name="T56" fmla="*/ 88 w 92"/>
                <a:gd name="T57" fmla="*/ 64 h 92"/>
                <a:gd name="T58" fmla="*/ 91 w 92"/>
                <a:gd name="T59" fmla="*/ 55 h 92"/>
                <a:gd name="T60" fmla="*/ 92 w 92"/>
                <a:gd name="T61" fmla="*/ 46 h 92"/>
                <a:gd name="T62" fmla="*/ 91 w 92"/>
                <a:gd name="T6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92">
                  <a:moveTo>
                    <a:pt x="91" y="38"/>
                  </a:moveTo>
                  <a:cubicBezTo>
                    <a:pt x="90" y="35"/>
                    <a:pt x="89" y="32"/>
                    <a:pt x="88" y="29"/>
                  </a:cubicBezTo>
                  <a:cubicBezTo>
                    <a:pt x="87" y="26"/>
                    <a:pt x="86" y="24"/>
                    <a:pt x="84" y="21"/>
                  </a:cubicBezTo>
                  <a:cubicBezTo>
                    <a:pt x="82" y="19"/>
                    <a:pt x="80" y="16"/>
                    <a:pt x="78" y="14"/>
                  </a:cubicBezTo>
                  <a:cubicBezTo>
                    <a:pt x="76" y="12"/>
                    <a:pt x="74" y="10"/>
                    <a:pt x="71" y="8"/>
                  </a:cubicBezTo>
                  <a:cubicBezTo>
                    <a:pt x="69" y="7"/>
                    <a:pt x="66" y="5"/>
                    <a:pt x="63" y="4"/>
                  </a:cubicBezTo>
                  <a:cubicBezTo>
                    <a:pt x="61" y="3"/>
                    <a:pt x="58" y="2"/>
                    <a:pt x="55" y="2"/>
                  </a:cubicBezTo>
                  <a:cubicBezTo>
                    <a:pt x="49" y="0"/>
                    <a:pt x="43" y="0"/>
                    <a:pt x="37" y="2"/>
                  </a:cubicBezTo>
                  <a:cubicBezTo>
                    <a:pt x="34" y="2"/>
                    <a:pt x="31" y="3"/>
                    <a:pt x="28" y="4"/>
                  </a:cubicBezTo>
                  <a:cubicBezTo>
                    <a:pt x="26" y="5"/>
                    <a:pt x="23" y="7"/>
                    <a:pt x="21" y="8"/>
                  </a:cubicBezTo>
                  <a:cubicBezTo>
                    <a:pt x="18" y="10"/>
                    <a:pt x="16" y="12"/>
                    <a:pt x="14" y="14"/>
                  </a:cubicBezTo>
                  <a:cubicBezTo>
                    <a:pt x="11" y="16"/>
                    <a:pt x="10" y="19"/>
                    <a:pt x="8" y="21"/>
                  </a:cubicBezTo>
                  <a:cubicBezTo>
                    <a:pt x="6" y="24"/>
                    <a:pt x="5" y="26"/>
                    <a:pt x="4" y="29"/>
                  </a:cubicBezTo>
                  <a:cubicBezTo>
                    <a:pt x="3" y="32"/>
                    <a:pt x="2" y="35"/>
                    <a:pt x="1" y="38"/>
                  </a:cubicBezTo>
                  <a:cubicBezTo>
                    <a:pt x="0" y="40"/>
                    <a:pt x="0" y="43"/>
                    <a:pt x="0" y="46"/>
                  </a:cubicBezTo>
                  <a:cubicBezTo>
                    <a:pt x="0" y="49"/>
                    <a:pt x="0" y="52"/>
                    <a:pt x="1" y="55"/>
                  </a:cubicBezTo>
                  <a:cubicBezTo>
                    <a:pt x="2" y="58"/>
                    <a:pt x="3" y="61"/>
                    <a:pt x="4" y="64"/>
                  </a:cubicBezTo>
                  <a:cubicBezTo>
                    <a:pt x="5" y="67"/>
                    <a:pt x="6" y="69"/>
                    <a:pt x="8" y="72"/>
                  </a:cubicBezTo>
                  <a:cubicBezTo>
                    <a:pt x="10" y="74"/>
                    <a:pt x="11" y="77"/>
                    <a:pt x="14" y="79"/>
                  </a:cubicBezTo>
                  <a:cubicBezTo>
                    <a:pt x="16" y="81"/>
                    <a:pt x="18" y="83"/>
                    <a:pt x="21" y="85"/>
                  </a:cubicBezTo>
                  <a:cubicBezTo>
                    <a:pt x="23" y="86"/>
                    <a:pt x="26" y="88"/>
                    <a:pt x="28" y="89"/>
                  </a:cubicBezTo>
                  <a:cubicBezTo>
                    <a:pt x="31" y="90"/>
                    <a:pt x="34" y="91"/>
                    <a:pt x="37" y="91"/>
                  </a:cubicBezTo>
                  <a:cubicBezTo>
                    <a:pt x="40" y="92"/>
                    <a:pt x="43" y="92"/>
                    <a:pt x="46" y="92"/>
                  </a:cubicBezTo>
                  <a:cubicBezTo>
                    <a:pt x="49" y="92"/>
                    <a:pt x="52" y="92"/>
                    <a:pt x="55" y="91"/>
                  </a:cubicBezTo>
                  <a:cubicBezTo>
                    <a:pt x="58" y="91"/>
                    <a:pt x="61" y="90"/>
                    <a:pt x="63" y="89"/>
                  </a:cubicBezTo>
                  <a:cubicBezTo>
                    <a:pt x="66" y="88"/>
                    <a:pt x="69" y="86"/>
                    <a:pt x="71" y="85"/>
                  </a:cubicBezTo>
                  <a:cubicBezTo>
                    <a:pt x="74" y="83"/>
                    <a:pt x="76" y="81"/>
                    <a:pt x="78" y="79"/>
                  </a:cubicBezTo>
                  <a:cubicBezTo>
                    <a:pt x="80" y="77"/>
                    <a:pt x="82" y="74"/>
                    <a:pt x="84" y="72"/>
                  </a:cubicBezTo>
                  <a:cubicBezTo>
                    <a:pt x="86" y="69"/>
                    <a:pt x="87" y="67"/>
                    <a:pt x="88" y="64"/>
                  </a:cubicBezTo>
                  <a:cubicBezTo>
                    <a:pt x="89" y="61"/>
                    <a:pt x="90" y="58"/>
                    <a:pt x="91" y="55"/>
                  </a:cubicBezTo>
                  <a:cubicBezTo>
                    <a:pt x="91" y="52"/>
                    <a:pt x="92" y="49"/>
                    <a:pt x="92" y="46"/>
                  </a:cubicBezTo>
                  <a:cubicBezTo>
                    <a:pt x="92" y="43"/>
                    <a:pt x="91" y="40"/>
                    <a:pt x="9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6CC732-8B59-48AB-9311-3EB9E1FCB92D}"/>
              </a:ext>
            </a:extLst>
          </p:cNvPr>
          <p:cNvGrpSpPr/>
          <p:nvPr/>
        </p:nvGrpSpPr>
        <p:grpSpPr>
          <a:xfrm>
            <a:off x="7747404" y="2028260"/>
            <a:ext cx="507248" cy="507598"/>
            <a:chOff x="2713038" y="7397750"/>
            <a:chExt cx="2293937" cy="2295525"/>
          </a:xfrm>
          <a:solidFill>
            <a:schemeClr val="bg1"/>
          </a:solidFill>
        </p:grpSpPr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43516853-66AA-4756-B8E8-642D9D74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5" y="8469313"/>
              <a:ext cx="96837" cy="98425"/>
            </a:xfrm>
            <a:custGeom>
              <a:avLst/>
              <a:gdLst>
                <a:gd name="T0" fmla="*/ 84 w 102"/>
                <a:gd name="T1" fmla="*/ 18 h 102"/>
                <a:gd name="T2" fmla="*/ 18 w 102"/>
                <a:gd name="T3" fmla="*/ 18 h 102"/>
                <a:gd name="T4" fmla="*/ 18 w 102"/>
                <a:gd name="T5" fmla="*/ 83 h 102"/>
                <a:gd name="T6" fmla="*/ 84 w 102"/>
                <a:gd name="T7" fmla="*/ 83 h 102"/>
                <a:gd name="T8" fmla="*/ 84 w 102"/>
                <a:gd name="T9" fmla="*/ 1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84" y="18"/>
                  </a:moveTo>
                  <a:cubicBezTo>
                    <a:pt x="66" y="0"/>
                    <a:pt x="36" y="0"/>
                    <a:pt x="18" y="18"/>
                  </a:cubicBezTo>
                  <a:cubicBezTo>
                    <a:pt x="0" y="36"/>
                    <a:pt x="0" y="65"/>
                    <a:pt x="18" y="83"/>
                  </a:cubicBezTo>
                  <a:cubicBezTo>
                    <a:pt x="36" y="102"/>
                    <a:pt x="66" y="102"/>
                    <a:pt x="84" y="83"/>
                  </a:cubicBezTo>
                  <a:cubicBezTo>
                    <a:pt x="102" y="65"/>
                    <a:pt x="102" y="36"/>
                    <a:pt x="84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77B21680-032F-44A1-8EAE-D3068409F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4638" y="7829550"/>
              <a:ext cx="490537" cy="490538"/>
            </a:xfrm>
            <a:custGeom>
              <a:avLst/>
              <a:gdLst>
                <a:gd name="T0" fmla="*/ 420 w 510"/>
                <a:gd name="T1" fmla="*/ 91 h 510"/>
                <a:gd name="T2" fmla="*/ 91 w 510"/>
                <a:gd name="T3" fmla="*/ 91 h 510"/>
                <a:gd name="T4" fmla="*/ 91 w 510"/>
                <a:gd name="T5" fmla="*/ 420 h 510"/>
                <a:gd name="T6" fmla="*/ 420 w 510"/>
                <a:gd name="T7" fmla="*/ 420 h 510"/>
                <a:gd name="T8" fmla="*/ 420 w 510"/>
                <a:gd name="T9" fmla="*/ 91 h 510"/>
                <a:gd name="T10" fmla="*/ 354 w 510"/>
                <a:gd name="T11" fmla="*/ 354 h 510"/>
                <a:gd name="T12" fmla="*/ 157 w 510"/>
                <a:gd name="T13" fmla="*/ 354 h 510"/>
                <a:gd name="T14" fmla="*/ 156 w 510"/>
                <a:gd name="T15" fmla="*/ 157 h 510"/>
                <a:gd name="T16" fmla="*/ 354 w 510"/>
                <a:gd name="T17" fmla="*/ 157 h 510"/>
                <a:gd name="T18" fmla="*/ 354 w 510"/>
                <a:gd name="T19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0" h="510">
                  <a:moveTo>
                    <a:pt x="420" y="91"/>
                  </a:moveTo>
                  <a:cubicBezTo>
                    <a:pt x="329" y="0"/>
                    <a:pt x="182" y="0"/>
                    <a:pt x="91" y="91"/>
                  </a:cubicBezTo>
                  <a:cubicBezTo>
                    <a:pt x="0" y="181"/>
                    <a:pt x="0" y="329"/>
                    <a:pt x="91" y="420"/>
                  </a:cubicBezTo>
                  <a:cubicBezTo>
                    <a:pt x="181" y="510"/>
                    <a:pt x="329" y="510"/>
                    <a:pt x="420" y="420"/>
                  </a:cubicBezTo>
                  <a:cubicBezTo>
                    <a:pt x="510" y="329"/>
                    <a:pt x="510" y="182"/>
                    <a:pt x="420" y="91"/>
                  </a:cubicBezTo>
                  <a:close/>
                  <a:moveTo>
                    <a:pt x="354" y="354"/>
                  </a:moveTo>
                  <a:cubicBezTo>
                    <a:pt x="299" y="408"/>
                    <a:pt x="211" y="408"/>
                    <a:pt x="157" y="354"/>
                  </a:cubicBezTo>
                  <a:cubicBezTo>
                    <a:pt x="102" y="299"/>
                    <a:pt x="102" y="211"/>
                    <a:pt x="156" y="157"/>
                  </a:cubicBezTo>
                  <a:cubicBezTo>
                    <a:pt x="211" y="102"/>
                    <a:pt x="299" y="102"/>
                    <a:pt x="354" y="157"/>
                  </a:cubicBezTo>
                  <a:cubicBezTo>
                    <a:pt x="408" y="211"/>
                    <a:pt x="408" y="299"/>
                    <a:pt x="354" y="3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8C8F3BB8-A340-483C-A608-93ACE440B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4838" y="7397750"/>
              <a:ext cx="1862137" cy="1862138"/>
            </a:xfrm>
            <a:custGeom>
              <a:avLst/>
              <a:gdLst>
                <a:gd name="T0" fmla="*/ 1887 w 1936"/>
                <a:gd name="T1" fmla="*/ 0 h 1935"/>
                <a:gd name="T2" fmla="*/ 738 w 1936"/>
                <a:gd name="T3" fmla="*/ 474 h 1935"/>
                <a:gd name="T4" fmla="*/ 288 w 1936"/>
                <a:gd name="T5" fmla="*/ 563 h 1935"/>
                <a:gd name="T6" fmla="*/ 30 w 1936"/>
                <a:gd name="T7" fmla="*/ 1142 h 1935"/>
                <a:gd name="T8" fmla="*/ 80 w 1936"/>
                <a:gd name="T9" fmla="*/ 1132 h 1935"/>
                <a:gd name="T10" fmla="*/ 343 w 1936"/>
                <a:gd name="T11" fmla="*/ 1065 h 1935"/>
                <a:gd name="T12" fmla="*/ 272 w 1936"/>
                <a:gd name="T13" fmla="*/ 1372 h 1935"/>
                <a:gd name="T14" fmla="*/ 1 w 1936"/>
                <a:gd name="T15" fmla="*/ 1884 h 1935"/>
                <a:gd name="T16" fmla="*/ 47 w 1936"/>
                <a:gd name="T17" fmla="*/ 1935 h 1935"/>
                <a:gd name="T18" fmla="*/ 475 w 1936"/>
                <a:gd name="T19" fmla="*/ 1789 h 1935"/>
                <a:gd name="T20" fmla="*/ 644 w 1936"/>
                <a:gd name="T21" fmla="*/ 1669 h 1935"/>
                <a:gd name="T22" fmla="*/ 886 w 1936"/>
                <a:gd name="T23" fmla="*/ 1609 h 1935"/>
                <a:gd name="T24" fmla="*/ 794 w 1936"/>
                <a:gd name="T25" fmla="*/ 1906 h 1935"/>
                <a:gd name="T26" fmla="*/ 1373 w 1936"/>
                <a:gd name="T27" fmla="*/ 1648 h 1935"/>
                <a:gd name="T28" fmla="*/ 1461 w 1936"/>
                <a:gd name="T29" fmla="*/ 1197 h 1935"/>
                <a:gd name="T30" fmla="*/ 1935 w 1936"/>
                <a:gd name="T31" fmla="*/ 48 h 1935"/>
                <a:gd name="T32" fmla="*/ 105 w 1936"/>
                <a:gd name="T33" fmla="*/ 999 h 1935"/>
                <a:gd name="T34" fmla="*/ 579 w 1936"/>
                <a:gd name="T35" fmla="*/ 656 h 1935"/>
                <a:gd name="T36" fmla="*/ 359 w 1936"/>
                <a:gd name="T37" fmla="*/ 960 h 1935"/>
                <a:gd name="T38" fmla="*/ 409 w 1936"/>
                <a:gd name="T39" fmla="*/ 1724 h 1935"/>
                <a:gd name="T40" fmla="*/ 212 w 1936"/>
                <a:gd name="T41" fmla="*/ 1526 h 1935"/>
                <a:gd name="T42" fmla="*/ 487 w 1936"/>
                <a:gd name="T43" fmla="*/ 1605 h 1935"/>
                <a:gd name="T44" fmla="*/ 621 w 1936"/>
                <a:gd name="T45" fmla="*/ 1579 h 1935"/>
                <a:gd name="T46" fmla="*/ 489 w 1936"/>
                <a:gd name="T47" fmla="*/ 1475 h 1935"/>
                <a:gd name="T48" fmla="*/ 356 w 1936"/>
                <a:gd name="T49" fmla="*/ 1314 h 1935"/>
                <a:gd name="T50" fmla="*/ 799 w 1936"/>
                <a:gd name="T51" fmla="*/ 1521 h 1935"/>
                <a:gd name="T52" fmla="*/ 1291 w 1936"/>
                <a:gd name="T53" fmla="*/ 1604 h 1935"/>
                <a:gd name="T54" fmla="*/ 975 w 1936"/>
                <a:gd name="T55" fmla="*/ 1575 h 1935"/>
                <a:gd name="T56" fmla="*/ 1279 w 1936"/>
                <a:gd name="T57" fmla="*/ 1356 h 1935"/>
                <a:gd name="T58" fmla="*/ 1396 w 1936"/>
                <a:gd name="T59" fmla="*/ 1132 h 1935"/>
                <a:gd name="T60" fmla="*/ 891 w 1936"/>
                <a:gd name="T61" fmla="*/ 1482 h 1935"/>
                <a:gd name="T62" fmla="*/ 683 w 1936"/>
                <a:gd name="T63" fmla="*/ 674 h 1935"/>
                <a:gd name="T64" fmla="*/ 1332 w 1936"/>
                <a:gd name="T65" fmla="*/ 213 h 1935"/>
                <a:gd name="T66" fmla="*/ 1396 w 1936"/>
                <a:gd name="T67" fmla="*/ 1132 h 1935"/>
                <a:gd name="T68" fmla="*/ 1430 w 1936"/>
                <a:gd name="T69" fmla="*/ 180 h 1935"/>
                <a:gd name="T70" fmla="*/ 1755 w 1936"/>
                <a:gd name="T71" fmla="*/ 505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6" h="1935">
                  <a:moveTo>
                    <a:pt x="1922" y="14"/>
                  </a:moveTo>
                  <a:cubicBezTo>
                    <a:pt x="1913" y="4"/>
                    <a:pt x="1900" y="0"/>
                    <a:pt x="1887" y="0"/>
                  </a:cubicBezTo>
                  <a:cubicBezTo>
                    <a:pt x="1877" y="0"/>
                    <a:pt x="1626" y="10"/>
                    <a:pt x="1329" y="116"/>
                  </a:cubicBezTo>
                  <a:cubicBezTo>
                    <a:pt x="1090" y="200"/>
                    <a:pt x="891" y="320"/>
                    <a:pt x="738" y="474"/>
                  </a:cubicBezTo>
                  <a:cubicBezTo>
                    <a:pt x="703" y="508"/>
                    <a:pt x="670" y="545"/>
                    <a:pt x="638" y="583"/>
                  </a:cubicBezTo>
                  <a:cubicBezTo>
                    <a:pt x="486" y="493"/>
                    <a:pt x="364" y="521"/>
                    <a:pt x="288" y="563"/>
                  </a:cubicBezTo>
                  <a:cubicBezTo>
                    <a:pt x="110" y="657"/>
                    <a:pt x="1" y="915"/>
                    <a:pt x="1" y="1099"/>
                  </a:cubicBezTo>
                  <a:cubicBezTo>
                    <a:pt x="1" y="1118"/>
                    <a:pt x="12" y="1135"/>
                    <a:pt x="30" y="1142"/>
                  </a:cubicBezTo>
                  <a:cubicBezTo>
                    <a:pt x="35" y="1144"/>
                    <a:pt x="41" y="1145"/>
                    <a:pt x="47" y="1145"/>
                  </a:cubicBezTo>
                  <a:cubicBezTo>
                    <a:pt x="59" y="1145"/>
                    <a:pt x="71" y="1141"/>
                    <a:pt x="80" y="1132"/>
                  </a:cubicBezTo>
                  <a:cubicBezTo>
                    <a:pt x="174" y="1038"/>
                    <a:pt x="289" y="1044"/>
                    <a:pt x="326" y="1049"/>
                  </a:cubicBezTo>
                  <a:cubicBezTo>
                    <a:pt x="343" y="1065"/>
                    <a:pt x="343" y="1065"/>
                    <a:pt x="343" y="1065"/>
                  </a:cubicBezTo>
                  <a:cubicBezTo>
                    <a:pt x="311" y="1142"/>
                    <a:pt x="285" y="1217"/>
                    <a:pt x="266" y="1291"/>
                  </a:cubicBezTo>
                  <a:cubicBezTo>
                    <a:pt x="259" y="1318"/>
                    <a:pt x="261" y="1346"/>
                    <a:pt x="272" y="1372"/>
                  </a:cubicBezTo>
                  <a:cubicBezTo>
                    <a:pt x="227" y="1393"/>
                    <a:pt x="184" y="1423"/>
                    <a:pt x="146" y="1461"/>
                  </a:cubicBezTo>
                  <a:cubicBezTo>
                    <a:pt x="26" y="1580"/>
                    <a:pt x="2" y="1872"/>
                    <a:pt x="1" y="1884"/>
                  </a:cubicBezTo>
                  <a:cubicBezTo>
                    <a:pt x="0" y="1898"/>
                    <a:pt x="5" y="1911"/>
                    <a:pt x="14" y="1921"/>
                  </a:cubicBezTo>
                  <a:cubicBezTo>
                    <a:pt x="23" y="1930"/>
                    <a:pt x="35" y="1935"/>
                    <a:pt x="47" y="1935"/>
                  </a:cubicBezTo>
                  <a:cubicBezTo>
                    <a:pt x="49" y="1935"/>
                    <a:pt x="50" y="1935"/>
                    <a:pt x="51" y="1934"/>
                  </a:cubicBezTo>
                  <a:cubicBezTo>
                    <a:pt x="63" y="1933"/>
                    <a:pt x="355" y="1909"/>
                    <a:pt x="475" y="1789"/>
                  </a:cubicBezTo>
                  <a:cubicBezTo>
                    <a:pt x="512" y="1752"/>
                    <a:pt x="543" y="1709"/>
                    <a:pt x="563" y="1664"/>
                  </a:cubicBezTo>
                  <a:cubicBezTo>
                    <a:pt x="591" y="1675"/>
                    <a:pt x="619" y="1676"/>
                    <a:pt x="644" y="1669"/>
                  </a:cubicBezTo>
                  <a:cubicBezTo>
                    <a:pt x="718" y="1651"/>
                    <a:pt x="794" y="1625"/>
                    <a:pt x="870" y="1593"/>
                  </a:cubicBezTo>
                  <a:cubicBezTo>
                    <a:pt x="886" y="1609"/>
                    <a:pt x="886" y="1609"/>
                    <a:pt x="886" y="1609"/>
                  </a:cubicBezTo>
                  <a:cubicBezTo>
                    <a:pt x="891" y="1647"/>
                    <a:pt x="897" y="1762"/>
                    <a:pt x="804" y="1855"/>
                  </a:cubicBezTo>
                  <a:cubicBezTo>
                    <a:pt x="790" y="1868"/>
                    <a:pt x="786" y="1888"/>
                    <a:pt x="794" y="1906"/>
                  </a:cubicBezTo>
                  <a:cubicBezTo>
                    <a:pt x="801" y="1923"/>
                    <a:pt x="818" y="1935"/>
                    <a:pt x="837" y="1935"/>
                  </a:cubicBezTo>
                  <a:cubicBezTo>
                    <a:pt x="1021" y="1935"/>
                    <a:pt x="1278" y="1825"/>
                    <a:pt x="1373" y="1648"/>
                  </a:cubicBezTo>
                  <a:cubicBezTo>
                    <a:pt x="1414" y="1571"/>
                    <a:pt x="1442" y="1449"/>
                    <a:pt x="1353" y="1297"/>
                  </a:cubicBezTo>
                  <a:cubicBezTo>
                    <a:pt x="1390" y="1265"/>
                    <a:pt x="1427" y="1232"/>
                    <a:pt x="1461" y="1197"/>
                  </a:cubicBezTo>
                  <a:cubicBezTo>
                    <a:pt x="1615" y="1044"/>
                    <a:pt x="1735" y="845"/>
                    <a:pt x="1820" y="607"/>
                  </a:cubicBezTo>
                  <a:cubicBezTo>
                    <a:pt x="1925" y="309"/>
                    <a:pt x="1935" y="59"/>
                    <a:pt x="1935" y="48"/>
                  </a:cubicBezTo>
                  <a:cubicBezTo>
                    <a:pt x="1936" y="35"/>
                    <a:pt x="1931" y="23"/>
                    <a:pt x="1922" y="14"/>
                  </a:cubicBezTo>
                  <a:close/>
                  <a:moveTo>
                    <a:pt x="105" y="999"/>
                  </a:moveTo>
                  <a:cubicBezTo>
                    <a:pt x="134" y="859"/>
                    <a:pt x="218" y="706"/>
                    <a:pt x="331" y="645"/>
                  </a:cubicBezTo>
                  <a:cubicBezTo>
                    <a:pt x="407" y="604"/>
                    <a:pt x="491" y="608"/>
                    <a:pt x="579" y="656"/>
                  </a:cubicBezTo>
                  <a:cubicBezTo>
                    <a:pt x="504" y="755"/>
                    <a:pt x="438" y="862"/>
                    <a:pt x="384" y="975"/>
                  </a:cubicBezTo>
                  <a:cubicBezTo>
                    <a:pt x="383" y="974"/>
                    <a:pt x="375" y="964"/>
                    <a:pt x="359" y="960"/>
                  </a:cubicBezTo>
                  <a:cubicBezTo>
                    <a:pt x="353" y="959"/>
                    <a:pt x="230" y="932"/>
                    <a:pt x="105" y="999"/>
                  </a:cubicBezTo>
                  <a:close/>
                  <a:moveTo>
                    <a:pt x="409" y="1724"/>
                  </a:moveTo>
                  <a:cubicBezTo>
                    <a:pt x="345" y="1788"/>
                    <a:pt x="195" y="1821"/>
                    <a:pt x="100" y="1835"/>
                  </a:cubicBezTo>
                  <a:cubicBezTo>
                    <a:pt x="114" y="1740"/>
                    <a:pt x="148" y="1590"/>
                    <a:pt x="212" y="1526"/>
                  </a:cubicBezTo>
                  <a:cubicBezTo>
                    <a:pt x="248" y="1491"/>
                    <a:pt x="289" y="1463"/>
                    <a:pt x="331" y="1448"/>
                  </a:cubicBezTo>
                  <a:cubicBezTo>
                    <a:pt x="487" y="1605"/>
                    <a:pt x="487" y="1605"/>
                    <a:pt x="487" y="1605"/>
                  </a:cubicBezTo>
                  <a:cubicBezTo>
                    <a:pt x="472" y="1646"/>
                    <a:pt x="445" y="1688"/>
                    <a:pt x="409" y="1724"/>
                  </a:cubicBezTo>
                  <a:close/>
                  <a:moveTo>
                    <a:pt x="621" y="1579"/>
                  </a:moveTo>
                  <a:cubicBezTo>
                    <a:pt x="608" y="1583"/>
                    <a:pt x="592" y="1578"/>
                    <a:pt x="580" y="1566"/>
                  </a:cubicBezTo>
                  <a:cubicBezTo>
                    <a:pt x="520" y="1506"/>
                    <a:pt x="497" y="1482"/>
                    <a:pt x="489" y="1475"/>
                  </a:cubicBezTo>
                  <a:cubicBezTo>
                    <a:pt x="476" y="1462"/>
                    <a:pt x="443" y="1428"/>
                    <a:pt x="369" y="1355"/>
                  </a:cubicBezTo>
                  <a:cubicBezTo>
                    <a:pt x="358" y="1343"/>
                    <a:pt x="353" y="1328"/>
                    <a:pt x="356" y="1314"/>
                  </a:cubicBezTo>
                  <a:cubicBezTo>
                    <a:pt x="371" y="1256"/>
                    <a:pt x="390" y="1197"/>
                    <a:pt x="414" y="1137"/>
                  </a:cubicBezTo>
                  <a:cubicBezTo>
                    <a:pt x="799" y="1521"/>
                    <a:pt x="799" y="1521"/>
                    <a:pt x="799" y="1521"/>
                  </a:cubicBezTo>
                  <a:cubicBezTo>
                    <a:pt x="739" y="1545"/>
                    <a:pt x="679" y="1564"/>
                    <a:pt x="621" y="1579"/>
                  </a:cubicBezTo>
                  <a:close/>
                  <a:moveTo>
                    <a:pt x="1291" y="1604"/>
                  </a:moveTo>
                  <a:cubicBezTo>
                    <a:pt x="1230" y="1718"/>
                    <a:pt x="1076" y="1802"/>
                    <a:pt x="937" y="1831"/>
                  </a:cubicBezTo>
                  <a:cubicBezTo>
                    <a:pt x="981" y="1747"/>
                    <a:pt x="991" y="1640"/>
                    <a:pt x="975" y="1575"/>
                  </a:cubicBezTo>
                  <a:cubicBezTo>
                    <a:pt x="971" y="1560"/>
                    <a:pt x="961" y="1553"/>
                    <a:pt x="961" y="1552"/>
                  </a:cubicBezTo>
                  <a:cubicBezTo>
                    <a:pt x="1073" y="1497"/>
                    <a:pt x="1180" y="1432"/>
                    <a:pt x="1279" y="1356"/>
                  </a:cubicBezTo>
                  <a:cubicBezTo>
                    <a:pt x="1327" y="1445"/>
                    <a:pt x="1331" y="1528"/>
                    <a:pt x="1291" y="1604"/>
                  </a:cubicBezTo>
                  <a:close/>
                  <a:moveTo>
                    <a:pt x="1396" y="1132"/>
                  </a:moveTo>
                  <a:cubicBezTo>
                    <a:pt x="1354" y="1174"/>
                    <a:pt x="1309" y="1214"/>
                    <a:pt x="1261" y="1252"/>
                  </a:cubicBezTo>
                  <a:cubicBezTo>
                    <a:pt x="1148" y="1343"/>
                    <a:pt x="1024" y="1420"/>
                    <a:pt x="891" y="1482"/>
                  </a:cubicBezTo>
                  <a:cubicBezTo>
                    <a:pt x="454" y="1045"/>
                    <a:pt x="454" y="1045"/>
                    <a:pt x="454" y="1045"/>
                  </a:cubicBezTo>
                  <a:cubicBezTo>
                    <a:pt x="515" y="912"/>
                    <a:pt x="592" y="787"/>
                    <a:pt x="683" y="674"/>
                  </a:cubicBezTo>
                  <a:cubicBezTo>
                    <a:pt x="721" y="627"/>
                    <a:pt x="762" y="582"/>
                    <a:pt x="804" y="540"/>
                  </a:cubicBezTo>
                  <a:cubicBezTo>
                    <a:pt x="941" y="402"/>
                    <a:pt x="1119" y="292"/>
                    <a:pt x="1332" y="213"/>
                  </a:cubicBezTo>
                  <a:cubicBezTo>
                    <a:pt x="1722" y="603"/>
                    <a:pt x="1722" y="603"/>
                    <a:pt x="1722" y="603"/>
                  </a:cubicBezTo>
                  <a:cubicBezTo>
                    <a:pt x="1643" y="816"/>
                    <a:pt x="1533" y="994"/>
                    <a:pt x="1396" y="1132"/>
                  </a:cubicBezTo>
                  <a:close/>
                  <a:moveTo>
                    <a:pt x="1755" y="505"/>
                  </a:moveTo>
                  <a:cubicBezTo>
                    <a:pt x="1430" y="180"/>
                    <a:pt x="1430" y="180"/>
                    <a:pt x="1430" y="180"/>
                  </a:cubicBezTo>
                  <a:cubicBezTo>
                    <a:pt x="1607" y="125"/>
                    <a:pt x="1762" y="104"/>
                    <a:pt x="1838" y="97"/>
                  </a:cubicBezTo>
                  <a:cubicBezTo>
                    <a:pt x="1831" y="174"/>
                    <a:pt x="1810" y="328"/>
                    <a:pt x="1755" y="50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4">
              <a:extLst>
                <a:ext uri="{FF2B5EF4-FFF2-40B4-BE49-F238E27FC236}">
                  <a16:creationId xmlns:a16="http://schemas.microsoft.com/office/drawing/2014/main" id="{1E2A4ECD-2288-4786-A665-0D73DBC7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9229725"/>
              <a:ext cx="223837" cy="223838"/>
            </a:xfrm>
            <a:custGeom>
              <a:avLst/>
              <a:gdLst>
                <a:gd name="T0" fmla="*/ 215 w 233"/>
                <a:gd name="T1" fmla="*/ 18 h 233"/>
                <a:gd name="T2" fmla="*/ 149 w 233"/>
                <a:gd name="T3" fmla="*/ 18 h 233"/>
                <a:gd name="T4" fmla="*/ 18 w 233"/>
                <a:gd name="T5" fmla="*/ 149 h 233"/>
                <a:gd name="T6" fmla="*/ 18 w 233"/>
                <a:gd name="T7" fmla="*/ 215 h 233"/>
                <a:gd name="T8" fmla="*/ 84 w 233"/>
                <a:gd name="T9" fmla="*/ 215 h 233"/>
                <a:gd name="T10" fmla="*/ 215 w 233"/>
                <a:gd name="T11" fmla="*/ 84 h 233"/>
                <a:gd name="T12" fmla="*/ 215 w 233"/>
                <a:gd name="T13" fmla="*/ 1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233">
                  <a:moveTo>
                    <a:pt x="215" y="18"/>
                  </a:moveTo>
                  <a:cubicBezTo>
                    <a:pt x="197" y="0"/>
                    <a:pt x="168" y="0"/>
                    <a:pt x="149" y="18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0" y="168"/>
                    <a:pt x="0" y="197"/>
                    <a:pt x="18" y="215"/>
                  </a:cubicBezTo>
                  <a:cubicBezTo>
                    <a:pt x="36" y="233"/>
                    <a:pt x="65" y="233"/>
                    <a:pt x="84" y="215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3" y="66"/>
                    <a:pt x="233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454D50FC-AC1C-4806-8903-0BB693BD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163" y="8596313"/>
              <a:ext cx="225425" cy="225425"/>
            </a:xfrm>
            <a:custGeom>
              <a:avLst/>
              <a:gdLst>
                <a:gd name="T0" fmla="*/ 215 w 234"/>
                <a:gd name="T1" fmla="*/ 18 h 234"/>
                <a:gd name="T2" fmla="*/ 150 w 234"/>
                <a:gd name="T3" fmla="*/ 18 h 234"/>
                <a:gd name="T4" fmla="*/ 18 w 234"/>
                <a:gd name="T5" fmla="*/ 150 h 234"/>
                <a:gd name="T6" fmla="*/ 18 w 234"/>
                <a:gd name="T7" fmla="*/ 216 h 234"/>
                <a:gd name="T8" fmla="*/ 84 w 234"/>
                <a:gd name="T9" fmla="*/ 216 h 234"/>
                <a:gd name="T10" fmla="*/ 215 w 234"/>
                <a:gd name="T11" fmla="*/ 84 h 234"/>
                <a:gd name="T12" fmla="*/ 215 w 234"/>
                <a:gd name="T13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34">
                  <a:moveTo>
                    <a:pt x="215" y="18"/>
                  </a:moveTo>
                  <a:cubicBezTo>
                    <a:pt x="197" y="0"/>
                    <a:pt x="168" y="0"/>
                    <a:pt x="150" y="18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0" y="168"/>
                    <a:pt x="0" y="197"/>
                    <a:pt x="18" y="216"/>
                  </a:cubicBezTo>
                  <a:cubicBezTo>
                    <a:pt x="36" y="234"/>
                    <a:pt x="66" y="234"/>
                    <a:pt x="84" y="216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34" y="66"/>
                    <a:pt x="234" y="36"/>
                    <a:pt x="215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10498E0C-8CB8-42CE-8979-97FBDAE6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4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4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C840A7AE-8042-4582-9075-C2B5D3CEE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9293225"/>
              <a:ext cx="401637" cy="400050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8 h 417"/>
                <a:gd name="T8" fmla="*/ 84 w 417"/>
                <a:gd name="T9" fmla="*/ 398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1" y="0"/>
                    <a:pt x="352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0"/>
                    <a:pt x="18" y="398"/>
                  </a:cubicBezTo>
                  <a:cubicBezTo>
                    <a:pt x="37" y="417"/>
                    <a:pt x="66" y="417"/>
                    <a:pt x="84" y="398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5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28C03B5F-8533-42A2-8E16-210C5B947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8912225"/>
              <a:ext cx="400050" cy="401638"/>
            </a:xfrm>
            <a:custGeom>
              <a:avLst/>
              <a:gdLst>
                <a:gd name="T0" fmla="*/ 399 w 417"/>
                <a:gd name="T1" fmla="*/ 18 h 417"/>
                <a:gd name="T2" fmla="*/ 333 w 417"/>
                <a:gd name="T3" fmla="*/ 18 h 417"/>
                <a:gd name="T4" fmla="*/ 18 w 417"/>
                <a:gd name="T5" fmla="*/ 333 h 417"/>
                <a:gd name="T6" fmla="*/ 18 w 417"/>
                <a:gd name="T7" fmla="*/ 399 h 417"/>
                <a:gd name="T8" fmla="*/ 84 w 417"/>
                <a:gd name="T9" fmla="*/ 399 h 417"/>
                <a:gd name="T10" fmla="*/ 399 w 417"/>
                <a:gd name="T11" fmla="*/ 84 h 417"/>
                <a:gd name="T12" fmla="*/ 399 w 417"/>
                <a:gd name="T13" fmla="*/ 1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" h="417">
                  <a:moveTo>
                    <a:pt x="399" y="18"/>
                  </a:moveTo>
                  <a:cubicBezTo>
                    <a:pt x="380" y="0"/>
                    <a:pt x="351" y="0"/>
                    <a:pt x="333" y="18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0" y="351"/>
                    <a:pt x="0" y="381"/>
                    <a:pt x="18" y="399"/>
                  </a:cubicBezTo>
                  <a:cubicBezTo>
                    <a:pt x="36" y="417"/>
                    <a:pt x="65" y="417"/>
                    <a:pt x="84" y="399"/>
                  </a:cubicBezTo>
                  <a:cubicBezTo>
                    <a:pt x="399" y="84"/>
                    <a:pt x="399" y="84"/>
                    <a:pt x="399" y="84"/>
                  </a:cubicBezTo>
                  <a:cubicBezTo>
                    <a:pt x="417" y="66"/>
                    <a:pt x="417" y="36"/>
                    <a:pt x="39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FAD0AA96-F81E-44BB-B7C6-6170D8086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8278813"/>
              <a:ext cx="161925" cy="161925"/>
            </a:xfrm>
            <a:custGeom>
              <a:avLst/>
              <a:gdLst>
                <a:gd name="T0" fmla="*/ 150 w 168"/>
                <a:gd name="T1" fmla="*/ 18 h 168"/>
                <a:gd name="T2" fmla="*/ 84 w 168"/>
                <a:gd name="T3" fmla="*/ 18 h 168"/>
                <a:gd name="T4" fmla="*/ 18 w 168"/>
                <a:gd name="T5" fmla="*/ 84 h 168"/>
                <a:gd name="T6" fmla="*/ 18 w 168"/>
                <a:gd name="T7" fmla="*/ 150 h 168"/>
                <a:gd name="T8" fmla="*/ 84 w 168"/>
                <a:gd name="T9" fmla="*/ 150 h 168"/>
                <a:gd name="T10" fmla="*/ 150 w 168"/>
                <a:gd name="T11" fmla="*/ 84 h 168"/>
                <a:gd name="T12" fmla="*/ 150 w 168"/>
                <a:gd name="T13" fmla="*/ 1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68">
                  <a:moveTo>
                    <a:pt x="150" y="18"/>
                  </a:moveTo>
                  <a:cubicBezTo>
                    <a:pt x="132" y="0"/>
                    <a:pt x="102" y="0"/>
                    <a:pt x="84" y="18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0" y="102"/>
                    <a:pt x="0" y="132"/>
                    <a:pt x="18" y="150"/>
                  </a:cubicBezTo>
                  <a:cubicBezTo>
                    <a:pt x="37" y="168"/>
                    <a:pt x="66" y="168"/>
                    <a:pt x="84" y="150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8" y="66"/>
                    <a:pt x="168" y="37"/>
                    <a:pt x="15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B0BB64-074D-4234-8F06-F9C9A1D9013C}"/>
              </a:ext>
            </a:extLst>
          </p:cNvPr>
          <p:cNvGrpSpPr/>
          <p:nvPr/>
        </p:nvGrpSpPr>
        <p:grpSpPr>
          <a:xfrm>
            <a:off x="7747404" y="4950763"/>
            <a:ext cx="506194" cy="506544"/>
            <a:chOff x="508000" y="7508875"/>
            <a:chExt cx="2289175" cy="2290763"/>
          </a:xfrm>
          <a:solidFill>
            <a:schemeClr val="bg1"/>
          </a:solidFill>
        </p:grpSpPr>
        <p:sp>
          <p:nvSpPr>
            <p:cNvPr id="59" name="Freeform 30">
              <a:extLst>
                <a:ext uri="{FF2B5EF4-FFF2-40B4-BE49-F238E27FC236}">
                  <a16:creationId xmlns:a16="http://schemas.microsoft.com/office/drawing/2014/main" id="{2E0CA4CB-3E71-4984-81D8-F9E3A26404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7508875"/>
              <a:ext cx="2289175" cy="2290763"/>
            </a:xfrm>
            <a:custGeom>
              <a:avLst/>
              <a:gdLst>
                <a:gd name="T0" fmla="*/ 2032 w 2381"/>
                <a:gd name="T1" fmla="*/ 932 h 2381"/>
                <a:gd name="T2" fmla="*/ 2106 w 2381"/>
                <a:gd name="T3" fmla="*/ 642 h 2381"/>
                <a:gd name="T4" fmla="*/ 2106 w 2381"/>
                <a:gd name="T5" fmla="*/ 422 h 2381"/>
                <a:gd name="T6" fmla="*/ 1740 w 2381"/>
                <a:gd name="T7" fmla="*/ 275 h 2381"/>
                <a:gd name="T8" fmla="*/ 1450 w 2381"/>
                <a:gd name="T9" fmla="*/ 349 h 2381"/>
                <a:gd name="T10" fmla="*/ 1294 w 2381"/>
                <a:gd name="T11" fmla="*/ 0 h 2381"/>
                <a:gd name="T12" fmla="*/ 932 w 2381"/>
                <a:gd name="T13" fmla="*/ 155 h 2381"/>
                <a:gd name="T14" fmla="*/ 779 w 2381"/>
                <a:gd name="T15" fmla="*/ 412 h 2381"/>
                <a:gd name="T16" fmla="*/ 422 w 2381"/>
                <a:gd name="T17" fmla="*/ 276 h 2381"/>
                <a:gd name="T18" fmla="*/ 276 w 2381"/>
                <a:gd name="T19" fmla="*/ 642 h 2381"/>
                <a:gd name="T20" fmla="*/ 349 w 2381"/>
                <a:gd name="T21" fmla="*/ 932 h 2381"/>
                <a:gd name="T22" fmla="*/ 0 w 2381"/>
                <a:gd name="T23" fmla="*/ 1087 h 2381"/>
                <a:gd name="T24" fmla="*/ 156 w 2381"/>
                <a:gd name="T25" fmla="*/ 1449 h 2381"/>
                <a:gd name="T26" fmla="*/ 413 w 2381"/>
                <a:gd name="T27" fmla="*/ 1602 h 2381"/>
                <a:gd name="T28" fmla="*/ 276 w 2381"/>
                <a:gd name="T29" fmla="*/ 1959 h 2381"/>
                <a:gd name="T30" fmla="*/ 642 w 2381"/>
                <a:gd name="T31" fmla="*/ 2106 h 2381"/>
                <a:gd name="T32" fmla="*/ 932 w 2381"/>
                <a:gd name="T33" fmla="*/ 2032 h 2381"/>
                <a:gd name="T34" fmla="*/ 1087 w 2381"/>
                <a:gd name="T35" fmla="*/ 2381 h 2381"/>
                <a:gd name="T36" fmla="*/ 1450 w 2381"/>
                <a:gd name="T37" fmla="*/ 2226 h 2381"/>
                <a:gd name="T38" fmla="*/ 1603 w 2381"/>
                <a:gd name="T39" fmla="*/ 1969 h 2381"/>
                <a:gd name="T40" fmla="*/ 1959 w 2381"/>
                <a:gd name="T41" fmla="*/ 2106 h 2381"/>
                <a:gd name="T42" fmla="*/ 2151 w 2381"/>
                <a:gd name="T43" fmla="*/ 1849 h 2381"/>
                <a:gd name="T44" fmla="*/ 1969 w 2381"/>
                <a:gd name="T45" fmla="*/ 1602 h 2381"/>
                <a:gd name="T46" fmla="*/ 2226 w 2381"/>
                <a:gd name="T47" fmla="*/ 1449 h 2381"/>
                <a:gd name="T48" fmla="*/ 2381 w 2381"/>
                <a:gd name="T49" fmla="*/ 1087 h 2381"/>
                <a:gd name="T50" fmla="*/ 2278 w 2381"/>
                <a:gd name="T51" fmla="*/ 1294 h 2381"/>
                <a:gd name="T52" fmla="*/ 1993 w 2381"/>
                <a:gd name="T53" fmla="*/ 1346 h 2381"/>
                <a:gd name="T54" fmla="*/ 1860 w 2381"/>
                <a:gd name="T55" fmla="*/ 1585 h 2381"/>
                <a:gd name="T56" fmla="*/ 2033 w 2381"/>
                <a:gd name="T57" fmla="*/ 1813 h 2381"/>
                <a:gd name="T58" fmla="*/ 2033 w 2381"/>
                <a:gd name="T59" fmla="*/ 1886 h 2381"/>
                <a:gd name="T60" fmla="*/ 1813 w 2381"/>
                <a:gd name="T61" fmla="*/ 2032 h 2381"/>
                <a:gd name="T62" fmla="*/ 1585 w 2381"/>
                <a:gd name="T63" fmla="*/ 1860 h 2381"/>
                <a:gd name="T64" fmla="*/ 1346 w 2381"/>
                <a:gd name="T65" fmla="*/ 1993 h 2381"/>
                <a:gd name="T66" fmla="*/ 1294 w 2381"/>
                <a:gd name="T67" fmla="*/ 2278 h 2381"/>
                <a:gd name="T68" fmla="*/ 1035 w 2381"/>
                <a:gd name="T69" fmla="*/ 2226 h 2381"/>
                <a:gd name="T70" fmla="*/ 997 w 2381"/>
                <a:gd name="T71" fmla="*/ 1943 h 2381"/>
                <a:gd name="T72" fmla="*/ 770 w 2381"/>
                <a:gd name="T73" fmla="*/ 1853 h 2381"/>
                <a:gd name="T74" fmla="*/ 569 w 2381"/>
                <a:gd name="T75" fmla="*/ 2032 h 2381"/>
                <a:gd name="T76" fmla="*/ 349 w 2381"/>
                <a:gd name="T77" fmla="*/ 1886 h 2381"/>
                <a:gd name="T78" fmla="*/ 514 w 2381"/>
                <a:gd name="T79" fmla="*/ 1648 h 2381"/>
                <a:gd name="T80" fmla="*/ 438 w 2381"/>
                <a:gd name="T81" fmla="*/ 1385 h 2381"/>
                <a:gd name="T82" fmla="*/ 156 w 2381"/>
                <a:gd name="T83" fmla="*/ 1346 h 2381"/>
                <a:gd name="T84" fmla="*/ 104 w 2381"/>
                <a:gd name="T85" fmla="*/ 1087 h 2381"/>
                <a:gd name="T86" fmla="*/ 388 w 2381"/>
                <a:gd name="T87" fmla="*/ 1035 h 2381"/>
                <a:gd name="T88" fmla="*/ 522 w 2381"/>
                <a:gd name="T89" fmla="*/ 796 h 2381"/>
                <a:gd name="T90" fmla="*/ 349 w 2381"/>
                <a:gd name="T91" fmla="*/ 569 h 2381"/>
                <a:gd name="T92" fmla="*/ 495 w 2381"/>
                <a:gd name="T93" fmla="*/ 349 h 2381"/>
                <a:gd name="T94" fmla="*/ 733 w 2381"/>
                <a:gd name="T95" fmla="*/ 513 h 2381"/>
                <a:gd name="T96" fmla="*/ 997 w 2381"/>
                <a:gd name="T97" fmla="*/ 438 h 2381"/>
                <a:gd name="T98" fmla="*/ 1035 w 2381"/>
                <a:gd name="T99" fmla="*/ 155 h 2381"/>
                <a:gd name="T100" fmla="*/ 1294 w 2381"/>
                <a:gd name="T101" fmla="*/ 104 h 2381"/>
                <a:gd name="T102" fmla="*/ 1346 w 2381"/>
                <a:gd name="T103" fmla="*/ 388 h 2381"/>
                <a:gd name="T104" fmla="*/ 1585 w 2381"/>
                <a:gd name="T105" fmla="*/ 521 h 2381"/>
                <a:gd name="T106" fmla="*/ 1813 w 2381"/>
                <a:gd name="T107" fmla="*/ 349 h 2381"/>
                <a:gd name="T108" fmla="*/ 2033 w 2381"/>
                <a:gd name="T109" fmla="*/ 495 h 2381"/>
                <a:gd name="T110" fmla="*/ 2033 w 2381"/>
                <a:gd name="T111" fmla="*/ 569 h 2381"/>
                <a:gd name="T112" fmla="*/ 1860 w 2381"/>
                <a:gd name="T113" fmla="*/ 796 h 2381"/>
                <a:gd name="T114" fmla="*/ 1993 w 2381"/>
                <a:gd name="T115" fmla="*/ 1035 h 2381"/>
                <a:gd name="T116" fmla="*/ 2278 w 2381"/>
                <a:gd name="T117" fmla="*/ 1087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1" h="2381">
                  <a:moveTo>
                    <a:pt x="2226" y="932"/>
                  </a:moveTo>
                  <a:cubicBezTo>
                    <a:pt x="2032" y="932"/>
                    <a:pt x="2032" y="932"/>
                    <a:pt x="2032" y="932"/>
                  </a:cubicBezTo>
                  <a:cubicBezTo>
                    <a:pt x="2016" y="879"/>
                    <a:pt x="1995" y="827"/>
                    <a:pt x="1969" y="779"/>
                  </a:cubicBezTo>
                  <a:cubicBezTo>
                    <a:pt x="2106" y="642"/>
                    <a:pt x="2106" y="642"/>
                    <a:pt x="2106" y="642"/>
                  </a:cubicBezTo>
                  <a:cubicBezTo>
                    <a:pt x="2135" y="612"/>
                    <a:pt x="2151" y="573"/>
                    <a:pt x="2151" y="532"/>
                  </a:cubicBezTo>
                  <a:cubicBezTo>
                    <a:pt x="2151" y="490"/>
                    <a:pt x="2135" y="451"/>
                    <a:pt x="2106" y="422"/>
                  </a:cubicBezTo>
                  <a:cubicBezTo>
                    <a:pt x="1959" y="275"/>
                    <a:pt x="1959" y="275"/>
                    <a:pt x="1959" y="275"/>
                  </a:cubicBezTo>
                  <a:cubicBezTo>
                    <a:pt x="1901" y="217"/>
                    <a:pt x="1798" y="217"/>
                    <a:pt x="1740" y="275"/>
                  </a:cubicBezTo>
                  <a:cubicBezTo>
                    <a:pt x="1603" y="412"/>
                    <a:pt x="1603" y="412"/>
                    <a:pt x="1603" y="412"/>
                  </a:cubicBezTo>
                  <a:cubicBezTo>
                    <a:pt x="1554" y="387"/>
                    <a:pt x="1503" y="365"/>
                    <a:pt x="1450" y="349"/>
                  </a:cubicBezTo>
                  <a:cubicBezTo>
                    <a:pt x="1450" y="155"/>
                    <a:pt x="1450" y="155"/>
                    <a:pt x="1450" y="155"/>
                  </a:cubicBezTo>
                  <a:cubicBezTo>
                    <a:pt x="1450" y="70"/>
                    <a:pt x="1380" y="0"/>
                    <a:pt x="1294" y="0"/>
                  </a:cubicBezTo>
                  <a:cubicBezTo>
                    <a:pt x="1087" y="0"/>
                    <a:pt x="1087" y="0"/>
                    <a:pt x="1087" y="0"/>
                  </a:cubicBezTo>
                  <a:cubicBezTo>
                    <a:pt x="1002" y="0"/>
                    <a:pt x="932" y="70"/>
                    <a:pt x="932" y="155"/>
                  </a:cubicBezTo>
                  <a:cubicBezTo>
                    <a:pt x="932" y="349"/>
                    <a:pt x="932" y="349"/>
                    <a:pt x="932" y="349"/>
                  </a:cubicBezTo>
                  <a:cubicBezTo>
                    <a:pt x="879" y="365"/>
                    <a:pt x="828" y="387"/>
                    <a:pt x="779" y="412"/>
                  </a:cubicBezTo>
                  <a:cubicBezTo>
                    <a:pt x="642" y="276"/>
                    <a:pt x="642" y="276"/>
                    <a:pt x="642" y="276"/>
                  </a:cubicBezTo>
                  <a:cubicBezTo>
                    <a:pt x="581" y="215"/>
                    <a:pt x="483" y="215"/>
                    <a:pt x="422" y="276"/>
                  </a:cubicBezTo>
                  <a:cubicBezTo>
                    <a:pt x="276" y="422"/>
                    <a:pt x="276" y="422"/>
                    <a:pt x="276" y="422"/>
                  </a:cubicBezTo>
                  <a:cubicBezTo>
                    <a:pt x="215" y="483"/>
                    <a:pt x="215" y="581"/>
                    <a:pt x="276" y="642"/>
                  </a:cubicBezTo>
                  <a:cubicBezTo>
                    <a:pt x="413" y="779"/>
                    <a:pt x="413" y="779"/>
                    <a:pt x="413" y="779"/>
                  </a:cubicBezTo>
                  <a:cubicBezTo>
                    <a:pt x="387" y="827"/>
                    <a:pt x="366" y="879"/>
                    <a:pt x="349" y="932"/>
                  </a:cubicBezTo>
                  <a:cubicBezTo>
                    <a:pt x="156" y="932"/>
                    <a:pt x="156" y="932"/>
                    <a:pt x="156" y="932"/>
                  </a:cubicBezTo>
                  <a:cubicBezTo>
                    <a:pt x="70" y="932"/>
                    <a:pt x="0" y="1001"/>
                    <a:pt x="0" y="1087"/>
                  </a:cubicBezTo>
                  <a:cubicBezTo>
                    <a:pt x="0" y="1294"/>
                    <a:pt x="0" y="1294"/>
                    <a:pt x="0" y="1294"/>
                  </a:cubicBezTo>
                  <a:cubicBezTo>
                    <a:pt x="0" y="1380"/>
                    <a:pt x="70" y="1449"/>
                    <a:pt x="156" y="1449"/>
                  </a:cubicBezTo>
                  <a:cubicBezTo>
                    <a:pt x="349" y="1449"/>
                    <a:pt x="349" y="1449"/>
                    <a:pt x="349" y="1449"/>
                  </a:cubicBezTo>
                  <a:cubicBezTo>
                    <a:pt x="366" y="1502"/>
                    <a:pt x="387" y="1554"/>
                    <a:pt x="413" y="1602"/>
                  </a:cubicBezTo>
                  <a:cubicBezTo>
                    <a:pt x="276" y="1739"/>
                    <a:pt x="276" y="1739"/>
                    <a:pt x="276" y="1739"/>
                  </a:cubicBezTo>
                  <a:cubicBezTo>
                    <a:pt x="215" y="1800"/>
                    <a:pt x="215" y="1899"/>
                    <a:pt x="276" y="1959"/>
                  </a:cubicBezTo>
                  <a:cubicBezTo>
                    <a:pt x="422" y="2106"/>
                    <a:pt x="422" y="2106"/>
                    <a:pt x="422" y="2106"/>
                  </a:cubicBezTo>
                  <a:cubicBezTo>
                    <a:pt x="483" y="2166"/>
                    <a:pt x="581" y="2166"/>
                    <a:pt x="642" y="2106"/>
                  </a:cubicBezTo>
                  <a:cubicBezTo>
                    <a:pt x="779" y="1969"/>
                    <a:pt x="779" y="1969"/>
                    <a:pt x="779" y="1969"/>
                  </a:cubicBezTo>
                  <a:cubicBezTo>
                    <a:pt x="828" y="1995"/>
                    <a:pt x="879" y="2016"/>
                    <a:pt x="932" y="2032"/>
                  </a:cubicBezTo>
                  <a:cubicBezTo>
                    <a:pt x="932" y="2226"/>
                    <a:pt x="932" y="2226"/>
                    <a:pt x="932" y="2226"/>
                  </a:cubicBezTo>
                  <a:cubicBezTo>
                    <a:pt x="932" y="2311"/>
                    <a:pt x="1002" y="2381"/>
                    <a:pt x="1087" y="2381"/>
                  </a:cubicBezTo>
                  <a:cubicBezTo>
                    <a:pt x="1294" y="2381"/>
                    <a:pt x="1294" y="2381"/>
                    <a:pt x="1294" y="2381"/>
                  </a:cubicBezTo>
                  <a:cubicBezTo>
                    <a:pt x="1380" y="2381"/>
                    <a:pt x="1450" y="2311"/>
                    <a:pt x="1450" y="2226"/>
                  </a:cubicBezTo>
                  <a:cubicBezTo>
                    <a:pt x="1450" y="2032"/>
                    <a:pt x="1450" y="2032"/>
                    <a:pt x="1450" y="2032"/>
                  </a:cubicBezTo>
                  <a:cubicBezTo>
                    <a:pt x="1503" y="2016"/>
                    <a:pt x="1554" y="1994"/>
                    <a:pt x="1603" y="1969"/>
                  </a:cubicBezTo>
                  <a:cubicBezTo>
                    <a:pt x="1740" y="2106"/>
                    <a:pt x="1740" y="2106"/>
                    <a:pt x="1740" y="2106"/>
                  </a:cubicBezTo>
                  <a:cubicBezTo>
                    <a:pt x="1798" y="2164"/>
                    <a:pt x="1901" y="2164"/>
                    <a:pt x="1959" y="2106"/>
                  </a:cubicBezTo>
                  <a:cubicBezTo>
                    <a:pt x="2106" y="1959"/>
                    <a:pt x="2106" y="1959"/>
                    <a:pt x="2106" y="1959"/>
                  </a:cubicBezTo>
                  <a:cubicBezTo>
                    <a:pt x="2135" y="1930"/>
                    <a:pt x="2151" y="1891"/>
                    <a:pt x="2151" y="1849"/>
                  </a:cubicBezTo>
                  <a:cubicBezTo>
                    <a:pt x="2151" y="1808"/>
                    <a:pt x="2135" y="1769"/>
                    <a:pt x="2106" y="1739"/>
                  </a:cubicBezTo>
                  <a:cubicBezTo>
                    <a:pt x="1969" y="1602"/>
                    <a:pt x="1969" y="1602"/>
                    <a:pt x="1969" y="1602"/>
                  </a:cubicBezTo>
                  <a:cubicBezTo>
                    <a:pt x="1995" y="1554"/>
                    <a:pt x="2016" y="1502"/>
                    <a:pt x="2032" y="1449"/>
                  </a:cubicBezTo>
                  <a:cubicBezTo>
                    <a:pt x="2226" y="1449"/>
                    <a:pt x="2226" y="1449"/>
                    <a:pt x="2226" y="1449"/>
                  </a:cubicBezTo>
                  <a:cubicBezTo>
                    <a:pt x="2312" y="1449"/>
                    <a:pt x="2381" y="1380"/>
                    <a:pt x="2381" y="1294"/>
                  </a:cubicBezTo>
                  <a:cubicBezTo>
                    <a:pt x="2381" y="1087"/>
                    <a:pt x="2381" y="1087"/>
                    <a:pt x="2381" y="1087"/>
                  </a:cubicBezTo>
                  <a:cubicBezTo>
                    <a:pt x="2381" y="1001"/>
                    <a:pt x="2312" y="932"/>
                    <a:pt x="2226" y="932"/>
                  </a:cubicBezTo>
                  <a:close/>
                  <a:moveTo>
                    <a:pt x="2278" y="1294"/>
                  </a:moveTo>
                  <a:cubicBezTo>
                    <a:pt x="2278" y="1323"/>
                    <a:pt x="2255" y="1346"/>
                    <a:pt x="2226" y="1346"/>
                  </a:cubicBezTo>
                  <a:cubicBezTo>
                    <a:pt x="1993" y="1346"/>
                    <a:pt x="1993" y="1346"/>
                    <a:pt x="1993" y="1346"/>
                  </a:cubicBezTo>
                  <a:cubicBezTo>
                    <a:pt x="1970" y="1346"/>
                    <a:pt x="1949" y="1362"/>
                    <a:pt x="1943" y="1385"/>
                  </a:cubicBezTo>
                  <a:cubicBezTo>
                    <a:pt x="1925" y="1455"/>
                    <a:pt x="1897" y="1523"/>
                    <a:pt x="1860" y="1585"/>
                  </a:cubicBezTo>
                  <a:cubicBezTo>
                    <a:pt x="1848" y="1605"/>
                    <a:pt x="1851" y="1631"/>
                    <a:pt x="1868" y="1648"/>
                  </a:cubicBezTo>
                  <a:cubicBezTo>
                    <a:pt x="2033" y="1813"/>
                    <a:pt x="2033" y="1813"/>
                    <a:pt x="2033" y="1813"/>
                  </a:cubicBezTo>
                  <a:cubicBezTo>
                    <a:pt x="2042" y="1822"/>
                    <a:pt x="2048" y="1835"/>
                    <a:pt x="2048" y="1849"/>
                  </a:cubicBezTo>
                  <a:cubicBezTo>
                    <a:pt x="2048" y="1863"/>
                    <a:pt x="2042" y="1876"/>
                    <a:pt x="2033" y="1886"/>
                  </a:cubicBezTo>
                  <a:cubicBezTo>
                    <a:pt x="1886" y="2032"/>
                    <a:pt x="1886" y="2032"/>
                    <a:pt x="1886" y="2032"/>
                  </a:cubicBezTo>
                  <a:cubicBezTo>
                    <a:pt x="1867" y="2052"/>
                    <a:pt x="1832" y="2052"/>
                    <a:pt x="1813" y="2032"/>
                  </a:cubicBezTo>
                  <a:cubicBezTo>
                    <a:pt x="1648" y="1868"/>
                    <a:pt x="1648" y="1868"/>
                    <a:pt x="1648" y="1868"/>
                  </a:cubicBezTo>
                  <a:cubicBezTo>
                    <a:pt x="1631" y="1851"/>
                    <a:pt x="1606" y="1848"/>
                    <a:pt x="1585" y="1860"/>
                  </a:cubicBezTo>
                  <a:cubicBezTo>
                    <a:pt x="1523" y="1897"/>
                    <a:pt x="1456" y="1925"/>
                    <a:pt x="1385" y="1943"/>
                  </a:cubicBezTo>
                  <a:cubicBezTo>
                    <a:pt x="1362" y="1949"/>
                    <a:pt x="1346" y="1969"/>
                    <a:pt x="1346" y="1993"/>
                  </a:cubicBezTo>
                  <a:cubicBezTo>
                    <a:pt x="1346" y="2226"/>
                    <a:pt x="1346" y="2226"/>
                    <a:pt x="1346" y="2226"/>
                  </a:cubicBezTo>
                  <a:cubicBezTo>
                    <a:pt x="1346" y="2254"/>
                    <a:pt x="1323" y="2278"/>
                    <a:pt x="1294" y="2278"/>
                  </a:cubicBezTo>
                  <a:cubicBezTo>
                    <a:pt x="1087" y="2278"/>
                    <a:pt x="1087" y="2278"/>
                    <a:pt x="1087" y="2278"/>
                  </a:cubicBezTo>
                  <a:cubicBezTo>
                    <a:pt x="1059" y="2278"/>
                    <a:pt x="1035" y="2254"/>
                    <a:pt x="1035" y="2226"/>
                  </a:cubicBezTo>
                  <a:cubicBezTo>
                    <a:pt x="1035" y="1993"/>
                    <a:pt x="1035" y="1993"/>
                    <a:pt x="1035" y="1993"/>
                  </a:cubicBezTo>
                  <a:cubicBezTo>
                    <a:pt x="1035" y="1969"/>
                    <a:pt x="1019" y="1949"/>
                    <a:pt x="997" y="1943"/>
                  </a:cubicBezTo>
                  <a:cubicBezTo>
                    <a:pt x="926" y="1925"/>
                    <a:pt x="859" y="1897"/>
                    <a:pt x="796" y="1860"/>
                  </a:cubicBezTo>
                  <a:cubicBezTo>
                    <a:pt x="788" y="1855"/>
                    <a:pt x="779" y="1853"/>
                    <a:pt x="770" y="1853"/>
                  </a:cubicBezTo>
                  <a:cubicBezTo>
                    <a:pt x="757" y="1853"/>
                    <a:pt x="743" y="1858"/>
                    <a:pt x="733" y="1868"/>
                  </a:cubicBezTo>
                  <a:cubicBezTo>
                    <a:pt x="569" y="2032"/>
                    <a:pt x="569" y="2032"/>
                    <a:pt x="569" y="2032"/>
                  </a:cubicBezTo>
                  <a:cubicBezTo>
                    <a:pt x="548" y="2053"/>
                    <a:pt x="516" y="2053"/>
                    <a:pt x="495" y="2032"/>
                  </a:cubicBezTo>
                  <a:cubicBezTo>
                    <a:pt x="349" y="1886"/>
                    <a:pt x="349" y="1886"/>
                    <a:pt x="349" y="1886"/>
                  </a:cubicBezTo>
                  <a:cubicBezTo>
                    <a:pt x="329" y="1866"/>
                    <a:pt x="329" y="1833"/>
                    <a:pt x="349" y="1813"/>
                  </a:cubicBezTo>
                  <a:cubicBezTo>
                    <a:pt x="514" y="1648"/>
                    <a:pt x="514" y="1648"/>
                    <a:pt x="514" y="1648"/>
                  </a:cubicBezTo>
                  <a:cubicBezTo>
                    <a:pt x="530" y="1631"/>
                    <a:pt x="533" y="1605"/>
                    <a:pt x="521" y="1585"/>
                  </a:cubicBezTo>
                  <a:cubicBezTo>
                    <a:pt x="485" y="1523"/>
                    <a:pt x="457" y="1455"/>
                    <a:pt x="438" y="1385"/>
                  </a:cubicBezTo>
                  <a:cubicBezTo>
                    <a:pt x="433" y="1362"/>
                    <a:pt x="412" y="1346"/>
                    <a:pt x="388" y="1346"/>
                  </a:cubicBezTo>
                  <a:cubicBezTo>
                    <a:pt x="156" y="1346"/>
                    <a:pt x="156" y="1346"/>
                    <a:pt x="156" y="1346"/>
                  </a:cubicBezTo>
                  <a:cubicBezTo>
                    <a:pt x="127" y="1346"/>
                    <a:pt x="104" y="1323"/>
                    <a:pt x="104" y="1294"/>
                  </a:cubicBezTo>
                  <a:cubicBezTo>
                    <a:pt x="104" y="1087"/>
                    <a:pt x="104" y="1087"/>
                    <a:pt x="104" y="1087"/>
                  </a:cubicBezTo>
                  <a:cubicBezTo>
                    <a:pt x="104" y="1059"/>
                    <a:pt x="127" y="1035"/>
                    <a:pt x="156" y="1035"/>
                  </a:cubicBezTo>
                  <a:cubicBezTo>
                    <a:pt x="388" y="1035"/>
                    <a:pt x="388" y="1035"/>
                    <a:pt x="388" y="1035"/>
                  </a:cubicBezTo>
                  <a:cubicBezTo>
                    <a:pt x="412" y="1035"/>
                    <a:pt x="433" y="1019"/>
                    <a:pt x="439" y="996"/>
                  </a:cubicBezTo>
                  <a:cubicBezTo>
                    <a:pt x="457" y="926"/>
                    <a:pt x="485" y="858"/>
                    <a:pt x="522" y="796"/>
                  </a:cubicBezTo>
                  <a:cubicBezTo>
                    <a:pt x="534" y="776"/>
                    <a:pt x="530" y="750"/>
                    <a:pt x="514" y="733"/>
                  </a:cubicBezTo>
                  <a:cubicBezTo>
                    <a:pt x="349" y="569"/>
                    <a:pt x="349" y="569"/>
                    <a:pt x="349" y="569"/>
                  </a:cubicBezTo>
                  <a:cubicBezTo>
                    <a:pt x="329" y="548"/>
                    <a:pt x="329" y="515"/>
                    <a:pt x="349" y="495"/>
                  </a:cubicBezTo>
                  <a:cubicBezTo>
                    <a:pt x="495" y="349"/>
                    <a:pt x="495" y="349"/>
                    <a:pt x="495" y="349"/>
                  </a:cubicBezTo>
                  <a:cubicBezTo>
                    <a:pt x="516" y="328"/>
                    <a:pt x="548" y="329"/>
                    <a:pt x="569" y="349"/>
                  </a:cubicBezTo>
                  <a:cubicBezTo>
                    <a:pt x="733" y="513"/>
                    <a:pt x="733" y="513"/>
                    <a:pt x="733" y="513"/>
                  </a:cubicBezTo>
                  <a:cubicBezTo>
                    <a:pt x="750" y="530"/>
                    <a:pt x="776" y="533"/>
                    <a:pt x="796" y="521"/>
                  </a:cubicBezTo>
                  <a:cubicBezTo>
                    <a:pt x="859" y="485"/>
                    <a:pt x="926" y="457"/>
                    <a:pt x="997" y="438"/>
                  </a:cubicBezTo>
                  <a:cubicBezTo>
                    <a:pt x="1019" y="432"/>
                    <a:pt x="1035" y="412"/>
                    <a:pt x="1035" y="388"/>
                  </a:cubicBezTo>
                  <a:cubicBezTo>
                    <a:pt x="1035" y="155"/>
                    <a:pt x="1035" y="155"/>
                    <a:pt x="1035" y="155"/>
                  </a:cubicBezTo>
                  <a:cubicBezTo>
                    <a:pt x="1035" y="127"/>
                    <a:pt x="1059" y="104"/>
                    <a:pt x="1087" y="104"/>
                  </a:cubicBezTo>
                  <a:cubicBezTo>
                    <a:pt x="1294" y="104"/>
                    <a:pt x="1294" y="104"/>
                    <a:pt x="1294" y="104"/>
                  </a:cubicBezTo>
                  <a:cubicBezTo>
                    <a:pt x="1323" y="104"/>
                    <a:pt x="1346" y="127"/>
                    <a:pt x="1346" y="155"/>
                  </a:cubicBezTo>
                  <a:cubicBezTo>
                    <a:pt x="1346" y="388"/>
                    <a:pt x="1346" y="388"/>
                    <a:pt x="1346" y="388"/>
                  </a:cubicBezTo>
                  <a:cubicBezTo>
                    <a:pt x="1346" y="412"/>
                    <a:pt x="1362" y="432"/>
                    <a:pt x="1385" y="438"/>
                  </a:cubicBezTo>
                  <a:cubicBezTo>
                    <a:pt x="1456" y="457"/>
                    <a:pt x="1523" y="485"/>
                    <a:pt x="1585" y="521"/>
                  </a:cubicBezTo>
                  <a:cubicBezTo>
                    <a:pt x="1606" y="533"/>
                    <a:pt x="1632" y="530"/>
                    <a:pt x="1648" y="513"/>
                  </a:cubicBezTo>
                  <a:cubicBezTo>
                    <a:pt x="1813" y="349"/>
                    <a:pt x="1813" y="349"/>
                    <a:pt x="1813" y="349"/>
                  </a:cubicBezTo>
                  <a:cubicBezTo>
                    <a:pt x="1832" y="329"/>
                    <a:pt x="1867" y="329"/>
                    <a:pt x="1886" y="349"/>
                  </a:cubicBezTo>
                  <a:cubicBezTo>
                    <a:pt x="2033" y="495"/>
                    <a:pt x="2033" y="495"/>
                    <a:pt x="2033" y="495"/>
                  </a:cubicBezTo>
                  <a:cubicBezTo>
                    <a:pt x="2042" y="505"/>
                    <a:pt x="2048" y="518"/>
                    <a:pt x="2048" y="532"/>
                  </a:cubicBezTo>
                  <a:cubicBezTo>
                    <a:pt x="2048" y="546"/>
                    <a:pt x="2042" y="559"/>
                    <a:pt x="2033" y="569"/>
                  </a:cubicBezTo>
                  <a:cubicBezTo>
                    <a:pt x="1868" y="733"/>
                    <a:pt x="1868" y="733"/>
                    <a:pt x="1868" y="733"/>
                  </a:cubicBezTo>
                  <a:cubicBezTo>
                    <a:pt x="1851" y="750"/>
                    <a:pt x="1848" y="776"/>
                    <a:pt x="1860" y="796"/>
                  </a:cubicBezTo>
                  <a:cubicBezTo>
                    <a:pt x="1897" y="858"/>
                    <a:pt x="1925" y="926"/>
                    <a:pt x="1943" y="996"/>
                  </a:cubicBezTo>
                  <a:cubicBezTo>
                    <a:pt x="1949" y="1019"/>
                    <a:pt x="1970" y="1035"/>
                    <a:pt x="1993" y="1035"/>
                  </a:cubicBezTo>
                  <a:cubicBezTo>
                    <a:pt x="2226" y="1035"/>
                    <a:pt x="2226" y="1035"/>
                    <a:pt x="2226" y="1035"/>
                  </a:cubicBezTo>
                  <a:cubicBezTo>
                    <a:pt x="2255" y="1035"/>
                    <a:pt x="2278" y="1059"/>
                    <a:pt x="2278" y="1087"/>
                  </a:cubicBezTo>
                  <a:lnTo>
                    <a:pt x="2278" y="12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64A5BEC0-90AA-4AAA-B765-69009F4AA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913" y="8205788"/>
              <a:ext cx="896937" cy="896938"/>
            </a:xfrm>
            <a:custGeom>
              <a:avLst/>
              <a:gdLst>
                <a:gd name="T0" fmla="*/ 466 w 932"/>
                <a:gd name="T1" fmla="*/ 0 h 931"/>
                <a:gd name="T2" fmla="*/ 0 w 932"/>
                <a:gd name="T3" fmla="*/ 466 h 931"/>
                <a:gd name="T4" fmla="*/ 466 w 932"/>
                <a:gd name="T5" fmla="*/ 931 h 931"/>
                <a:gd name="T6" fmla="*/ 932 w 932"/>
                <a:gd name="T7" fmla="*/ 466 h 931"/>
                <a:gd name="T8" fmla="*/ 466 w 932"/>
                <a:gd name="T9" fmla="*/ 0 h 931"/>
                <a:gd name="T10" fmla="*/ 466 w 932"/>
                <a:gd name="T11" fmla="*/ 828 h 931"/>
                <a:gd name="T12" fmla="*/ 103 w 932"/>
                <a:gd name="T13" fmla="*/ 466 h 931"/>
                <a:gd name="T14" fmla="*/ 466 w 932"/>
                <a:gd name="T15" fmla="*/ 103 h 931"/>
                <a:gd name="T16" fmla="*/ 828 w 932"/>
                <a:gd name="T17" fmla="*/ 466 h 931"/>
                <a:gd name="T18" fmla="*/ 466 w 932"/>
                <a:gd name="T19" fmla="*/ 8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2" h="931">
                  <a:moveTo>
                    <a:pt x="466" y="0"/>
                  </a:moveTo>
                  <a:cubicBezTo>
                    <a:pt x="209" y="0"/>
                    <a:pt x="0" y="209"/>
                    <a:pt x="0" y="466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723" y="931"/>
                    <a:pt x="932" y="722"/>
                    <a:pt x="932" y="466"/>
                  </a:cubicBezTo>
                  <a:cubicBezTo>
                    <a:pt x="932" y="209"/>
                    <a:pt x="723" y="0"/>
                    <a:pt x="466" y="0"/>
                  </a:cubicBezTo>
                  <a:close/>
                  <a:moveTo>
                    <a:pt x="466" y="828"/>
                  </a:moveTo>
                  <a:cubicBezTo>
                    <a:pt x="266" y="828"/>
                    <a:pt x="103" y="665"/>
                    <a:pt x="103" y="466"/>
                  </a:cubicBezTo>
                  <a:cubicBezTo>
                    <a:pt x="103" y="266"/>
                    <a:pt x="266" y="103"/>
                    <a:pt x="466" y="103"/>
                  </a:cubicBezTo>
                  <a:cubicBezTo>
                    <a:pt x="666" y="103"/>
                    <a:pt x="828" y="266"/>
                    <a:pt x="828" y="466"/>
                  </a:cubicBezTo>
                  <a:cubicBezTo>
                    <a:pt x="828" y="665"/>
                    <a:pt x="666" y="828"/>
                    <a:pt x="466" y="8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BB8FFA8-4C46-47E1-AF8B-0DA717F6A05F}"/>
              </a:ext>
            </a:extLst>
          </p:cNvPr>
          <p:cNvSpPr/>
          <p:nvPr/>
        </p:nvSpPr>
        <p:spPr>
          <a:xfrm>
            <a:off x="8620997" y="3452198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A1BB57-D5AB-42CF-B8AB-CB0A04D7C1C8}"/>
              </a:ext>
            </a:extLst>
          </p:cNvPr>
          <p:cNvSpPr/>
          <p:nvPr/>
        </p:nvSpPr>
        <p:spPr>
          <a:xfrm>
            <a:off x="8620997" y="4913186"/>
            <a:ext cx="1776661" cy="581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198628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-9115"/>
            <a:ext cx="12179305" cy="6864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s-UY" sz="2396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5" y="4649780"/>
            <a:ext cx="2836865" cy="60896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r>
              <a:rPr lang="en-US" sz="2396" b="1" dirty="0">
                <a:solidFill>
                  <a:prstClr val="white"/>
                </a:solidFill>
              </a:rPr>
              <a:t>SUBSCRIBE NOW</a:t>
            </a:r>
            <a:endParaRPr lang="es-UY" sz="2396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9" y="4034370"/>
            <a:ext cx="1842755" cy="74217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852">
              <a:defRPr/>
            </a:pPr>
            <a:endParaRPr lang="en-US" sz="2396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4"/>
            <a:ext cx="4152036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852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6" y="711200"/>
            <a:ext cx="4320043" cy="357511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91385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7" y="5341922"/>
            <a:ext cx="2546542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1" y="4850171"/>
            <a:ext cx="4716867" cy="90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10" indent="-169710" defTabSz="9138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710" indent="-169710" defTabSz="9138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710" indent="-169710" defTabSz="91385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5" y="4468203"/>
            <a:ext cx="5910649" cy="36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52">
              <a:defRPr/>
            </a:pPr>
            <a:r>
              <a:rPr lang="en-US" sz="1797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" y="6121199"/>
            <a:ext cx="12179305" cy="675221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68" y="1842735"/>
            <a:ext cx="5585326" cy="1367511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578">
              <a:defRPr/>
            </a:pPr>
            <a:endParaRPr lang="es-UY" sz="2396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4" y="764088"/>
            <a:ext cx="2788938" cy="5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956" y="2005279"/>
            <a:ext cx="3621360" cy="8301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578">
              <a:defRPr/>
            </a:pPr>
            <a:r>
              <a:rPr lang="en-US" sz="3196" b="1" kern="0" dirty="0">
                <a:solidFill>
                  <a:prstClr val="white"/>
                </a:solidFill>
              </a:rPr>
              <a:t>FREEBUNDLE15</a:t>
            </a:r>
            <a:endParaRPr lang="es-UY" sz="2396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650" y="1373305"/>
            <a:ext cx="5023965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578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7123" y="876805"/>
            <a:ext cx="3942396" cy="2311169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913852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27ECBF-F076-4694-B91F-8EAFF87A06E3}"/>
              </a:ext>
            </a:extLst>
          </p:cNvPr>
          <p:cNvGrpSpPr/>
          <p:nvPr/>
        </p:nvGrpSpPr>
        <p:grpSpPr>
          <a:xfrm>
            <a:off x="2433061" y="1479504"/>
            <a:ext cx="1188696" cy="1188696"/>
            <a:chOff x="-3989388" y="1193800"/>
            <a:chExt cx="4470401" cy="4470400"/>
          </a:xfrm>
          <a:solidFill>
            <a:sysClr val="window" lastClr="FFFFFF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DAD737A6-1FDF-4E00-97AE-0DF3B576A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989388" y="1193800"/>
              <a:ext cx="4470401" cy="4470400"/>
            </a:xfrm>
            <a:custGeom>
              <a:avLst/>
              <a:gdLst>
                <a:gd name="T0" fmla="*/ 1472 w 1472"/>
                <a:gd name="T1" fmla="*/ 197 h 1472"/>
                <a:gd name="T2" fmla="*/ 1472 w 1472"/>
                <a:gd name="T3" fmla="*/ 0 h 1472"/>
                <a:gd name="T4" fmla="*/ 0 w 1472"/>
                <a:gd name="T5" fmla="*/ 0 h 1472"/>
                <a:gd name="T6" fmla="*/ 0 w 1472"/>
                <a:gd name="T7" fmla="*/ 197 h 1472"/>
                <a:gd name="T8" fmla="*/ 50 w 1472"/>
                <a:gd name="T9" fmla="*/ 197 h 1472"/>
                <a:gd name="T10" fmla="*/ 50 w 1472"/>
                <a:gd name="T11" fmla="*/ 1177 h 1472"/>
                <a:gd name="T12" fmla="*/ 25 w 1472"/>
                <a:gd name="T13" fmla="*/ 1177 h 1472"/>
                <a:gd name="T14" fmla="*/ 0 w 1472"/>
                <a:gd name="T15" fmla="*/ 1202 h 1472"/>
                <a:gd name="T16" fmla="*/ 25 w 1472"/>
                <a:gd name="T17" fmla="*/ 1226 h 1472"/>
                <a:gd name="T18" fmla="*/ 711 w 1472"/>
                <a:gd name="T19" fmla="*/ 1226 h 1472"/>
                <a:gd name="T20" fmla="*/ 711 w 1472"/>
                <a:gd name="T21" fmla="*/ 1276 h 1472"/>
                <a:gd name="T22" fmla="*/ 712 w 1472"/>
                <a:gd name="T23" fmla="*/ 1279 h 1472"/>
                <a:gd name="T24" fmla="*/ 638 w 1472"/>
                <a:gd name="T25" fmla="*/ 1374 h 1472"/>
                <a:gd name="T26" fmla="*/ 736 w 1472"/>
                <a:gd name="T27" fmla="*/ 1472 h 1472"/>
                <a:gd name="T28" fmla="*/ 834 w 1472"/>
                <a:gd name="T29" fmla="*/ 1374 h 1472"/>
                <a:gd name="T30" fmla="*/ 760 w 1472"/>
                <a:gd name="T31" fmla="*/ 1279 h 1472"/>
                <a:gd name="T32" fmla="*/ 761 w 1472"/>
                <a:gd name="T33" fmla="*/ 1276 h 1472"/>
                <a:gd name="T34" fmla="*/ 761 w 1472"/>
                <a:gd name="T35" fmla="*/ 1226 h 1472"/>
                <a:gd name="T36" fmla="*/ 1447 w 1472"/>
                <a:gd name="T37" fmla="*/ 1226 h 1472"/>
                <a:gd name="T38" fmla="*/ 1472 w 1472"/>
                <a:gd name="T39" fmla="*/ 1202 h 1472"/>
                <a:gd name="T40" fmla="*/ 1447 w 1472"/>
                <a:gd name="T41" fmla="*/ 1177 h 1472"/>
                <a:gd name="T42" fmla="*/ 1423 w 1472"/>
                <a:gd name="T43" fmla="*/ 1177 h 1472"/>
                <a:gd name="T44" fmla="*/ 1423 w 1472"/>
                <a:gd name="T45" fmla="*/ 197 h 1472"/>
                <a:gd name="T46" fmla="*/ 1472 w 1472"/>
                <a:gd name="T47" fmla="*/ 197 h 1472"/>
                <a:gd name="T48" fmla="*/ 785 w 1472"/>
                <a:gd name="T49" fmla="*/ 1374 h 1472"/>
                <a:gd name="T50" fmla="*/ 736 w 1472"/>
                <a:gd name="T51" fmla="*/ 1423 h 1472"/>
                <a:gd name="T52" fmla="*/ 687 w 1472"/>
                <a:gd name="T53" fmla="*/ 1374 h 1472"/>
                <a:gd name="T54" fmla="*/ 736 w 1472"/>
                <a:gd name="T55" fmla="*/ 1325 h 1472"/>
                <a:gd name="T56" fmla="*/ 785 w 1472"/>
                <a:gd name="T57" fmla="*/ 1374 h 1472"/>
                <a:gd name="T58" fmla="*/ 50 w 1472"/>
                <a:gd name="T59" fmla="*/ 50 h 1472"/>
                <a:gd name="T60" fmla="*/ 1423 w 1472"/>
                <a:gd name="T61" fmla="*/ 50 h 1472"/>
                <a:gd name="T62" fmla="*/ 1423 w 1472"/>
                <a:gd name="T63" fmla="*/ 148 h 1472"/>
                <a:gd name="T64" fmla="*/ 50 w 1472"/>
                <a:gd name="T65" fmla="*/ 148 h 1472"/>
                <a:gd name="T66" fmla="*/ 50 w 1472"/>
                <a:gd name="T67" fmla="*/ 50 h 1472"/>
                <a:gd name="T68" fmla="*/ 1374 w 1472"/>
                <a:gd name="T69" fmla="*/ 1177 h 1472"/>
                <a:gd name="T70" fmla="*/ 98 w 1472"/>
                <a:gd name="T71" fmla="*/ 1177 h 1472"/>
                <a:gd name="T72" fmla="*/ 98 w 1472"/>
                <a:gd name="T73" fmla="*/ 197 h 1472"/>
                <a:gd name="T74" fmla="*/ 1374 w 1472"/>
                <a:gd name="T75" fmla="*/ 197 h 1472"/>
                <a:gd name="T76" fmla="*/ 1374 w 1472"/>
                <a:gd name="T77" fmla="*/ 1177 h 1472"/>
                <a:gd name="T78" fmla="*/ 1374 w 1472"/>
                <a:gd name="T79" fmla="*/ 1177 h 1472"/>
                <a:gd name="T80" fmla="*/ 1374 w 1472"/>
                <a:gd name="T81" fmla="*/ 1177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72" h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IN" sz="1800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DC5C6061-2CD2-4DBC-BE03-EF9183082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536825"/>
              <a:ext cx="819150" cy="147638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4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4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IN" sz="1800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A2C93A8-F05E-4B83-ABB2-C5EE60C3F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311400"/>
              <a:ext cx="522288" cy="149225"/>
            </a:xfrm>
            <a:custGeom>
              <a:avLst/>
              <a:gdLst>
                <a:gd name="T0" fmla="*/ 25 w 172"/>
                <a:gd name="T1" fmla="*/ 49 h 49"/>
                <a:gd name="T2" fmla="*/ 147 w 172"/>
                <a:gd name="T3" fmla="*/ 49 h 49"/>
                <a:gd name="T4" fmla="*/ 172 w 172"/>
                <a:gd name="T5" fmla="*/ 25 h 49"/>
                <a:gd name="T6" fmla="*/ 147 w 172"/>
                <a:gd name="T7" fmla="*/ 0 h 49"/>
                <a:gd name="T8" fmla="*/ 25 w 172"/>
                <a:gd name="T9" fmla="*/ 0 h 49"/>
                <a:gd name="T10" fmla="*/ 0 w 172"/>
                <a:gd name="T11" fmla="*/ 25 h 49"/>
                <a:gd name="T12" fmla="*/ 25 w 172"/>
                <a:gd name="T13" fmla="*/ 49 h 49"/>
                <a:gd name="T14" fmla="*/ 25 w 172"/>
                <a:gd name="T15" fmla="*/ 49 h 49"/>
                <a:gd name="T16" fmla="*/ 25 w 172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49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IN" sz="1800" kern="0">
                <a:solidFill>
                  <a:prstClr val="black"/>
                </a:solidFill>
              </a:endParaRPr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1FB0E8B-7DBF-43B9-AA69-9F592FEB0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757488"/>
              <a:ext cx="819150" cy="149225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5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5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IN" sz="1800" kern="0">
                <a:solidFill>
                  <a:prstClr val="black"/>
                </a:solidFill>
              </a:endParaRPr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75561420-0239-49B6-9DC9-46472C20B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75000" y="2833688"/>
              <a:ext cx="2835276" cy="1487488"/>
            </a:xfrm>
            <a:custGeom>
              <a:avLst/>
              <a:gdLst>
                <a:gd name="T0" fmla="*/ 9 w 934"/>
                <a:gd name="T1" fmla="*/ 483 h 490"/>
                <a:gd name="T2" fmla="*/ 27 w 934"/>
                <a:gd name="T3" fmla="*/ 490 h 490"/>
                <a:gd name="T4" fmla="*/ 44 w 934"/>
                <a:gd name="T5" fmla="*/ 483 h 490"/>
                <a:gd name="T6" fmla="*/ 336 w 934"/>
                <a:gd name="T7" fmla="*/ 192 h 490"/>
                <a:gd name="T8" fmla="*/ 539 w 934"/>
                <a:gd name="T9" fmla="*/ 395 h 490"/>
                <a:gd name="T10" fmla="*/ 556 w 934"/>
                <a:gd name="T11" fmla="*/ 402 h 490"/>
                <a:gd name="T12" fmla="*/ 574 w 934"/>
                <a:gd name="T13" fmla="*/ 395 h 490"/>
                <a:gd name="T14" fmla="*/ 885 w 934"/>
                <a:gd name="T15" fmla="*/ 84 h 490"/>
                <a:gd name="T16" fmla="*/ 885 w 934"/>
                <a:gd name="T17" fmla="*/ 196 h 490"/>
                <a:gd name="T18" fmla="*/ 909 w 934"/>
                <a:gd name="T19" fmla="*/ 221 h 490"/>
                <a:gd name="T20" fmla="*/ 934 w 934"/>
                <a:gd name="T21" fmla="*/ 196 h 490"/>
                <a:gd name="T22" fmla="*/ 934 w 934"/>
                <a:gd name="T23" fmla="*/ 24 h 490"/>
                <a:gd name="T24" fmla="*/ 932 w 934"/>
                <a:gd name="T25" fmla="*/ 15 h 490"/>
                <a:gd name="T26" fmla="*/ 919 w 934"/>
                <a:gd name="T27" fmla="*/ 2 h 490"/>
                <a:gd name="T28" fmla="*/ 909 w 934"/>
                <a:gd name="T29" fmla="*/ 0 h 490"/>
                <a:gd name="T30" fmla="*/ 738 w 934"/>
                <a:gd name="T31" fmla="*/ 0 h 490"/>
                <a:gd name="T32" fmla="*/ 713 w 934"/>
                <a:gd name="T33" fmla="*/ 24 h 490"/>
                <a:gd name="T34" fmla="*/ 738 w 934"/>
                <a:gd name="T35" fmla="*/ 49 h 490"/>
                <a:gd name="T36" fmla="*/ 850 w 934"/>
                <a:gd name="T37" fmla="*/ 49 h 490"/>
                <a:gd name="T38" fmla="*/ 556 w 934"/>
                <a:gd name="T39" fmla="*/ 343 h 490"/>
                <a:gd name="T40" fmla="*/ 353 w 934"/>
                <a:gd name="T41" fmla="*/ 140 h 490"/>
                <a:gd name="T42" fmla="*/ 318 w 934"/>
                <a:gd name="T43" fmla="*/ 140 h 490"/>
                <a:gd name="T44" fmla="*/ 9 w 934"/>
                <a:gd name="T45" fmla="*/ 448 h 490"/>
                <a:gd name="T46" fmla="*/ 9 w 934"/>
                <a:gd name="T47" fmla="*/ 483 h 490"/>
                <a:gd name="T48" fmla="*/ 9 w 934"/>
                <a:gd name="T49" fmla="*/ 483 h 490"/>
                <a:gd name="T50" fmla="*/ 9 w 934"/>
                <a:gd name="T51" fmla="*/ 48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4" h="490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en-IN" sz="18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77817" y="899034"/>
            <a:ext cx="2220918" cy="2257718"/>
            <a:chOff x="1104424" y="1651040"/>
            <a:chExt cx="4184014" cy="418401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96B2573-148B-4265-89F3-3C028C35EF5D}"/>
                </a:ext>
              </a:extLst>
            </p:cNvPr>
            <p:cNvGrpSpPr/>
            <p:nvPr/>
          </p:nvGrpSpPr>
          <p:grpSpPr>
            <a:xfrm>
              <a:off x="1104424" y="1651040"/>
              <a:ext cx="4184014" cy="4184014"/>
              <a:chOff x="1104424" y="1757680"/>
              <a:chExt cx="4184014" cy="4184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90C4880-6832-4C30-9393-F98897810B18}"/>
                  </a:ext>
                </a:extLst>
              </p:cNvPr>
              <p:cNvGrpSpPr/>
              <p:nvPr/>
            </p:nvGrpSpPr>
            <p:grpSpPr>
              <a:xfrm>
                <a:off x="1414463" y="2066925"/>
                <a:ext cx="3563937" cy="3565525"/>
                <a:chOff x="1414463" y="2066925"/>
                <a:chExt cx="3563937" cy="3565525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E98289FF-C8DB-45B8-A07E-AF7E59D68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4463" y="2066925"/>
                  <a:ext cx="3563937" cy="35655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>
                  <a:solidFill>
                    <a:sysClr val="window" lastClr="FFFFFF">
                      <a:lumMod val="85000"/>
                    </a:sysClr>
                  </a:solidFill>
                </a:ln>
                <a:effectLst>
                  <a:outerShdw blurRad="127000" dist="292100" dir="2700000" algn="tl" rotWithShape="0">
                    <a:prstClr val="black">
                      <a:alpha val="13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</a:endParaRP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58326EF2-786E-496A-A7DD-1C8CE16EC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5025" y="2890838"/>
                  <a:ext cx="1300162" cy="2314575"/>
                </a:xfrm>
                <a:custGeom>
                  <a:avLst/>
                  <a:gdLst>
                    <a:gd name="T0" fmla="*/ 0 w 232"/>
                    <a:gd name="T1" fmla="*/ 171 h 413"/>
                    <a:gd name="T2" fmla="*/ 73 w 232"/>
                    <a:gd name="T3" fmla="*/ 413 h 413"/>
                    <a:gd name="T4" fmla="*/ 232 w 232"/>
                    <a:gd name="T5" fmla="*/ 171 h 413"/>
                    <a:gd name="T6" fmla="*/ 168 w 232"/>
                    <a:gd name="T7" fmla="*/ 0 h 413"/>
                    <a:gd name="T8" fmla="*/ 0 w 232"/>
                    <a:gd name="T9" fmla="*/ 171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413">
                      <a:moveTo>
                        <a:pt x="0" y="171"/>
                      </a:moveTo>
                      <a:cubicBezTo>
                        <a:pt x="44" y="245"/>
                        <a:pt x="69" y="328"/>
                        <a:pt x="73" y="413"/>
                      </a:cubicBezTo>
                      <a:cubicBezTo>
                        <a:pt x="166" y="373"/>
                        <a:pt x="232" y="280"/>
                        <a:pt x="232" y="171"/>
                      </a:cubicBezTo>
                      <a:cubicBezTo>
                        <a:pt x="232" y="106"/>
                        <a:pt x="208" y="46"/>
                        <a:pt x="168" y="0"/>
                      </a:cubicBezTo>
                      <a:cubicBezTo>
                        <a:pt x="99" y="41"/>
                        <a:pt x="41" y="99"/>
                        <a:pt x="0" y="171"/>
                      </a:cubicBezTo>
                      <a:close/>
                    </a:path>
                  </a:pathLst>
                </a:custGeom>
                <a:solidFill>
                  <a:srgbClr val="1F497D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</a:endParaRPr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FE637DBD-FB22-4504-8E5F-277AD7659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5463" y="2368550"/>
                  <a:ext cx="2286000" cy="1335088"/>
                </a:xfrm>
                <a:custGeom>
                  <a:avLst/>
                  <a:gdLst>
                    <a:gd name="T0" fmla="*/ 233 w 408"/>
                    <a:gd name="T1" fmla="*/ 237 h 238"/>
                    <a:gd name="T2" fmla="*/ 408 w 408"/>
                    <a:gd name="T3" fmla="*/ 53 h 238"/>
                    <a:gd name="T4" fmla="*/ 250 w 408"/>
                    <a:gd name="T5" fmla="*/ 0 h 238"/>
                    <a:gd name="T6" fmla="*/ 0 w 408"/>
                    <a:gd name="T7" fmla="*/ 180 h 238"/>
                    <a:gd name="T8" fmla="*/ 233 w 408"/>
                    <a:gd name="T9" fmla="*/ 237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8" h="238">
                      <a:moveTo>
                        <a:pt x="233" y="237"/>
                      </a:moveTo>
                      <a:cubicBezTo>
                        <a:pt x="276" y="161"/>
                        <a:pt x="336" y="99"/>
                        <a:pt x="408" y="53"/>
                      </a:cubicBezTo>
                      <a:cubicBezTo>
                        <a:pt x="364" y="20"/>
                        <a:pt x="309" y="0"/>
                        <a:pt x="250" y="0"/>
                      </a:cubicBezTo>
                      <a:cubicBezTo>
                        <a:pt x="134" y="0"/>
                        <a:pt x="35" y="75"/>
                        <a:pt x="0" y="180"/>
                      </a:cubicBezTo>
                      <a:cubicBezTo>
                        <a:pt x="71" y="218"/>
                        <a:pt x="151" y="238"/>
                        <a:pt x="233" y="237"/>
                      </a:cubicBezTo>
                      <a:close/>
                    </a:path>
                  </a:pathLst>
                </a:custGeom>
                <a:solidFill>
                  <a:srgbClr val="F4AB17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</a:endParaRPr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974E3B76-05C9-4AC2-B69A-92EFFB6175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7675" y="3692525"/>
                  <a:ext cx="1758950" cy="1636713"/>
                </a:xfrm>
                <a:custGeom>
                  <a:avLst/>
                  <a:gdLst>
                    <a:gd name="T0" fmla="*/ 239 w 314"/>
                    <a:gd name="T1" fmla="*/ 57 h 292"/>
                    <a:gd name="T2" fmla="*/ 1 w 314"/>
                    <a:gd name="T3" fmla="*/ 0 h 292"/>
                    <a:gd name="T4" fmla="*/ 0 w 314"/>
                    <a:gd name="T5" fmla="*/ 28 h 292"/>
                    <a:gd name="T6" fmla="*/ 264 w 314"/>
                    <a:gd name="T7" fmla="*/ 292 h 292"/>
                    <a:gd name="T8" fmla="*/ 314 w 314"/>
                    <a:gd name="T9" fmla="*/ 287 h 292"/>
                    <a:gd name="T10" fmla="*/ 248 w 314"/>
                    <a:gd name="T11" fmla="*/ 57 h 292"/>
                    <a:gd name="T12" fmla="*/ 239 w 314"/>
                    <a:gd name="T13" fmla="*/ 57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4" h="292">
                      <a:moveTo>
                        <a:pt x="239" y="57"/>
                      </a:moveTo>
                      <a:cubicBezTo>
                        <a:pt x="155" y="57"/>
                        <a:pt x="74" y="37"/>
                        <a:pt x="1" y="0"/>
                      </a:cubicBezTo>
                      <a:cubicBezTo>
                        <a:pt x="0" y="10"/>
                        <a:pt x="0" y="19"/>
                        <a:pt x="0" y="28"/>
                      </a:cubicBezTo>
                      <a:cubicBezTo>
                        <a:pt x="0" y="174"/>
                        <a:pt x="118" y="292"/>
                        <a:pt x="264" y="292"/>
                      </a:cubicBezTo>
                      <a:cubicBezTo>
                        <a:pt x="281" y="292"/>
                        <a:pt x="297" y="291"/>
                        <a:pt x="314" y="287"/>
                      </a:cubicBezTo>
                      <a:cubicBezTo>
                        <a:pt x="312" y="207"/>
                        <a:pt x="290" y="128"/>
                        <a:pt x="248" y="57"/>
                      </a:cubicBezTo>
                      <a:cubicBezTo>
                        <a:pt x="245" y="57"/>
                        <a:pt x="242" y="57"/>
                        <a:pt x="239" y="57"/>
                      </a:cubicBezTo>
                      <a:close/>
                    </a:path>
                  </a:pathLst>
                </a:custGeom>
                <a:solidFill>
                  <a:srgbClr val="57687B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</a:endParaRPr>
                </a:p>
              </p:txBody>
            </p:sp>
          </p:grp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2DBBB56-6352-46A0-BB02-C98B32EFFEB5}"/>
                  </a:ext>
                </a:extLst>
              </p:cNvPr>
              <p:cNvSpPr/>
              <p:nvPr/>
            </p:nvSpPr>
            <p:spPr>
              <a:xfrm>
                <a:off x="1104424" y="1757680"/>
                <a:ext cx="4184014" cy="4184014"/>
              </a:xfrm>
              <a:prstGeom prst="ellips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884AAF-0536-4221-A90B-87F96D034E3D}"/>
                </a:ext>
              </a:extLst>
            </p:cNvPr>
            <p:cNvSpPr txBox="1"/>
            <p:nvPr/>
          </p:nvSpPr>
          <p:spPr>
            <a:xfrm>
              <a:off x="2027337" y="2850418"/>
              <a:ext cx="655925" cy="4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white"/>
                  </a:solidFill>
                  <a:latin typeface="Segoe UI"/>
                </a:rPr>
                <a:t>01</a:t>
              </a:r>
              <a:endParaRPr lang="en-IN" sz="1050" b="1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35031D-B9CC-4CB4-9BD4-FC2B3BA73E25}"/>
                </a:ext>
              </a:extLst>
            </p:cNvPr>
            <p:cNvSpPr txBox="1"/>
            <p:nvPr/>
          </p:nvSpPr>
          <p:spPr>
            <a:xfrm>
              <a:off x="3927854" y="3029711"/>
              <a:ext cx="655925" cy="4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white"/>
                  </a:solidFill>
                  <a:latin typeface="Segoe UI"/>
                </a:rPr>
                <a:t>02</a:t>
              </a:r>
              <a:endParaRPr lang="en-IN" sz="1050" b="1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AFEA63F-608E-46BB-949C-6DCC538FCD31}"/>
                </a:ext>
              </a:extLst>
            </p:cNvPr>
            <p:cNvSpPr txBox="1"/>
            <p:nvPr/>
          </p:nvSpPr>
          <p:spPr>
            <a:xfrm>
              <a:off x="2770186" y="4637107"/>
              <a:ext cx="655925" cy="4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white"/>
                  </a:solidFill>
                  <a:latin typeface="Segoe UI"/>
                </a:rPr>
                <a:t>03</a:t>
              </a:r>
              <a:endParaRPr lang="en-IN" sz="1050" b="1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8E1171-6CD9-41F6-8E32-2ADD5FD56A5B}"/>
                </a:ext>
              </a:extLst>
            </p:cNvPr>
            <p:cNvSpPr txBox="1"/>
            <p:nvPr/>
          </p:nvSpPr>
          <p:spPr>
            <a:xfrm>
              <a:off x="2566634" y="2452644"/>
              <a:ext cx="1368152" cy="71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IN" sz="7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D64E48-28A1-4582-90DF-B395C220A70A}"/>
                </a:ext>
              </a:extLst>
            </p:cNvPr>
            <p:cNvSpPr txBox="1"/>
            <p:nvPr/>
          </p:nvSpPr>
          <p:spPr>
            <a:xfrm>
              <a:off x="3645004" y="3604470"/>
              <a:ext cx="957775" cy="71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IN" sz="7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16FAAB8-F601-442A-B173-21DD5968EB94}"/>
                </a:ext>
              </a:extLst>
            </p:cNvPr>
            <p:cNvSpPr txBox="1"/>
            <p:nvPr/>
          </p:nvSpPr>
          <p:spPr>
            <a:xfrm>
              <a:off x="2010821" y="3976643"/>
              <a:ext cx="1211836" cy="71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IN" sz="7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89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5423</TotalTime>
  <Words>356</Words>
  <Application>Microsoft Office PowerPoint</Application>
  <PresentationFormat>Custom</PresentationFormat>
  <Paragraphs>69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1_Office Theme</vt:lpstr>
      <vt:lpstr>Front End Technologies </vt:lpstr>
      <vt:lpstr>3 Goals Concept Diagram</vt:lpstr>
      <vt:lpstr>3 Goals Concept Diagram</vt:lpstr>
      <vt:lpstr>3 Goals Concept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Goals Concept Diagram for PowerPoint</dc:title>
  <dc:creator>Julian</dc:creator>
  <cp:lastModifiedBy>Vaibhav Panchal</cp:lastModifiedBy>
  <cp:revision>108</cp:revision>
  <dcterms:created xsi:type="dcterms:W3CDTF">2013-09-12T13:05:01Z</dcterms:created>
  <dcterms:modified xsi:type="dcterms:W3CDTF">2023-08-26T13:52:12Z</dcterms:modified>
</cp:coreProperties>
</file>