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4"/>
  </p:notesMasterIdLst>
  <p:handoutMasterIdLst>
    <p:handoutMasterId r:id="rId15"/>
  </p:handoutMasterIdLst>
  <p:sldIdLst>
    <p:sldId id="276" r:id="rId2"/>
    <p:sldId id="277" r:id="rId3"/>
    <p:sldId id="292" r:id="rId4"/>
    <p:sldId id="282" r:id="rId5"/>
    <p:sldId id="293" r:id="rId6"/>
    <p:sldId id="281" r:id="rId7"/>
    <p:sldId id="278" r:id="rId8"/>
    <p:sldId id="294" r:id="rId9"/>
    <p:sldId id="295" r:id="rId10"/>
    <p:sldId id="296" r:id="rId11"/>
    <p:sldId id="291" r:id="rId12"/>
    <p:sldId id="290" r:id="rId13"/>
  </p:sldIdLst>
  <p:sldSz cx="12188825"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D4F0"/>
    <a:srgbClr val="90BEE8"/>
    <a:srgbClr val="4693D9"/>
    <a:srgbClr val="FFFFFF"/>
    <a:srgbClr val="DAE9F7"/>
    <a:srgbClr val="DF7172"/>
    <a:srgbClr val="E0E0E0"/>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8"/>
    <p:restoredTop sz="92059"/>
  </p:normalViewPr>
  <p:slideViewPr>
    <p:cSldViewPr>
      <p:cViewPr varScale="1">
        <p:scale>
          <a:sx n="78" d="100"/>
          <a:sy n="78" d="100"/>
        </p:scale>
        <p:origin x="874" y="43"/>
      </p:cViewPr>
      <p:guideLst>
        <p:guide orient="horz" pos="2160"/>
        <p:guide pos="3839"/>
      </p:guideLst>
    </p:cSldViewPr>
  </p:slideViewPr>
  <p:notesTextViewPr>
    <p:cViewPr>
      <p:scale>
        <a:sx n="75" d="100"/>
        <a:sy n="75" d="100"/>
      </p:scale>
      <p:origin x="0" y="0"/>
    </p:cViewPr>
  </p:notesTextViewPr>
  <p:notesViewPr>
    <p:cSldViewPr>
      <p:cViewPr varScale="1">
        <p:scale>
          <a:sx n="74" d="100"/>
          <a:sy n="74" d="100"/>
        </p:scale>
        <p:origin x="23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4C888B4D-BB2B-C747-A868-7BB342C5D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Segoe UI" panose="020B0502040204020203" pitchFamily="34" charset="0"/>
            </a:endParaRPr>
          </a:p>
        </p:txBody>
      </p:sp>
      <p:sp>
        <p:nvSpPr>
          <p:cNvPr id="4" name="Нижний колонтитул 3">
            <a:extLst>
              <a:ext uri="{FF2B5EF4-FFF2-40B4-BE49-F238E27FC236}">
                <a16:creationId xmlns:a16="http://schemas.microsoft.com/office/drawing/2014/main" id="{98B8563B-E8A0-DB42-981B-CF0E73582C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Segoe UI" panose="020B0502040204020203" pitchFamily="34" charset="0"/>
            </a:endParaRPr>
          </a:p>
        </p:txBody>
      </p:sp>
      <p:sp>
        <p:nvSpPr>
          <p:cNvPr id="5" name="Номер слайда 4">
            <a:extLst>
              <a:ext uri="{FF2B5EF4-FFF2-40B4-BE49-F238E27FC236}">
                <a16:creationId xmlns:a16="http://schemas.microsoft.com/office/drawing/2014/main" id="{3CB6C5E7-3A47-414F-A7EE-E94AE5308B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A6FF8F-A6EF-4646-B28D-822A195FDB6E}" type="slidenum">
              <a:rPr lang="en-US" smtClean="0">
                <a:latin typeface="Segoe UI" panose="020B0502040204020203" pitchFamily="34" charset="0"/>
              </a:rPr>
              <a:t>‹#›</a:t>
            </a:fld>
            <a:endParaRPr lang="en-US">
              <a:latin typeface="Segoe UI" panose="020B0502040204020203" pitchFamily="34" charset="0"/>
            </a:endParaRPr>
          </a:p>
        </p:txBody>
      </p:sp>
    </p:spTree>
    <p:extLst>
      <p:ext uri="{BB962C8B-B14F-4D97-AF65-F5344CB8AC3E}">
        <p14:creationId xmlns:p14="http://schemas.microsoft.com/office/powerpoint/2010/main" val="3573024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7AB488F7-1FAC-40D2-BB7E-BA3CE28D8950}" type="datetimeFigureOut">
              <a:rPr lang="en-US" smtClean="0"/>
              <a:pPr/>
              <a:t>8/26/2023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egoe UI" panose="020B050204020402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anose="020B0502040204020203" pitchFamily="34" charset="0"/>
        <a:ea typeface="+mn-ea"/>
        <a:cs typeface="+mn-cs"/>
      </a:defRPr>
    </a:lvl1pPr>
    <a:lvl2pPr marL="609493" algn="l" defTabSz="1218987" rtl="0" eaLnBrk="1" latinLnBrk="0" hangingPunct="1">
      <a:defRPr sz="1600" kern="1200">
        <a:solidFill>
          <a:schemeClr val="tx1"/>
        </a:solidFill>
        <a:latin typeface="Segoe UI" panose="020B0502040204020203" pitchFamily="34" charset="0"/>
        <a:ea typeface="+mn-ea"/>
        <a:cs typeface="+mn-cs"/>
      </a:defRPr>
    </a:lvl2pPr>
    <a:lvl3pPr marL="1218987" algn="l" defTabSz="1218987" rtl="0" eaLnBrk="1" latinLnBrk="0" hangingPunct="1">
      <a:defRPr sz="1600" kern="1200">
        <a:solidFill>
          <a:schemeClr val="tx1"/>
        </a:solidFill>
        <a:latin typeface="Segoe UI" panose="020B0502040204020203" pitchFamily="34" charset="0"/>
        <a:ea typeface="+mn-ea"/>
        <a:cs typeface="+mn-cs"/>
      </a:defRPr>
    </a:lvl3pPr>
    <a:lvl4pPr marL="1828480" algn="l" defTabSz="1218987" rtl="0" eaLnBrk="1" latinLnBrk="0" hangingPunct="1">
      <a:defRPr sz="1600" kern="1200">
        <a:solidFill>
          <a:schemeClr val="tx1"/>
        </a:solidFill>
        <a:latin typeface="Segoe UI" panose="020B0502040204020203" pitchFamily="34" charset="0"/>
        <a:ea typeface="+mn-ea"/>
        <a:cs typeface="+mn-cs"/>
      </a:defRPr>
    </a:lvl4pPr>
    <a:lvl5pPr marL="2437973" algn="l" defTabSz="1218987" rtl="0" eaLnBrk="1" latinLnBrk="0" hangingPunct="1">
      <a:defRPr sz="1600" kern="1200">
        <a:solidFill>
          <a:schemeClr val="tx1"/>
        </a:solidFill>
        <a:latin typeface="Segoe UI" panose="020B0502040204020203"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pixabay.com</a:t>
            </a:r>
            <a:r>
              <a:rPr lang="en-IN" dirty="0"/>
              <a:t>/photos/office-business-colleagues-meeting-1209640/</a:t>
            </a:r>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369334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https://</a:t>
            </a:r>
            <a:r>
              <a:rPr lang="en-US" dirty="0" err="1"/>
              <a:t>pixabay.com</a:t>
            </a:r>
            <a:r>
              <a:rPr lang="en-US" dirty="0"/>
              <a:t>/photos/conference-room-table-office-768441/</a:t>
            </a:r>
          </a:p>
        </p:txBody>
      </p:sp>
      <p:sp>
        <p:nvSpPr>
          <p:cNvPr id="4" name="Номер слайда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20867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a:t>
            </a:r>
          </a:p>
          <a:p>
            <a:pPr marL="0" marR="0" lvl="0" indent="0" algn="l" defTabSz="1218987" rtl="0" eaLnBrk="1" fontAlgn="auto" latinLnBrk="0" hangingPunct="1">
              <a:lnSpc>
                <a:spcPct val="100000"/>
              </a:lnSpc>
              <a:spcBef>
                <a:spcPts val="0"/>
              </a:spcBef>
              <a:spcAft>
                <a:spcPts val="0"/>
              </a:spcAft>
              <a:buClrTx/>
              <a:buSzTx/>
              <a:buFontTx/>
              <a:buNone/>
              <a:tabLst/>
              <a:defRPr/>
            </a:pPr>
            <a:r>
              <a:rPr lang="en-IN"/>
              <a:t>https://pixabay.com/photos/office-business-colleagues-meeting-1209640/</a:t>
            </a:r>
          </a:p>
          <a:p>
            <a:endParaRPr lang="en-US"/>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56901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a:t>
            </a:r>
          </a:p>
          <a:p>
            <a:pPr marL="0" marR="0" lvl="0" indent="0" algn="l" defTabSz="1218987" rtl="0" eaLnBrk="1" fontAlgn="auto" latinLnBrk="0" hangingPunct="1">
              <a:lnSpc>
                <a:spcPct val="100000"/>
              </a:lnSpc>
              <a:spcBef>
                <a:spcPts val="0"/>
              </a:spcBef>
              <a:spcAft>
                <a:spcPts val="0"/>
              </a:spcAft>
              <a:buClrTx/>
              <a:buSzTx/>
              <a:buFontTx/>
              <a:buNone/>
              <a:tabLst/>
              <a:defRPr/>
            </a:pPr>
            <a:r>
              <a:rPr lang="en-IN"/>
              <a:t>https://pixabay.com/photos/office-business-colleagues-meeting-1209640/</a:t>
            </a:r>
          </a:p>
          <a:p>
            <a:endParaRPr lang="en-US"/>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118938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27003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01 -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7462564" y="1973907"/>
            <a:ext cx="4392488" cy="1671117"/>
          </a:xfrm>
          <a:prstGeom prst="rect">
            <a:avLst/>
          </a:prstGeom>
        </p:spPr>
        <p:txBody>
          <a:bodyPr anchor="b">
            <a:noAutofit/>
          </a:bodyPr>
          <a:lstStyle>
            <a:lvl1pPr algn="l">
              <a:lnSpc>
                <a:spcPct val="90000"/>
              </a:lnSpc>
              <a:defRPr sz="4400">
                <a:solidFill>
                  <a:schemeClr val="accent1"/>
                </a:solidFill>
                <a:latin typeface="Arial Black" panose="020B0A04020102020204" pitchFamily="34" charset="0"/>
                <a:cs typeface="Segoe UI" panose="020B0502040204020203" pitchFamily="34" charset="0"/>
              </a:defRPr>
            </a:lvl1pPr>
          </a:lstStyle>
          <a:p>
            <a:r>
              <a:rPr lang="en-US" dirty="0"/>
              <a:t>Click to edit Master title style</a:t>
            </a:r>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53905" y="6356350"/>
            <a:ext cx="2844059" cy="365125"/>
          </a:xfrm>
          <a:prstGeom prst="rect">
            <a:avLst/>
          </a:prstGeom>
        </p:spPr>
        <p:txBody>
          <a:bodyPr/>
          <a:lstStyle>
            <a:lvl1pPr algn="r">
              <a:defRPr/>
            </a:lvl1pPr>
          </a:lstStyle>
          <a:p>
            <a:pPr algn="l"/>
            <a:fld id="{96E69268-9C8B-4EBF-A9EE-DC5DC2D48DC3}" type="slidenum">
              <a:rPr lang="en-US" smtClean="0"/>
              <a:pPr algn="l"/>
              <a:t>‹#›</a:t>
            </a:fld>
            <a:endParaRPr lang="en-US" dirty="0"/>
          </a:p>
        </p:txBody>
      </p:sp>
      <p:sp>
        <p:nvSpPr>
          <p:cNvPr id="7" name="Рисунок 9">
            <a:extLst>
              <a:ext uri="{FF2B5EF4-FFF2-40B4-BE49-F238E27FC236}">
                <a16:creationId xmlns:a16="http://schemas.microsoft.com/office/drawing/2014/main" id="{156DB6BA-282A-9A43-8BFA-F361E4AFB471}"/>
              </a:ext>
            </a:extLst>
          </p:cNvPr>
          <p:cNvSpPr>
            <a:spLocks noGrp="1"/>
          </p:cNvSpPr>
          <p:nvPr>
            <p:ph type="pic" sz="quarter" idx="14" hasCustomPrompt="1"/>
          </p:nvPr>
        </p:nvSpPr>
        <p:spPr>
          <a:xfrm>
            <a:off x="9713065" y="6356350"/>
            <a:ext cx="2196010" cy="385930"/>
          </a:xfrm>
        </p:spPr>
        <p:txBody>
          <a:bodyPr anchor="ctr">
            <a:normAutofit/>
          </a:bodyPr>
          <a:lstStyle>
            <a:lvl1pPr algn="ctr">
              <a:buNone/>
              <a:defRPr sz="1800"/>
            </a:lvl1pPr>
          </a:lstStyle>
          <a:p>
            <a:r>
              <a:rPr lang="en-US" dirty="0"/>
              <a:t>Logo</a:t>
            </a:r>
          </a:p>
        </p:txBody>
      </p:sp>
      <p:sp>
        <p:nvSpPr>
          <p:cNvPr id="9" name="Freeform 8">
            <a:extLst>
              <a:ext uri="{FF2B5EF4-FFF2-40B4-BE49-F238E27FC236}">
                <a16:creationId xmlns:a16="http://schemas.microsoft.com/office/drawing/2014/main" id="{518B81D7-3C0A-C54D-BF08-F9274F7B8580}"/>
              </a:ext>
            </a:extLst>
          </p:cNvPr>
          <p:cNvSpPr/>
          <p:nvPr userDrawn="1"/>
        </p:nvSpPr>
        <p:spPr>
          <a:xfrm>
            <a:off x="3646140" y="1492"/>
            <a:ext cx="3570610" cy="6856504"/>
          </a:xfrm>
          <a:custGeom>
            <a:avLst/>
            <a:gdLst>
              <a:gd name="connsiteX0" fmla="*/ 4977284 w 5158977"/>
              <a:gd name="connsiteY0" fmla="*/ 3841859 h 9906583"/>
              <a:gd name="connsiteX1" fmla="*/ 3546234 w 5158977"/>
              <a:gd name="connsiteY1" fmla="*/ 0 h 9906583"/>
              <a:gd name="connsiteX2" fmla="*/ 1697343 w 5158977"/>
              <a:gd name="connsiteY2" fmla="*/ 0 h 9906583"/>
              <a:gd name="connsiteX3" fmla="*/ 3353550 w 5158977"/>
              <a:gd name="connsiteY3" fmla="*/ 4447898 h 9906583"/>
              <a:gd name="connsiteX4" fmla="*/ 3206332 w 5158977"/>
              <a:gd name="connsiteY4" fmla="*/ 5517125 h 9906583"/>
              <a:gd name="connsiteX5" fmla="*/ 0 w 5158977"/>
              <a:gd name="connsiteY5" fmla="*/ 9906584 h 9906583"/>
              <a:gd name="connsiteX6" fmla="*/ 2145493 w 5158977"/>
              <a:gd name="connsiteY6" fmla="*/ 9906584 h 9906583"/>
              <a:gd name="connsiteX7" fmla="*/ 4607073 w 5158977"/>
              <a:gd name="connsiteY7" fmla="*/ 6538735 h 9906583"/>
              <a:gd name="connsiteX8" fmla="*/ 4977284 w 5158977"/>
              <a:gd name="connsiteY8" fmla="*/ 3841859 h 99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8977" h="9906583">
                <a:moveTo>
                  <a:pt x="4977284" y="3841859"/>
                </a:moveTo>
                <a:lnTo>
                  <a:pt x="3546234" y="0"/>
                </a:lnTo>
                <a:lnTo>
                  <a:pt x="1697343" y="0"/>
                </a:lnTo>
                <a:lnTo>
                  <a:pt x="3353550" y="4447898"/>
                </a:lnTo>
                <a:cubicBezTo>
                  <a:pt x="3487779" y="4807193"/>
                  <a:pt x="3431490" y="5207612"/>
                  <a:pt x="3206332" y="5517125"/>
                </a:cubicBezTo>
                <a:lnTo>
                  <a:pt x="0" y="9906584"/>
                </a:lnTo>
                <a:lnTo>
                  <a:pt x="2145493" y="9906584"/>
                </a:lnTo>
                <a:lnTo>
                  <a:pt x="4607073" y="6538735"/>
                </a:lnTo>
                <a:cubicBezTo>
                  <a:pt x="5176462" y="5757377"/>
                  <a:pt x="5315021" y="4748754"/>
                  <a:pt x="4977284" y="3841859"/>
                </a:cubicBezTo>
                <a:close/>
              </a:path>
            </a:pathLst>
          </a:custGeom>
          <a:solidFill>
            <a:schemeClr val="accent1"/>
          </a:solidFill>
          <a:ln w="21638" cap="flat">
            <a:noFill/>
            <a:prstDash val="solid"/>
            <a:miter/>
          </a:ln>
        </p:spPr>
        <p:txBody>
          <a:bodyPr rtlCol="0" anchor="ctr"/>
          <a:lstStyle/>
          <a:p>
            <a:endParaRPr lang="en-US">
              <a:latin typeface="Segoe UI" panose="020B0502040204020203" pitchFamily="34" charset="0"/>
            </a:endParaRPr>
          </a:p>
        </p:txBody>
      </p:sp>
    </p:spTree>
    <p:extLst>
      <p:ext uri="{BB962C8B-B14F-4D97-AF65-F5344CB8AC3E}">
        <p14:creationId xmlns:p14="http://schemas.microsoft.com/office/powerpoint/2010/main" val="40880591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7 - left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339" y="1368613"/>
            <a:ext cx="6129151"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272339" y="202144"/>
            <a:ext cx="6129151"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3029835"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7" name="Rectangle 26">
            <a:extLst>
              <a:ext uri="{FF2B5EF4-FFF2-40B4-BE49-F238E27FC236}">
                <a16:creationId xmlns:a16="http://schemas.microsoft.com/office/drawing/2014/main" id="{0AEC8A9E-6904-884A-AEB3-4FB5103D4B7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Овал 7">
            <a:extLst>
              <a:ext uri="{FF2B5EF4-FFF2-40B4-BE49-F238E27FC236}">
                <a16:creationId xmlns:a16="http://schemas.microsoft.com/office/drawing/2014/main" id="{D40B196B-B85E-1645-A5D3-581BD36C1337}"/>
              </a:ext>
            </a:extLst>
          </p:cNvPr>
          <p:cNvSpPr/>
          <p:nvPr userDrawn="1"/>
        </p:nvSpPr>
        <p:spPr>
          <a:xfrm rot="1800000">
            <a:off x="6605865" y="1140375"/>
            <a:ext cx="1891722" cy="1891722"/>
          </a:xfrm>
          <a:prstGeom prst="ellipse">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Овал 7">
            <a:extLst>
              <a:ext uri="{FF2B5EF4-FFF2-40B4-BE49-F238E27FC236}">
                <a16:creationId xmlns:a16="http://schemas.microsoft.com/office/drawing/2014/main" id="{79D6E8B7-4CF3-0145-8018-D3F5D75404FA}"/>
              </a:ext>
            </a:extLst>
          </p:cNvPr>
          <p:cNvSpPr/>
          <p:nvPr userDrawn="1"/>
        </p:nvSpPr>
        <p:spPr>
          <a:xfrm rot="1800000">
            <a:off x="7069227" y="1347363"/>
            <a:ext cx="551026" cy="551026"/>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Овал 7">
            <a:extLst>
              <a:ext uri="{FF2B5EF4-FFF2-40B4-BE49-F238E27FC236}">
                <a16:creationId xmlns:a16="http://schemas.microsoft.com/office/drawing/2014/main" id="{8096E99A-35B0-9144-AF36-F5435332FCD3}"/>
              </a:ext>
            </a:extLst>
          </p:cNvPr>
          <p:cNvSpPr/>
          <p:nvPr userDrawn="1"/>
        </p:nvSpPr>
        <p:spPr>
          <a:xfrm rot="1800000" flipV="1">
            <a:off x="6629404" y="1390235"/>
            <a:ext cx="236540" cy="236540"/>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Овал 7">
            <a:extLst>
              <a:ext uri="{FF2B5EF4-FFF2-40B4-BE49-F238E27FC236}">
                <a16:creationId xmlns:a16="http://schemas.microsoft.com/office/drawing/2014/main" id="{715E4DC0-8BBD-9D41-A2B7-919BC923BC0A}"/>
              </a:ext>
            </a:extLst>
          </p:cNvPr>
          <p:cNvSpPr/>
          <p:nvPr userDrawn="1"/>
        </p:nvSpPr>
        <p:spPr>
          <a:xfrm rot="1800000" flipV="1">
            <a:off x="7700595" y="1086552"/>
            <a:ext cx="159949" cy="159949"/>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336178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8 - right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2332" y="1368613"/>
            <a:ext cx="6129151"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5792332" y="202144"/>
            <a:ext cx="6129151"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8549828"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1" name="Group 20">
            <a:extLst>
              <a:ext uri="{FF2B5EF4-FFF2-40B4-BE49-F238E27FC236}">
                <a16:creationId xmlns:a16="http://schemas.microsoft.com/office/drawing/2014/main" id="{8A566A07-7C20-824C-A6B0-753BBDE8EA04}"/>
              </a:ext>
            </a:extLst>
          </p:cNvPr>
          <p:cNvGrpSpPr/>
          <p:nvPr userDrawn="1"/>
        </p:nvGrpSpPr>
        <p:grpSpPr>
          <a:xfrm>
            <a:off x="6905714" y="6303565"/>
            <a:ext cx="5021346" cy="36000"/>
            <a:chOff x="6905714" y="6303565"/>
            <a:chExt cx="5021346" cy="36000"/>
          </a:xfrm>
        </p:grpSpPr>
        <p:sp>
          <p:nvSpPr>
            <p:cNvPr id="23" name="Rectangle 22">
              <a:extLst>
                <a:ext uri="{FF2B5EF4-FFF2-40B4-BE49-F238E27FC236}">
                  <a16:creationId xmlns:a16="http://schemas.microsoft.com/office/drawing/2014/main" id="{C004C740-639D-EA47-8988-C8BA84022E1F}"/>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B6FFB772-A0AC-B146-80A0-F202A7C1E94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5" name="Rectangle 24">
              <a:extLst>
                <a:ext uri="{FF2B5EF4-FFF2-40B4-BE49-F238E27FC236}">
                  <a16:creationId xmlns:a16="http://schemas.microsoft.com/office/drawing/2014/main" id="{939607D3-EF32-2740-B978-22C9B506E7A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6" name="Овал 7">
            <a:extLst>
              <a:ext uri="{FF2B5EF4-FFF2-40B4-BE49-F238E27FC236}">
                <a16:creationId xmlns:a16="http://schemas.microsoft.com/office/drawing/2014/main" id="{FBF69ED6-AA78-BA4B-9E5C-5B393F913C68}"/>
              </a:ext>
            </a:extLst>
          </p:cNvPr>
          <p:cNvSpPr/>
          <p:nvPr userDrawn="1"/>
        </p:nvSpPr>
        <p:spPr>
          <a:xfrm rot="1800000">
            <a:off x="3177944" y="-1536246"/>
            <a:ext cx="2502950" cy="2502950"/>
          </a:xfrm>
          <a:prstGeom prst="ellipse">
            <a:avLst/>
          </a:prstGeom>
          <a:solidFill>
            <a:schemeClr val="accent3">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318042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8 - right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3714" y="1368613"/>
            <a:ext cx="4907769"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7013714" y="202144"/>
            <a:ext cx="4907769"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9160519"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1" name="Group 20">
            <a:extLst>
              <a:ext uri="{FF2B5EF4-FFF2-40B4-BE49-F238E27FC236}">
                <a16:creationId xmlns:a16="http://schemas.microsoft.com/office/drawing/2014/main" id="{8A566A07-7C20-824C-A6B0-753BBDE8EA04}"/>
              </a:ext>
            </a:extLst>
          </p:cNvPr>
          <p:cNvGrpSpPr/>
          <p:nvPr userDrawn="1"/>
        </p:nvGrpSpPr>
        <p:grpSpPr>
          <a:xfrm>
            <a:off x="6905714" y="6303565"/>
            <a:ext cx="5021346" cy="36000"/>
            <a:chOff x="6905714" y="6303565"/>
            <a:chExt cx="5021346" cy="36000"/>
          </a:xfrm>
        </p:grpSpPr>
        <p:sp>
          <p:nvSpPr>
            <p:cNvPr id="23" name="Rectangle 22">
              <a:extLst>
                <a:ext uri="{FF2B5EF4-FFF2-40B4-BE49-F238E27FC236}">
                  <a16:creationId xmlns:a16="http://schemas.microsoft.com/office/drawing/2014/main" id="{C004C740-639D-EA47-8988-C8BA84022E1F}"/>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B6FFB772-A0AC-B146-80A0-F202A7C1E94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5" name="Rectangle 24">
              <a:extLst>
                <a:ext uri="{FF2B5EF4-FFF2-40B4-BE49-F238E27FC236}">
                  <a16:creationId xmlns:a16="http://schemas.microsoft.com/office/drawing/2014/main" id="{939607D3-EF32-2740-B978-22C9B506E7A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3716408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05780" y="2687230"/>
            <a:ext cx="3600000" cy="639763"/>
          </a:xfrm>
        </p:spPr>
        <p:txBody>
          <a:bodyPr anchor="ctr">
            <a:noAutofit/>
          </a:bodyPr>
          <a:lstStyle>
            <a:lvl1pPr marL="0" indent="0" algn="ctr">
              <a:buNone/>
              <a:defRPr sz="20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4" name="Content Placeholder 3"/>
          <p:cNvSpPr>
            <a:spLocks noGrp="1"/>
          </p:cNvSpPr>
          <p:nvPr>
            <p:ph sz="half" idx="2" hasCustomPrompt="1"/>
          </p:nvPr>
        </p:nvSpPr>
        <p:spPr>
          <a:xfrm>
            <a:off x="405780" y="3326992"/>
            <a:ext cx="3600000" cy="2694285"/>
          </a:xfrm>
        </p:spPr>
        <p:txBody>
          <a:bodyPr>
            <a:normAutofit/>
          </a:bodyPr>
          <a:lstStyle>
            <a:lvl1pPr algn="ctr">
              <a:defRPr sz="1800"/>
            </a:lvl1pPr>
            <a:lvl2pPr algn="ctr">
              <a:defRPr sz="1600"/>
            </a:lvl2pPr>
            <a:lvl3pPr algn="ctr">
              <a:defRPr sz="1400"/>
            </a:lvl3pPr>
            <a:lvl4pPr algn="ctr">
              <a:defRPr sz="1400"/>
            </a:lvl4pPr>
            <a:lvl5pPr algn="ctr">
              <a:defRPr sz="14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2B1AAF00-3859-974D-9E36-183833337C25}"/>
              </a:ext>
            </a:extLst>
          </p:cNvPr>
          <p:cNvSpPr>
            <a:spLocks noGrp="1"/>
          </p:cNvSpPr>
          <p:nvPr>
            <p:ph type="body" idx="15" hasCustomPrompt="1"/>
          </p:nvPr>
        </p:nvSpPr>
        <p:spPr>
          <a:xfrm>
            <a:off x="4308531" y="2687230"/>
            <a:ext cx="3600000" cy="639763"/>
          </a:xfrm>
        </p:spPr>
        <p:txBody>
          <a:bodyPr anchor="ctr">
            <a:noAutofit/>
          </a:bodyPr>
          <a:lstStyle>
            <a:lvl1pPr marL="0" indent="0" algn="ctr">
              <a:buNone/>
              <a:defRPr sz="20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5" name="Content Placeholder 3">
            <a:extLst>
              <a:ext uri="{FF2B5EF4-FFF2-40B4-BE49-F238E27FC236}">
                <a16:creationId xmlns:a16="http://schemas.microsoft.com/office/drawing/2014/main" id="{DE2F7EED-C853-E848-BE3C-52AD911F8EBC}"/>
              </a:ext>
            </a:extLst>
          </p:cNvPr>
          <p:cNvSpPr>
            <a:spLocks noGrp="1"/>
          </p:cNvSpPr>
          <p:nvPr>
            <p:ph sz="half" idx="16" hasCustomPrompt="1"/>
          </p:nvPr>
        </p:nvSpPr>
        <p:spPr>
          <a:xfrm>
            <a:off x="4308531" y="3326992"/>
            <a:ext cx="3600000" cy="2694285"/>
          </a:xfrm>
        </p:spPr>
        <p:txBody>
          <a:bodyPr>
            <a:normAutofit/>
          </a:bodyPr>
          <a:lstStyle>
            <a:lvl1pPr algn="ctr">
              <a:defRPr sz="1800"/>
            </a:lvl1pPr>
            <a:lvl2pPr algn="ctr">
              <a:defRPr sz="1600"/>
            </a:lvl2pPr>
            <a:lvl3pPr algn="ctr">
              <a:defRPr sz="1400"/>
            </a:lvl3pPr>
            <a:lvl4pPr algn="ctr">
              <a:defRPr sz="1400"/>
            </a:lvl4pPr>
            <a:lvl5pPr algn="ctr">
              <a:defRPr sz="14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
            <a:extLst>
              <a:ext uri="{FF2B5EF4-FFF2-40B4-BE49-F238E27FC236}">
                <a16:creationId xmlns:a16="http://schemas.microsoft.com/office/drawing/2014/main" id="{2DE18017-5CAD-2D40-90D5-463D767C417A}"/>
              </a:ext>
            </a:extLst>
          </p:cNvPr>
          <p:cNvSpPr>
            <a:spLocks noGrp="1"/>
          </p:cNvSpPr>
          <p:nvPr>
            <p:ph type="body" idx="18" hasCustomPrompt="1"/>
          </p:nvPr>
        </p:nvSpPr>
        <p:spPr>
          <a:xfrm>
            <a:off x="8214832" y="2687230"/>
            <a:ext cx="3600000" cy="639763"/>
          </a:xfrm>
        </p:spPr>
        <p:txBody>
          <a:bodyPr anchor="ctr">
            <a:noAutofit/>
          </a:bodyPr>
          <a:lstStyle>
            <a:lvl1pPr marL="0" indent="0" algn="ctr">
              <a:buNone/>
              <a:defRPr sz="20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21" name="Content Placeholder 3">
            <a:extLst>
              <a:ext uri="{FF2B5EF4-FFF2-40B4-BE49-F238E27FC236}">
                <a16:creationId xmlns:a16="http://schemas.microsoft.com/office/drawing/2014/main" id="{5799CE52-A85E-4348-A1A8-FB4D01AD595F}"/>
              </a:ext>
            </a:extLst>
          </p:cNvPr>
          <p:cNvSpPr>
            <a:spLocks noGrp="1"/>
          </p:cNvSpPr>
          <p:nvPr>
            <p:ph sz="half" idx="19" hasCustomPrompt="1"/>
          </p:nvPr>
        </p:nvSpPr>
        <p:spPr>
          <a:xfrm>
            <a:off x="8214832" y="3326992"/>
            <a:ext cx="3600000" cy="2694285"/>
          </a:xfrm>
        </p:spPr>
        <p:txBody>
          <a:bodyPr>
            <a:normAutofit/>
          </a:bodyPr>
          <a:lstStyle>
            <a:lvl1pPr algn="ctr">
              <a:defRPr sz="1800"/>
            </a:lvl1pPr>
            <a:lvl2pPr algn="ctr">
              <a:defRPr sz="1600"/>
            </a:lvl2pPr>
            <a:lvl3pPr algn="ctr">
              <a:defRPr sz="1400"/>
            </a:lvl3pPr>
            <a:lvl4pPr algn="ctr">
              <a:defRPr sz="1400"/>
            </a:lvl4pPr>
            <a:lvl5pPr algn="ctr">
              <a:defRPr sz="14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D65B6A7D-00BD-A04C-8206-0E3B993363FE}"/>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17" name="Footer Placeholder 4">
            <a:extLst>
              <a:ext uri="{FF2B5EF4-FFF2-40B4-BE49-F238E27FC236}">
                <a16:creationId xmlns:a16="http://schemas.microsoft.com/office/drawing/2014/main" id="{BCBF4A26-1FC2-0C4F-AD76-62F21B36F049}"/>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8" name="Slide Number Placeholder 5">
            <a:extLst>
              <a:ext uri="{FF2B5EF4-FFF2-40B4-BE49-F238E27FC236}">
                <a16:creationId xmlns:a16="http://schemas.microsoft.com/office/drawing/2014/main" id="{204ADAFD-F976-C449-B48D-416FFBAE909B}"/>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9" name="Рисунок 9">
            <a:extLst>
              <a:ext uri="{FF2B5EF4-FFF2-40B4-BE49-F238E27FC236}">
                <a16:creationId xmlns:a16="http://schemas.microsoft.com/office/drawing/2014/main" id="{689E3D76-E07E-8240-B424-BA87ADF2A11B}"/>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22" name="Group 21">
            <a:extLst>
              <a:ext uri="{FF2B5EF4-FFF2-40B4-BE49-F238E27FC236}">
                <a16:creationId xmlns:a16="http://schemas.microsoft.com/office/drawing/2014/main" id="{10602F74-205A-FE49-960F-C157E923920F}"/>
              </a:ext>
            </a:extLst>
          </p:cNvPr>
          <p:cNvGrpSpPr/>
          <p:nvPr userDrawn="1"/>
        </p:nvGrpSpPr>
        <p:grpSpPr>
          <a:xfrm>
            <a:off x="5787333" y="934388"/>
            <a:ext cx="614157" cy="112667"/>
            <a:chOff x="2926060" y="1048069"/>
            <a:chExt cx="614157" cy="112667"/>
          </a:xfrm>
        </p:grpSpPr>
        <p:sp>
          <p:nvSpPr>
            <p:cNvPr id="23" name="Oval 22">
              <a:extLst>
                <a:ext uri="{FF2B5EF4-FFF2-40B4-BE49-F238E27FC236}">
                  <a16:creationId xmlns:a16="http://schemas.microsoft.com/office/drawing/2014/main" id="{C7F0CF50-52BD-5F46-A886-6B993E8631E2}"/>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Oval 23">
              <a:extLst>
                <a:ext uri="{FF2B5EF4-FFF2-40B4-BE49-F238E27FC236}">
                  <a16:creationId xmlns:a16="http://schemas.microsoft.com/office/drawing/2014/main" id="{095D38DF-1AFE-6443-9C8F-169978B75907}"/>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5" name="Oval 24">
              <a:extLst>
                <a:ext uri="{FF2B5EF4-FFF2-40B4-BE49-F238E27FC236}">
                  <a16:creationId xmlns:a16="http://schemas.microsoft.com/office/drawing/2014/main" id="{DC9F9D5F-CBF0-3241-9196-3B9B41953C30}"/>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6" name="Oval 25">
              <a:extLst>
                <a:ext uri="{FF2B5EF4-FFF2-40B4-BE49-F238E27FC236}">
                  <a16:creationId xmlns:a16="http://schemas.microsoft.com/office/drawing/2014/main" id="{EA99D72B-43AD-B648-8358-1EE24213BE7C}"/>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7" name="Group 26">
            <a:extLst>
              <a:ext uri="{FF2B5EF4-FFF2-40B4-BE49-F238E27FC236}">
                <a16:creationId xmlns:a16="http://schemas.microsoft.com/office/drawing/2014/main" id="{92DDD150-5772-DA43-8CB0-64E7FDAB6E1A}"/>
              </a:ext>
            </a:extLst>
          </p:cNvPr>
          <p:cNvGrpSpPr/>
          <p:nvPr userDrawn="1"/>
        </p:nvGrpSpPr>
        <p:grpSpPr>
          <a:xfrm>
            <a:off x="272339" y="6303565"/>
            <a:ext cx="11654721" cy="41755"/>
            <a:chOff x="272339" y="6303565"/>
            <a:chExt cx="11654721" cy="41755"/>
          </a:xfrm>
        </p:grpSpPr>
        <p:sp>
          <p:nvSpPr>
            <p:cNvPr id="28" name="Rectangle 27">
              <a:extLst>
                <a:ext uri="{FF2B5EF4-FFF2-40B4-BE49-F238E27FC236}">
                  <a16:creationId xmlns:a16="http://schemas.microsoft.com/office/drawing/2014/main" id="{403ACBE9-0CA4-F644-9684-FE3945B6A0F6}"/>
                </a:ext>
              </a:extLst>
            </p:cNvPr>
            <p:cNvSpPr/>
            <p:nvPr userDrawn="1"/>
          </p:nvSpPr>
          <p:spPr>
            <a:xfrm>
              <a:off x="272339" y="6309320"/>
              <a:ext cx="504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9" name="Rectangle 28">
              <a:extLst>
                <a:ext uri="{FF2B5EF4-FFF2-40B4-BE49-F238E27FC236}">
                  <a16:creationId xmlns:a16="http://schemas.microsoft.com/office/drawing/2014/main" id="{738B7A62-FC64-6D44-927F-8FD197C92C17}"/>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0" name="Rectangle 29">
              <a:extLst>
                <a:ext uri="{FF2B5EF4-FFF2-40B4-BE49-F238E27FC236}">
                  <a16:creationId xmlns:a16="http://schemas.microsoft.com/office/drawing/2014/main" id="{4DC4B837-30C7-ED4D-9FC1-748D18B18598}"/>
                </a:ext>
              </a:extLst>
            </p:cNvPr>
            <p:cNvSpPr/>
            <p:nvPr userDrawn="1"/>
          </p:nvSpPr>
          <p:spPr>
            <a:xfrm>
              <a:off x="8705714" y="6303565"/>
              <a:ext cx="108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1" name="Rectangle 30">
              <a:extLst>
                <a:ext uri="{FF2B5EF4-FFF2-40B4-BE49-F238E27FC236}">
                  <a16:creationId xmlns:a16="http://schemas.microsoft.com/office/drawing/2014/main" id="{7AB1F50F-E298-CC4B-A02D-9648EAF76BC0}"/>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317584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272339" y="202144"/>
            <a:ext cx="11654721" cy="583034"/>
          </a:xfrm>
          <a:prstGeom prst="rect">
            <a:avLst/>
          </a:prstGeom>
        </p:spPr>
        <p:txBody>
          <a:bodyPr>
            <a:noAutofit/>
          </a:bodyPr>
          <a:lstStyle>
            <a:lvl1pPr algn="ctr">
              <a:defRPr sz="2800"/>
            </a:lvl1pPr>
          </a:lstStyle>
          <a:p>
            <a:r>
              <a:rPr lang="en-US" dirty="0"/>
              <a:t>Click to edit Master title style</a:t>
            </a:r>
          </a:p>
        </p:txBody>
      </p:sp>
      <p:sp>
        <p:nvSpPr>
          <p:cNvPr id="5" name="Footer Placeholder 4"/>
          <p:cNvSpPr>
            <a:spLocks noGrp="1"/>
          </p:cNvSpPr>
          <p:nvPr>
            <p:ph type="ftr" sz="quarter" idx="11"/>
          </p:nvPr>
        </p:nvSpPr>
        <p:spPr>
          <a:xfrm>
            <a:off x="4164515" y="64482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0" name="Рисунок 9">
            <a:extLst>
              <a:ext uri="{FF2B5EF4-FFF2-40B4-BE49-F238E27FC236}">
                <a16:creationId xmlns:a16="http://schemas.microsoft.com/office/drawing/2014/main" id="{162491D4-52DA-7044-B478-C546607C5476}"/>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9" name="Group 8">
            <a:extLst>
              <a:ext uri="{FF2B5EF4-FFF2-40B4-BE49-F238E27FC236}">
                <a16:creationId xmlns:a16="http://schemas.microsoft.com/office/drawing/2014/main" id="{5EFD5504-8070-574F-B7A9-9C1BF3F1E886}"/>
              </a:ext>
            </a:extLst>
          </p:cNvPr>
          <p:cNvGrpSpPr/>
          <p:nvPr userDrawn="1"/>
        </p:nvGrpSpPr>
        <p:grpSpPr>
          <a:xfrm>
            <a:off x="5787333" y="934388"/>
            <a:ext cx="614157" cy="112667"/>
            <a:chOff x="2926060" y="1048069"/>
            <a:chExt cx="614157" cy="112667"/>
          </a:xfrm>
        </p:grpSpPr>
        <p:sp>
          <p:nvSpPr>
            <p:cNvPr id="7" name="Oval 6">
              <a:extLst>
                <a:ext uri="{FF2B5EF4-FFF2-40B4-BE49-F238E27FC236}">
                  <a16:creationId xmlns:a16="http://schemas.microsoft.com/office/drawing/2014/main" id="{4758E9C4-E639-9C44-A04D-7A17DE085F9B}"/>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1" name="Oval 10">
              <a:extLst>
                <a:ext uri="{FF2B5EF4-FFF2-40B4-BE49-F238E27FC236}">
                  <a16:creationId xmlns:a16="http://schemas.microsoft.com/office/drawing/2014/main" id="{045A891A-123C-7541-A554-3C6594A8950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2" name="Oval 11">
              <a:extLst>
                <a:ext uri="{FF2B5EF4-FFF2-40B4-BE49-F238E27FC236}">
                  <a16:creationId xmlns:a16="http://schemas.microsoft.com/office/drawing/2014/main" id="{E588EE55-0A0E-3C43-A146-FC0497646AAC}"/>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3" name="Oval 12">
              <a:extLst>
                <a:ext uri="{FF2B5EF4-FFF2-40B4-BE49-F238E27FC236}">
                  <a16:creationId xmlns:a16="http://schemas.microsoft.com/office/drawing/2014/main" id="{757C53D1-40ED-AE46-B203-1803C9514D12}"/>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18" name="Group 17">
            <a:extLst>
              <a:ext uri="{FF2B5EF4-FFF2-40B4-BE49-F238E27FC236}">
                <a16:creationId xmlns:a16="http://schemas.microsoft.com/office/drawing/2014/main" id="{AE5BDBB0-0B30-174C-8C7F-F451AFDF571C}"/>
              </a:ext>
            </a:extLst>
          </p:cNvPr>
          <p:cNvGrpSpPr/>
          <p:nvPr userDrawn="1"/>
        </p:nvGrpSpPr>
        <p:grpSpPr>
          <a:xfrm>
            <a:off x="272339" y="6303565"/>
            <a:ext cx="11654721" cy="41755"/>
            <a:chOff x="272339" y="6303565"/>
            <a:chExt cx="11654721" cy="41755"/>
          </a:xfrm>
        </p:grpSpPr>
        <p:sp>
          <p:nvSpPr>
            <p:cNvPr id="19" name="Rectangle 18">
              <a:extLst>
                <a:ext uri="{FF2B5EF4-FFF2-40B4-BE49-F238E27FC236}">
                  <a16:creationId xmlns:a16="http://schemas.microsoft.com/office/drawing/2014/main" id="{CA3D4A12-B084-924E-A662-1ACE0EDDC726}"/>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Rectangle 19">
              <a:extLst>
                <a:ext uri="{FF2B5EF4-FFF2-40B4-BE49-F238E27FC236}">
                  <a16:creationId xmlns:a16="http://schemas.microsoft.com/office/drawing/2014/main" id="{AF216D1B-C3F7-504C-ACA7-193DDAF1A960}"/>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Rectangle 20">
              <a:extLst>
                <a:ext uri="{FF2B5EF4-FFF2-40B4-BE49-F238E27FC236}">
                  <a16:creationId xmlns:a16="http://schemas.microsoft.com/office/drawing/2014/main" id="{C1B40566-5814-9342-984A-3CF27BA4A2D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Rectangle 21">
              <a:extLst>
                <a:ext uri="{FF2B5EF4-FFF2-40B4-BE49-F238E27FC236}">
                  <a16:creationId xmlns:a16="http://schemas.microsoft.com/office/drawing/2014/main" id="{DE6212D0-58FB-3740-B349-FE3967D35110}"/>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14" name="Graphic 7">
            <a:extLst>
              <a:ext uri="{FF2B5EF4-FFF2-40B4-BE49-F238E27FC236}">
                <a16:creationId xmlns:a16="http://schemas.microsoft.com/office/drawing/2014/main" id="{FF536637-AD18-AD45-A487-849D43B78E8B}"/>
              </a:ext>
            </a:extLst>
          </p:cNvPr>
          <p:cNvSpPr/>
          <p:nvPr/>
        </p:nvSpPr>
        <p:spPr>
          <a:xfrm>
            <a:off x="-11460" y="2996953"/>
            <a:ext cx="12200285" cy="3861048"/>
          </a:xfrm>
          <a:custGeom>
            <a:avLst/>
            <a:gdLst>
              <a:gd name="connsiteX0" fmla="*/ 0 w 9051007"/>
              <a:gd name="connsiteY0" fmla="*/ 1118415 h 2688955"/>
              <a:gd name="connsiteX1" fmla="*/ 3946727 w 9051007"/>
              <a:gd name="connsiteY1" fmla="*/ 1768524 h 2688955"/>
              <a:gd name="connsiteX2" fmla="*/ 9051008 w 9051007"/>
              <a:gd name="connsiteY2" fmla="*/ 0 h 2688955"/>
              <a:gd name="connsiteX3" fmla="*/ 9051008 w 9051007"/>
              <a:gd name="connsiteY3" fmla="*/ 2688956 h 2688955"/>
              <a:gd name="connsiteX4" fmla="*/ 0 w 9051007"/>
              <a:gd name="connsiteY4" fmla="*/ 2688956 h 2688955"/>
              <a:gd name="connsiteX5" fmla="*/ 0 w 9051007"/>
              <a:gd name="connsiteY5" fmla="*/ 1118415 h 268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1007" h="2688955">
                <a:moveTo>
                  <a:pt x="0" y="1118415"/>
                </a:moveTo>
                <a:cubicBezTo>
                  <a:pt x="0" y="1118415"/>
                  <a:pt x="2020960" y="882358"/>
                  <a:pt x="3946727" y="1768524"/>
                </a:cubicBezTo>
                <a:cubicBezTo>
                  <a:pt x="5872494" y="2654690"/>
                  <a:pt x="9051008" y="0"/>
                  <a:pt x="9051008" y="0"/>
                </a:cubicBezTo>
                <a:lnTo>
                  <a:pt x="9051008" y="2688956"/>
                </a:lnTo>
                <a:lnTo>
                  <a:pt x="0" y="2688956"/>
                </a:lnTo>
                <a:lnTo>
                  <a:pt x="0" y="1118415"/>
                </a:lnTo>
                <a:close/>
              </a:path>
            </a:pathLst>
          </a:custGeom>
          <a:gradFill>
            <a:gsLst>
              <a:gs pos="13000">
                <a:schemeClr val="accent1">
                  <a:lumMod val="75000"/>
                </a:schemeClr>
              </a:gs>
              <a:gs pos="61000">
                <a:schemeClr val="accent1">
                  <a:lumMod val="75000"/>
                  <a:alpha val="50000"/>
                </a:schemeClr>
              </a:gs>
              <a:gs pos="100000">
                <a:schemeClr val="accent1">
                  <a:lumMod val="60000"/>
                  <a:lumOff val="40000"/>
                </a:schemeClr>
              </a:gs>
            </a:gsLst>
            <a:lin ang="18000000" scaled="0"/>
          </a:gradFill>
          <a:ln w="9508" cap="flat">
            <a:noFill/>
            <a:prstDash val="solid"/>
            <a:miter/>
          </a:ln>
        </p:spPr>
        <p:txBody>
          <a:bodyPr rtlCol="0" anchor="ctr"/>
          <a:lstStyle/>
          <a:p>
            <a:endParaRPr lang="en-US">
              <a:latin typeface="Segoe UI" panose="020B0502040204020203" pitchFamily="34" charset="0"/>
            </a:endParaRPr>
          </a:p>
        </p:txBody>
      </p:sp>
      <p:sp>
        <p:nvSpPr>
          <p:cNvPr id="23" name="Graphic 7">
            <a:extLst>
              <a:ext uri="{FF2B5EF4-FFF2-40B4-BE49-F238E27FC236}">
                <a16:creationId xmlns:a16="http://schemas.microsoft.com/office/drawing/2014/main" id="{246CB619-BCA3-A843-83DE-85B05C37C930}"/>
              </a:ext>
            </a:extLst>
          </p:cNvPr>
          <p:cNvSpPr/>
          <p:nvPr userDrawn="1"/>
        </p:nvSpPr>
        <p:spPr>
          <a:xfrm>
            <a:off x="-30366" y="3326659"/>
            <a:ext cx="12219191" cy="3861048"/>
          </a:xfrm>
          <a:custGeom>
            <a:avLst/>
            <a:gdLst>
              <a:gd name="connsiteX0" fmla="*/ 0 w 9051007"/>
              <a:gd name="connsiteY0" fmla="*/ 1118415 h 2688955"/>
              <a:gd name="connsiteX1" fmla="*/ 3946727 w 9051007"/>
              <a:gd name="connsiteY1" fmla="*/ 1768524 h 2688955"/>
              <a:gd name="connsiteX2" fmla="*/ 9051008 w 9051007"/>
              <a:gd name="connsiteY2" fmla="*/ 0 h 2688955"/>
              <a:gd name="connsiteX3" fmla="*/ 9051008 w 9051007"/>
              <a:gd name="connsiteY3" fmla="*/ 2688956 h 2688955"/>
              <a:gd name="connsiteX4" fmla="*/ 0 w 9051007"/>
              <a:gd name="connsiteY4" fmla="*/ 2688956 h 2688955"/>
              <a:gd name="connsiteX5" fmla="*/ 0 w 9051007"/>
              <a:gd name="connsiteY5" fmla="*/ 1118415 h 268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1007" h="2688955">
                <a:moveTo>
                  <a:pt x="0" y="1118415"/>
                </a:moveTo>
                <a:cubicBezTo>
                  <a:pt x="0" y="1118415"/>
                  <a:pt x="2020960" y="882358"/>
                  <a:pt x="3946727" y="1768524"/>
                </a:cubicBezTo>
                <a:cubicBezTo>
                  <a:pt x="5872494" y="2654690"/>
                  <a:pt x="9051008" y="0"/>
                  <a:pt x="9051008" y="0"/>
                </a:cubicBezTo>
                <a:lnTo>
                  <a:pt x="9051008" y="2688956"/>
                </a:lnTo>
                <a:lnTo>
                  <a:pt x="0" y="2688956"/>
                </a:lnTo>
                <a:lnTo>
                  <a:pt x="0" y="1118415"/>
                </a:lnTo>
                <a:close/>
              </a:path>
            </a:pathLst>
          </a:custGeom>
          <a:solidFill>
            <a:schemeClr val="accent1">
              <a:lumMod val="60000"/>
              <a:lumOff val="40000"/>
            </a:schemeClr>
          </a:solidFill>
          <a:ln w="9508" cap="flat">
            <a:noFill/>
            <a:prstDash val="solid"/>
            <a:miter/>
          </a:ln>
        </p:spPr>
        <p:txBody>
          <a:bodyPr rtlCol="0" anchor="ctr"/>
          <a:lstStyle/>
          <a:p>
            <a:endParaRPr lang="en-US">
              <a:latin typeface="Segoe UI" panose="020B0502040204020203" pitchFamily="34" charset="0"/>
            </a:endParaRPr>
          </a:p>
        </p:txBody>
      </p:sp>
      <p:sp>
        <p:nvSpPr>
          <p:cNvPr id="25" name="Овал 7">
            <a:extLst>
              <a:ext uri="{FF2B5EF4-FFF2-40B4-BE49-F238E27FC236}">
                <a16:creationId xmlns:a16="http://schemas.microsoft.com/office/drawing/2014/main" id="{496822D6-9B9B-F544-A447-AFF55BE3BB2A}"/>
              </a:ext>
            </a:extLst>
          </p:cNvPr>
          <p:cNvSpPr/>
          <p:nvPr userDrawn="1"/>
        </p:nvSpPr>
        <p:spPr>
          <a:xfrm rot="1800000">
            <a:off x="7571960" y="704679"/>
            <a:ext cx="1891722" cy="1891722"/>
          </a:xfrm>
          <a:prstGeom prst="ellipse">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6" name="Овал 7">
            <a:extLst>
              <a:ext uri="{FF2B5EF4-FFF2-40B4-BE49-F238E27FC236}">
                <a16:creationId xmlns:a16="http://schemas.microsoft.com/office/drawing/2014/main" id="{4054DFF4-0472-5141-88E2-709F9C853586}"/>
              </a:ext>
            </a:extLst>
          </p:cNvPr>
          <p:cNvSpPr/>
          <p:nvPr userDrawn="1"/>
        </p:nvSpPr>
        <p:spPr>
          <a:xfrm rot="1800000">
            <a:off x="8011145" y="1187029"/>
            <a:ext cx="551026" cy="551026"/>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7" name="Овал 7">
            <a:extLst>
              <a:ext uri="{FF2B5EF4-FFF2-40B4-BE49-F238E27FC236}">
                <a16:creationId xmlns:a16="http://schemas.microsoft.com/office/drawing/2014/main" id="{C7B31193-606B-4F4E-BA1A-3BFEBF4167FD}"/>
              </a:ext>
            </a:extLst>
          </p:cNvPr>
          <p:cNvSpPr/>
          <p:nvPr userDrawn="1"/>
        </p:nvSpPr>
        <p:spPr>
          <a:xfrm rot="1800000" flipV="1">
            <a:off x="7571322" y="1229901"/>
            <a:ext cx="236540" cy="236540"/>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8" name="Овал 7">
            <a:extLst>
              <a:ext uri="{FF2B5EF4-FFF2-40B4-BE49-F238E27FC236}">
                <a16:creationId xmlns:a16="http://schemas.microsoft.com/office/drawing/2014/main" id="{BE204F63-1ACB-3C42-92DD-D72E3BCCF919}"/>
              </a:ext>
            </a:extLst>
          </p:cNvPr>
          <p:cNvSpPr/>
          <p:nvPr userDrawn="1"/>
        </p:nvSpPr>
        <p:spPr>
          <a:xfrm rot="1800000" flipV="1">
            <a:off x="8642513" y="926218"/>
            <a:ext cx="159949" cy="159949"/>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1793277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79263" y="1973907"/>
            <a:ext cx="3570610" cy="2910185"/>
          </a:xfrm>
          <a:prstGeom prst="rect">
            <a:avLst/>
          </a:prstGeom>
        </p:spPr>
        <p:txBody>
          <a:bodyPr anchor="ctr">
            <a:noAutofit/>
          </a:bodyPr>
          <a:lstStyle>
            <a:lvl1pPr algn="r">
              <a:lnSpc>
                <a:spcPct val="90000"/>
              </a:lnSpc>
              <a:defRPr sz="4800">
                <a:solidFill>
                  <a:schemeClr val="accent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53905" y="6356350"/>
            <a:ext cx="2844059" cy="365125"/>
          </a:xfrm>
          <a:prstGeom prst="rect">
            <a:avLst/>
          </a:prstGeom>
        </p:spPr>
        <p:txBody>
          <a:bodyPr/>
          <a:lstStyle>
            <a:lvl1pPr algn="r">
              <a:defRPr/>
            </a:lvl1pPr>
          </a:lstStyle>
          <a:p>
            <a:pPr algn="l"/>
            <a:fld id="{96E69268-9C8B-4EBF-A9EE-DC5DC2D48DC3}" type="slidenum">
              <a:rPr lang="en-US" smtClean="0"/>
              <a:pPr algn="l"/>
              <a:t>‹#›</a:t>
            </a:fld>
            <a:endParaRPr lang="en-US" dirty="0"/>
          </a:p>
        </p:txBody>
      </p:sp>
      <p:sp>
        <p:nvSpPr>
          <p:cNvPr id="7" name="Рисунок 9">
            <a:extLst>
              <a:ext uri="{FF2B5EF4-FFF2-40B4-BE49-F238E27FC236}">
                <a16:creationId xmlns:a16="http://schemas.microsoft.com/office/drawing/2014/main" id="{156DB6BA-282A-9A43-8BFA-F361E4AFB471}"/>
              </a:ext>
            </a:extLst>
          </p:cNvPr>
          <p:cNvSpPr>
            <a:spLocks noGrp="1"/>
          </p:cNvSpPr>
          <p:nvPr>
            <p:ph type="pic" sz="quarter" idx="14" hasCustomPrompt="1"/>
          </p:nvPr>
        </p:nvSpPr>
        <p:spPr>
          <a:xfrm>
            <a:off x="9713065" y="6356350"/>
            <a:ext cx="2196010" cy="385930"/>
          </a:xfrm>
        </p:spPr>
        <p:txBody>
          <a:bodyPr anchor="ctr">
            <a:normAutofit/>
          </a:bodyPr>
          <a:lstStyle>
            <a:lvl1pPr algn="ctr">
              <a:buNone/>
              <a:defRPr sz="1800"/>
            </a:lvl1pPr>
          </a:lstStyle>
          <a:p>
            <a:r>
              <a:rPr lang="en-US" dirty="0"/>
              <a:t>Logo</a:t>
            </a:r>
          </a:p>
        </p:txBody>
      </p:sp>
      <p:sp>
        <p:nvSpPr>
          <p:cNvPr id="9" name="Freeform 8">
            <a:extLst>
              <a:ext uri="{FF2B5EF4-FFF2-40B4-BE49-F238E27FC236}">
                <a16:creationId xmlns:a16="http://schemas.microsoft.com/office/drawing/2014/main" id="{518B81D7-3C0A-C54D-BF08-F9274F7B8580}"/>
              </a:ext>
            </a:extLst>
          </p:cNvPr>
          <p:cNvSpPr/>
          <p:nvPr userDrawn="1"/>
        </p:nvSpPr>
        <p:spPr>
          <a:xfrm flipH="1">
            <a:off x="4802397" y="1492"/>
            <a:ext cx="3570610" cy="6856504"/>
          </a:xfrm>
          <a:custGeom>
            <a:avLst/>
            <a:gdLst>
              <a:gd name="connsiteX0" fmla="*/ 4977284 w 5158977"/>
              <a:gd name="connsiteY0" fmla="*/ 3841859 h 9906583"/>
              <a:gd name="connsiteX1" fmla="*/ 3546234 w 5158977"/>
              <a:gd name="connsiteY1" fmla="*/ 0 h 9906583"/>
              <a:gd name="connsiteX2" fmla="*/ 1697343 w 5158977"/>
              <a:gd name="connsiteY2" fmla="*/ 0 h 9906583"/>
              <a:gd name="connsiteX3" fmla="*/ 3353550 w 5158977"/>
              <a:gd name="connsiteY3" fmla="*/ 4447898 h 9906583"/>
              <a:gd name="connsiteX4" fmla="*/ 3206332 w 5158977"/>
              <a:gd name="connsiteY4" fmla="*/ 5517125 h 9906583"/>
              <a:gd name="connsiteX5" fmla="*/ 0 w 5158977"/>
              <a:gd name="connsiteY5" fmla="*/ 9906584 h 9906583"/>
              <a:gd name="connsiteX6" fmla="*/ 2145493 w 5158977"/>
              <a:gd name="connsiteY6" fmla="*/ 9906584 h 9906583"/>
              <a:gd name="connsiteX7" fmla="*/ 4607073 w 5158977"/>
              <a:gd name="connsiteY7" fmla="*/ 6538735 h 9906583"/>
              <a:gd name="connsiteX8" fmla="*/ 4977284 w 5158977"/>
              <a:gd name="connsiteY8" fmla="*/ 3841859 h 99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8977" h="9906583">
                <a:moveTo>
                  <a:pt x="4977284" y="3841859"/>
                </a:moveTo>
                <a:lnTo>
                  <a:pt x="3546234" y="0"/>
                </a:lnTo>
                <a:lnTo>
                  <a:pt x="1697343" y="0"/>
                </a:lnTo>
                <a:lnTo>
                  <a:pt x="3353550" y="4447898"/>
                </a:lnTo>
                <a:cubicBezTo>
                  <a:pt x="3487779" y="4807193"/>
                  <a:pt x="3431490" y="5207612"/>
                  <a:pt x="3206332" y="5517125"/>
                </a:cubicBezTo>
                <a:lnTo>
                  <a:pt x="0" y="9906584"/>
                </a:lnTo>
                <a:lnTo>
                  <a:pt x="2145493" y="9906584"/>
                </a:lnTo>
                <a:lnTo>
                  <a:pt x="4607073" y="6538735"/>
                </a:lnTo>
                <a:cubicBezTo>
                  <a:pt x="5176462" y="5757377"/>
                  <a:pt x="5315021" y="4748754"/>
                  <a:pt x="4977284" y="3841859"/>
                </a:cubicBezTo>
                <a:close/>
              </a:path>
            </a:pathLst>
          </a:custGeom>
          <a:solidFill>
            <a:schemeClr val="accent1"/>
          </a:solidFill>
          <a:ln w="21638" cap="flat">
            <a:noFill/>
            <a:prstDash val="solid"/>
            <a:miter/>
          </a:ln>
        </p:spPr>
        <p:txBody>
          <a:bodyPr rtlCol="0" anchor="ctr"/>
          <a:lstStyle/>
          <a:p>
            <a:endParaRPr lang="en-US">
              <a:latin typeface="Segoe UI" panose="020B0502040204020203" pitchFamily="34" charset="0"/>
            </a:endParaRPr>
          </a:p>
        </p:txBody>
      </p:sp>
    </p:spTree>
    <p:extLst>
      <p:ext uri="{BB962C8B-B14F-4D97-AF65-F5344CB8AC3E}">
        <p14:creationId xmlns:p14="http://schemas.microsoft.com/office/powerpoint/2010/main" val="341819136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2 - table of content">
    <p:spTree>
      <p:nvGrpSpPr>
        <p:cNvPr id="1" name=""/>
        <p:cNvGrpSpPr/>
        <p:nvPr/>
      </p:nvGrpSpPr>
      <p:grpSpPr>
        <a:xfrm>
          <a:off x="0" y="0"/>
          <a:ext cx="0" cy="0"/>
          <a:chOff x="0" y="0"/>
          <a:chExt cx="0" cy="0"/>
        </a:xfrm>
      </p:grpSpPr>
      <p:sp>
        <p:nvSpPr>
          <p:cNvPr id="2" name="Title 1"/>
          <p:cNvSpPr>
            <a:spLocks noGrp="1"/>
          </p:cNvSpPr>
          <p:nvPr>
            <p:ph type="title"/>
          </p:nvPr>
        </p:nvSpPr>
        <p:spPr>
          <a:xfrm>
            <a:off x="4006180" y="202144"/>
            <a:ext cx="7920880" cy="583034"/>
          </a:xfrm>
          <a:prstGeom prst="rect">
            <a:avLst/>
          </a:prstGeom>
        </p:spPr>
        <p:txBody>
          <a:bodyPr>
            <a:noAutofit/>
          </a:bodyPr>
          <a:lstStyle>
            <a:lvl1pPr>
              <a:defRPr sz="2800"/>
            </a:lvl1pPr>
          </a:lstStyle>
          <a:p>
            <a:r>
              <a:rPr lang="en-US" dirty="0"/>
              <a:t>Click to edit Master title style</a:t>
            </a:r>
          </a:p>
        </p:txBody>
      </p:sp>
      <p:sp>
        <p:nvSpPr>
          <p:cNvPr id="3" name="Content Placeholder 2"/>
          <p:cNvSpPr>
            <a:spLocks noGrp="1"/>
          </p:cNvSpPr>
          <p:nvPr>
            <p:ph idx="1"/>
          </p:nvPr>
        </p:nvSpPr>
        <p:spPr>
          <a:xfrm>
            <a:off x="4565488" y="1268761"/>
            <a:ext cx="7361572" cy="4876558"/>
          </a:xfrm>
        </p:spPr>
        <p:txBody>
          <a:bodyPr>
            <a:normAutofit/>
          </a:bodyPr>
          <a:lstStyle>
            <a:lvl1pPr marL="277120">
              <a:defRPr sz="1600"/>
            </a:lvl1pPr>
            <a:lvl2pPr>
              <a:defRPr sz="1400"/>
            </a:lvl2pPr>
            <a:lvl3pPr>
              <a:defRPr sz="11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4515" y="64482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0" name="Рисунок 9">
            <a:extLst>
              <a:ext uri="{FF2B5EF4-FFF2-40B4-BE49-F238E27FC236}">
                <a16:creationId xmlns:a16="http://schemas.microsoft.com/office/drawing/2014/main" id="{162491D4-52DA-7044-B478-C546607C5476}"/>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9" name="Group 8">
            <a:extLst>
              <a:ext uri="{FF2B5EF4-FFF2-40B4-BE49-F238E27FC236}">
                <a16:creationId xmlns:a16="http://schemas.microsoft.com/office/drawing/2014/main" id="{5EFD5504-8070-574F-B7A9-9C1BF3F1E886}"/>
              </a:ext>
            </a:extLst>
          </p:cNvPr>
          <p:cNvGrpSpPr/>
          <p:nvPr userDrawn="1"/>
        </p:nvGrpSpPr>
        <p:grpSpPr>
          <a:xfrm>
            <a:off x="7533521" y="934388"/>
            <a:ext cx="614157" cy="112667"/>
            <a:chOff x="2926060" y="1048069"/>
            <a:chExt cx="614157" cy="112667"/>
          </a:xfrm>
        </p:grpSpPr>
        <p:sp>
          <p:nvSpPr>
            <p:cNvPr id="7" name="Oval 6">
              <a:extLst>
                <a:ext uri="{FF2B5EF4-FFF2-40B4-BE49-F238E27FC236}">
                  <a16:creationId xmlns:a16="http://schemas.microsoft.com/office/drawing/2014/main" id="{4758E9C4-E639-9C44-A04D-7A17DE085F9B}"/>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1" name="Oval 10">
              <a:extLst>
                <a:ext uri="{FF2B5EF4-FFF2-40B4-BE49-F238E27FC236}">
                  <a16:creationId xmlns:a16="http://schemas.microsoft.com/office/drawing/2014/main" id="{045A891A-123C-7541-A554-3C6594A8950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2" name="Oval 11">
              <a:extLst>
                <a:ext uri="{FF2B5EF4-FFF2-40B4-BE49-F238E27FC236}">
                  <a16:creationId xmlns:a16="http://schemas.microsoft.com/office/drawing/2014/main" id="{E588EE55-0A0E-3C43-A146-FC0497646AAC}"/>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3" name="Oval 12">
              <a:extLst>
                <a:ext uri="{FF2B5EF4-FFF2-40B4-BE49-F238E27FC236}">
                  <a16:creationId xmlns:a16="http://schemas.microsoft.com/office/drawing/2014/main" id="{757C53D1-40ED-AE46-B203-1803C9514D12}"/>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4" name="Group 23">
            <a:extLst>
              <a:ext uri="{FF2B5EF4-FFF2-40B4-BE49-F238E27FC236}">
                <a16:creationId xmlns:a16="http://schemas.microsoft.com/office/drawing/2014/main" id="{7B822490-C3BF-DE4C-9F01-EF19C7B740AC}"/>
              </a:ext>
            </a:extLst>
          </p:cNvPr>
          <p:cNvGrpSpPr/>
          <p:nvPr userDrawn="1"/>
        </p:nvGrpSpPr>
        <p:grpSpPr>
          <a:xfrm>
            <a:off x="6905714" y="6303565"/>
            <a:ext cx="5021346" cy="36000"/>
            <a:chOff x="6905714" y="6303565"/>
            <a:chExt cx="5021346" cy="36000"/>
          </a:xfrm>
        </p:grpSpPr>
        <p:sp>
          <p:nvSpPr>
            <p:cNvPr id="15" name="Rectangle 14">
              <a:extLst>
                <a:ext uri="{FF2B5EF4-FFF2-40B4-BE49-F238E27FC236}">
                  <a16:creationId xmlns:a16="http://schemas.microsoft.com/office/drawing/2014/main" id="{0C12C7C6-23B3-4445-BD7E-8763EE7DE24A}"/>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6" name="Rectangle 15">
              <a:extLst>
                <a:ext uri="{FF2B5EF4-FFF2-40B4-BE49-F238E27FC236}">
                  <a16:creationId xmlns:a16="http://schemas.microsoft.com/office/drawing/2014/main" id="{4BC15F2B-2653-374C-AB9F-0B0C33F2D562}"/>
                </a:ext>
              </a:extLst>
            </p:cNvPr>
            <p:cNvSpPr/>
            <p:nvPr userDrawn="1"/>
          </p:nvSpPr>
          <p:spPr>
            <a:xfrm>
              <a:off x="8705714" y="6303565"/>
              <a:ext cx="108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7" name="Rectangle 16">
              <a:extLst>
                <a:ext uri="{FF2B5EF4-FFF2-40B4-BE49-F238E27FC236}">
                  <a16:creationId xmlns:a16="http://schemas.microsoft.com/office/drawing/2014/main" id="{087FE20B-E459-D240-8ABC-99DEC4921FF6}"/>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5" name="Freeform 24">
            <a:extLst>
              <a:ext uri="{FF2B5EF4-FFF2-40B4-BE49-F238E27FC236}">
                <a16:creationId xmlns:a16="http://schemas.microsoft.com/office/drawing/2014/main" id="{991DD5D1-D479-8446-A06A-46880F016882}"/>
              </a:ext>
            </a:extLst>
          </p:cNvPr>
          <p:cNvSpPr/>
          <p:nvPr userDrawn="1"/>
        </p:nvSpPr>
        <p:spPr>
          <a:xfrm>
            <a:off x="1084694" y="1492"/>
            <a:ext cx="3570610" cy="6856504"/>
          </a:xfrm>
          <a:custGeom>
            <a:avLst/>
            <a:gdLst>
              <a:gd name="connsiteX0" fmla="*/ 4977284 w 5158977"/>
              <a:gd name="connsiteY0" fmla="*/ 3841859 h 9906583"/>
              <a:gd name="connsiteX1" fmla="*/ 3546234 w 5158977"/>
              <a:gd name="connsiteY1" fmla="*/ 0 h 9906583"/>
              <a:gd name="connsiteX2" fmla="*/ 1697343 w 5158977"/>
              <a:gd name="connsiteY2" fmla="*/ 0 h 9906583"/>
              <a:gd name="connsiteX3" fmla="*/ 3353550 w 5158977"/>
              <a:gd name="connsiteY3" fmla="*/ 4447898 h 9906583"/>
              <a:gd name="connsiteX4" fmla="*/ 3206332 w 5158977"/>
              <a:gd name="connsiteY4" fmla="*/ 5517125 h 9906583"/>
              <a:gd name="connsiteX5" fmla="*/ 0 w 5158977"/>
              <a:gd name="connsiteY5" fmla="*/ 9906584 h 9906583"/>
              <a:gd name="connsiteX6" fmla="*/ 2145493 w 5158977"/>
              <a:gd name="connsiteY6" fmla="*/ 9906584 h 9906583"/>
              <a:gd name="connsiteX7" fmla="*/ 4607073 w 5158977"/>
              <a:gd name="connsiteY7" fmla="*/ 6538735 h 9906583"/>
              <a:gd name="connsiteX8" fmla="*/ 4977284 w 5158977"/>
              <a:gd name="connsiteY8" fmla="*/ 3841859 h 99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8977" h="9906583">
                <a:moveTo>
                  <a:pt x="4977284" y="3841859"/>
                </a:moveTo>
                <a:lnTo>
                  <a:pt x="3546234" y="0"/>
                </a:lnTo>
                <a:lnTo>
                  <a:pt x="1697343" y="0"/>
                </a:lnTo>
                <a:lnTo>
                  <a:pt x="3353550" y="4447898"/>
                </a:lnTo>
                <a:cubicBezTo>
                  <a:pt x="3487779" y="4807193"/>
                  <a:pt x="3431490" y="5207612"/>
                  <a:pt x="3206332" y="5517125"/>
                </a:cubicBezTo>
                <a:lnTo>
                  <a:pt x="0" y="9906584"/>
                </a:lnTo>
                <a:lnTo>
                  <a:pt x="2145493" y="9906584"/>
                </a:lnTo>
                <a:lnTo>
                  <a:pt x="4607073" y="6538735"/>
                </a:lnTo>
                <a:cubicBezTo>
                  <a:pt x="5176462" y="5757377"/>
                  <a:pt x="5315021" y="4748754"/>
                  <a:pt x="4977284" y="3841859"/>
                </a:cubicBezTo>
                <a:close/>
              </a:path>
            </a:pathLst>
          </a:custGeom>
          <a:solidFill>
            <a:schemeClr val="accent1"/>
          </a:solidFill>
          <a:ln w="21638" cap="flat">
            <a:noFill/>
            <a:prstDash val="solid"/>
            <a:miter/>
          </a:ln>
        </p:spPr>
        <p:txBody>
          <a:bodyPr rtlCol="0" anchor="ctr"/>
          <a:lstStyle/>
          <a:p>
            <a:endParaRPr lang="en-US">
              <a:latin typeface="Segoe UI" panose="020B0502040204020203" pitchFamily="34" charset="0"/>
            </a:endParaRPr>
          </a:p>
        </p:txBody>
      </p:sp>
    </p:spTree>
    <p:extLst>
      <p:ext uri="{BB962C8B-B14F-4D97-AF65-F5344CB8AC3E}">
        <p14:creationId xmlns:p14="http://schemas.microsoft.com/office/powerpoint/2010/main" val="273514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 decorated with shapes">
    <p:spTree>
      <p:nvGrpSpPr>
        <p:cNvPr id="1" name=""/>
        <p:cNvGrpSpPr/>
        <p:nvPr/>
      </p:nvGrpSpPr>
      <p:grpSpPr>
        <a:xfrm>
          <a:off x="0" y="0"/>
          <a:ext cx="0" cy="0"/>
          <a:chOff x="0" y="0"/>
          <a:chExt cx="0" cy="0"/>
        </a:xfrm>
      </p:grpSpPr>
      <p:sp>
        <p:nvSpPr>
          <p:cNvPr id="25" name="Овал 7">
            <a:extLst>
              <a:ext uri="{FF2B5EF4-FFF2-40B4-BE49-F238E27FC236}">
                <a16:creationId xmlns:a16="http://schemas.microsoft.com/office/drawing/2014/main" id="{139B7598-FC69-FD4A-8BE3-2B115EC5A62D}"/>
              </a:ext>
            </a:extLst>
          </p:cNvPr>
          <p:cNvSpPr/>
          <p:nvPr userDrawn="1"/>
        </p:nvSpPr>
        <p:spPr>
          <a:xfrm rot="1800000">
            <a:off x="8132142" y="3008747"/>
            <a:ext cx="5386325" cy="5386325"/>
          </a:xfrm>
          <a:prstGeom prst="ellips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6" name="Freeform 25">
            <a:extLst>
              <a:ext uri="{FF2B5EF4-FFF2-40B4-BE49-F238E27FC236}">
                <a16:creationId xmlns:a16="http://schemas.microsoft.com/office/drawing/2014/main" id="{A9464A20-3C91-984E-A677-F03109190A03}"/>
              </a:ext>
            </a:extLst>
          </p:cNvPr>
          <p:cNvSpPr/>
          <p:nvPr userDrawn="1"/>
        </p:nvSpPr>
        <p:spPr>
          <a:xfrm rot="10800000">
            <a:off x="10282152" y="1196752"/>
            <a:ext cx="1932940" cy="6057854"/>
          </a:xfrm>
          <a:custGeom>
            <a:avLst/>
            <a:gdLst>
              <a:gd name="connsiteX0" fmla="*/ 1145179 w 1231256"/>
              <a:gd name="connsiteY0" fmla="*/ 1480115 h 3858770"/>
              <a:gd name="connsiteX1" fmla="*/ 599720 w 1231256"/>
              <a:gd name="connsiteY1" fmla="*/ 412148 h 3858770"/>
              <a:gd name="connsiteX2" fmla="*/ 0 w 1231256"/>
              <a:gd name="connsiteY2" fmla="*/ 0 h 3858770"/>
              <a:gd name="connsiteX3" fmla="*/ 0 w 1231256"/>
              <a:gd name="connsiteY3" fmla="*/ 3858770 h 3858770"/>
              <a:gd name="connsiteX4" fmla="*/ 397909 w 1231256"/>
              <a:gd name="connsiteY4" fmla="*/ 3517059 h 3858770"/>
              <a:gd name="connsiteX5" fmla="*/ 1129948 w 1231256"/>
              <a:gd name="connsiteY5" fmla="*/ 2222553 h 3858770"/>
              <a:gd name="connsiteX6" fmla="*/ 1145179 w 1231256"/>
              <a:gd name="connsiteY6" fmla="*/ 1480115 h 385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256" h="3858770">
                <a:moveTo>
                  <a:pt x="1145179" y="1480115"/>
                </a:moveTo>
                <a:lnTo>
                  <a:pt x="599720" y="412148"/>
                </a:lnTo>
                <a:cubicBezTo>
                  <a:pt x="479776" y="179898"/>
                  <a:pt x="252263" y="27603"/>
                  <a:pt x="0" y="0"/>
                </a:cubicBezTo>
                <a:lnTo>
                  <a:pt x="0" y="3858770"/>
                </a:lnTo>
                <a:cubicBezTo>
                  <a:pt x="166589" y="3795949"/>
                  <a:pt x="308427" y="3676016"/>
                  <a:pt x="397909" y="3517059"/>
                </a:cubicBezTo>
                <a:lnTo>
                  <a:pt x="1129948" y="2222553"/>
                </a:lnTo>
                <a:cubicBezTo>
                  <a:pt x="1259411" y="1993159"/>
                  <a:pt x="1265123" y="1714269"/>
                  <a:pt x="1145179" y="1480115"/>
                </a:cubicBezTo>
                <a:close/>
              </a:path>
            </a:pathLst>
          </a:custGeom>
          <a:solidFill>
            <a:schemeClr val="accent1"/>
          </a:solidFill>
          <a:ln w="9508" cap="flat">
            <a:noFill/>
            <a:prstDash val="solid"/>
            <a:miter/>
          </a:ln>
        </p:spPr>
        <p:txBody>
          <a:bodyPr rtlCol="0" anchor="ctr"/>
          <a:lstStyle/>
          <a:p>
            <a:endParaRPr lang="en-US">
              <a:latin typeface="Segoe UI" panose="020B0502040204020203" pitchFamily="34" charset="0"/>
            </a:endParaRPr>
          </a:p>
        </p:txBody>
      </p:sp>
      <p:sp>
        <p:nvSpPr>
          <p:cNvPr id="27" name="Овал 7">
            <a:extLst>
              <a:ext uri="{FF2B5EF4-FFF2-40B4-BE49-F238E27FC236}">
                <a16:creationId xmlns:a16="http://schemas.microsoft.com/office/drawing/2014/main" id="{9136B1F7-4748-4748-9AD1-944526F9AAAE}"/>
              </a:ext>
            </a:extLst>
          </p:cNvPr>
          <p:cNvSpPr/>
          <p:nvPr userDrawn="1"/>
        </p:nvSpPr>
        <p:spPr>
          <a:xfrm rot="1800000">
            <a:off x="9584082" y="1753412"/>
            <a:ext cx="2201789" cy="2201789"/>
          </a:xfrm>
          <a:prstGeom prst="ellipse">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 name="Content Placeholder 2"/>
          <p:cNvSpPr>
            <a:spLocks noGrp="1"/>
          </p:cNvSpPr>
          <p:nvPr>
            <p:ph idx="1" hasCustomPrompt="1"/>
          </p:nvPr>
        </p:nvSpPr>
        <p:spPr>
          <a:xfrm>
            <a:off x="272339" y="1368613"/>
            <a:ext cx="5822073" cy="4776706"/>
          </a:xfrm>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6F9C09D1-67E2-EB4F-83D7-BE0DB526E1F9}"/>
              </a:ext>
            </a:extLst>
          </p:cNvPr>
          <p:cNvSpPr>
            <a:spLocks noGrp="1"/>
          </p:cNvSpPr>
          <p:nvPr>
            <p:ph type="title"/>
          </p:nvPr>
        </p:nvSpPr>
        <p:spPr>
          <a:xfrm>
            <a:off x="272339" y="202144"/>
            <a:ext cx="11654721" cy="583034"/>
          </a:xfrm>
          <a:prstGeom prst="rect">
            <a:avLst/>
          </a:prstGeom>
        </p:spPr>
        <p:txBody>
          <a:bodyPr>
            <a:noAutofit/>
          </a:bodyPr>
          <a:lstStyle>
            <a:lvl1pPr algn="ctr">
              <a:defRPr sz="2800"/>
            </a:lvl1pPr>
          </a:lstStyle>
          <a:p>
            <a:r>
              <a:rPr lang="en-US" dirty="0"/>
              <a:t>Click to edit Master title style</a:t>
            </a:r>
          </a:p>
        </p:txBody>
      </p:sp>
      <p:sp>
        <p:nvSpPr>
          <p:cNvPr id="12" name="Footer Placeholder 4">
            <a:extLst>
              <a:ext uri="{FF2B5EF4-FFF2-40B4-BE49-F238E27FC236}">
                <a16:creationId xmlns:a16="http://schemas.microsoft.com/office/drawing/2014/main" id="{B9093396-C4AB-B14A-BAB4-ED8AB567BEB4}"/>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75384108-9EE5-A040-AD2D-00A8B9291E0C}"/>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4" name="Рисунок 9">
            <a:extLst>
              <a:ext uri="{FF2B5EF4-FFF2-40B4-BE49-F238E27FC236}">
                <a16:creationId xmlns:a16="http://schemas.microsoft.com/office/drawing/2014/main" id="{F30EFA0F-CE88-5249-9D6E-C6D21F346DF7}"/>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5" name="Group 14">
            <a:extLst>
              <a:ext uri="{FF2B5EF4-FFF2-40B4-BE49-F238E27FC236}">
                <a16:creationId xmlns:a16="http://schemas.microsoft.com/office/drawing/2014/main" id="{E68D5C3D-5A7B-5B4E-8042-4B5DC71CE551}"/>
              </a:ext>
            </a:extLst>
          </p:cNvPr>
          <p:cNvGrpSpPr/>
          <p:nvPr userDrawn="1"/>
        </p:nvGrpSpPr>
        <p:grpSpPr>
          <a:xfrm>
            <a:off x="5787333" y="934388"/>
            <a:ext cx="614157" cy="112667"/>
            <a:chOff x="2926060" y="1048069"/>
            <a:chExt cx="614157" cy="112667"/>
          </a:xfrm>
        </p:grpSpPr>
        <p:sp>
          <p:nvSpPr>
            <p:cNvPr id="16" name="Oval 15">
              <a:extLst>
                <a:ext uri="{FF2B5EF4-FFF2-40B4-BE49-F238E27FC236}">
                  <a16:creationId xmlns:a16="http://schemas.microsoft.com/office/drawing/2014/main" id="{773D4292-C3FC-7944-905F-0E2391E619D7}"/>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7" name="Oval 16">
              <a:extLst>
                <a:ext uri="{FF2B5EF4-FFF2-40B4-BE49-F238E27FC236}">
                  <a16:creationId xmlns:a16="http://schemas.microsoft.com/office/drawing/2014/main" id="{F102DB63-08D6-8545-8DDB-AFE65A7BD4BF}"/>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0EAF7E3F-7F95-B14F-A3FF-F65A0978CD38}"/>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C551762D-C8BA-1A44-9562-457824FC1BF7}"/>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0" name="Group 19">
            <a:extLst>
              <a:ext uri="{FF2B5EF4-FFF2-40B4-BE49-F238E27FC236}">
                <a16:creationId xmlns:a16="http://schemas.microsoft.com/office/drawing/2014/main" id="{848A533E-AB7E-D549-81A5-15E152DD5845}"/>
              </a:ext>
            </a:extLst>
          </p:cNvPr>
          <p:cNvGrpSpPr/>
          <p:nvPr userDrawn="1"/>
        </p:nvGrpSpPr>
        <p:grpSpPr>
          <a:xfrm>
            <a:off x="272339" y="6303565"/>
            <a:ext cx="11654721" cy="41755"/>
            <a:chOff x="272339" y="6303565"/>
            <a:chExt cx="11654721" cy="41755"/>
          </a:xfrm>
        </p:grpSpPr>
        <p:sp>
          <p:nvSpPr>
            <p:cNvPr id="21" name="Rectangle 20">
              <a:extLst>
                <a:ext uri="{FF2B5EF4-FFF2-40B4-BE49-F238E27FC236}">
                  <a16:creationId xmlns:a16="http://schemas.microsoft.com/office/drawing/2014/main" id="{681318D3-58C0-7B44-BC4F-EDF133ED074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Rectangle 21">
              <a:extLst>
                <a:ext uri="{FF2B5EF4-FFF2-40B4-BE49-F238E27FC236}">
                  <a16:creationId xmlns:a16="http://schemas.microsoft.com/office/drawing/2014/main" id="{612EFCF5-EF54-DB4D-8472-98C841D7F6C7}"/>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Rectangle 22">
              <a:extLst>
                <a:ext uri="{FF2B5EF4-FFF2-40B4-BE49-F238E27FC236}">
                  <a16:creationId xmlns:a16="http://schemas.microsoft.com/office/drawing/2014/main" id="{74976212-80E3-A549-90A2-E40D96E7B5D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C4CBC36C-C19D-E24B-A1BE-AB4B85B4D13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5841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72339" y="1368613"/>
            <a:ext cx="5822073" cy="4776706"/>
          </a:xfrm>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Рисунок 8">
            <a:extLst>
              <a:ext uri="{FF2B5EF4-FFF2-40B4-BE49-F238E27FC236}">
                <a16:creationId xmlns:a16="http://schemas.microsoft.com/office/drawing/2014/main" id="{75A3016C-A8D6-474B-AA6D-2DFAD3944BE9}"/>
              </a:ext>
            </a:extLst>
          </p:cNvPr>
          <p:cNvSpPr>
            <a:spLocks noGrp="1"/>
          </p:cNvSpPr>
          <p:nvPr>
            <p:ph type="pic" sz="quarter" idx="14" hasCustomPrompt="1"/>
          </p:nvPr>
        </p:nvSpPr>
        <p:spPr>
          <a:xfrm>
            <a:off x="6249448" y="1368612"/>
            <a:ext cx="5914936" cy="4776707"/>
          </a:xfrm>
        </p:spPr>
        <p:txBody>
          <a:bodyPr/>
          <a:lstStyle/>
          <a:p>
            <a:r>
              <a:rPr lang="en-US" dirty="0"/>
              <a:t>Image</a:t>
            </a:r>
          </a:p>
        </p:txBody>
      </p:sp>
      <p:sp>
        <p:nvSpPr>
          <p:cNvPr id="11" name="Title 1">
            <a:extLst>
              <a:ext uri="{FF2B5EF4-FFF2-40B4-BE49-F238E27FC236}">
                <a16:creationId xmlns:a16="http://schemas.microsoft.com/office/drawing/2014/main" id="{6F9C09D1-67E2-EB4F-83D7-BE0DB526E1F9}"/>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12" name="Footer Placeholder 4">
            <a:extLst>
              <a:ext uri="{FF2B5EF4-FFF2-40B4-BE49-F238E27FC236}">
                <a16:creationId xmlns:a16="http://schemas.microsoft.com/office/drawing/2014/main" id="{B9093396-C4AB-B14A-BAB4-ED8AB567BEB4}"/>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75384108-9EE5-A040-AD2D-00A8B9291E0C}"/>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4" name="Рисунок 9">
            <a:extLst>
              <a:ext uri="{FF2B5EF4-FFF2-40B4-BE49-F238E27FC236}">
                <a16:creationId xmlns:a16="http://schemas.microsoft.com/office/drawing/2014/main" id="{F30EFA0F-CE88-5249-9D6E-C6D21F346DF7}"/>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5" name="Group 14">
            <a:extLst>
              <a:ext uri="{FF2B5EF4-FFF2-40B4-BE49-F238E27FC236}">
                <a16:creationId xmlns:a16="http://schemas.microsoft.com/office/drawing/2014/main" id="{E68D5C3D-5A7B-5B4E-8042-4B5DC71CE551}"/>
              </a:ext>
            </a:extLst>
          </p:cNvPr>
          <p:cNvGrpSpPr/>
          <p:nvPr userDrawn="1"/>
        </p:nvGrpSpPr>
        <p:grpSpPr>
          <a:xfrm>
            <a:off x="5787333" y="934388"/>
            <a:ext cx="614157" cy="112667"/>
            <a:chOff x="2926060" y="1048069"/>
            <a:chExt cx="614157" cy="112667"/>
          </a:xfrm>
        </p:grpSpPr>
        <p:sp>
          <p:nvSpPr>
            <p:cNvPr id="16" name="Oval 15">
              <a:extLst>
                <a:ext uri="{FF2B5EF4-FFF2-40B4-BE49-F238E27FC236}">
                  <a16:creationId xmlns:a16="http://schemas.microsoft.com/office/drawing/2014/main" id="{773D4292-C3FC-7944-905F-0E2391E619D7}"/>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7" name="Oval 16">
              <a:extLst>
                <a:ext uri="{FF2B5EF4-FFF2-40B4-BE49-F238E27FC236}">
                  <a16:creationId xmlns:a16="http://schemas.microsoft.com/office/drawing/2014/main" id="{F102DB63-08D6-8545-8DDB-AFE65A7BD4BF}"/>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0EAF7E3F-7F95-B14F-A3FF-F65A0978CD38}"/>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C551762D-C8BA-1A44-9562-457824FC1BF7}"/>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0" name="Group 19">
            <a:extLst>
              <a:ext uri="{FF2B5EF4-FFF2-40B4-BE49-F238E27FC236}">
                <a16:creationId xmlns:a16="http://schemas.microsoft.com/office/drawing/2014/main" id="{848A533E-AB7E-D549-81A5-15E152DD5845}"/>
              </a:ext>
            </a:extLst>
          </p:cNvPr>
          <p:cNvGrpSpPr/>
          <p:nvPr userDrawn="1"/>
        </p:nvGrpSpPr>
        <p:grpSpPr>
          <a:xfrm>
            <a:off x="272339" y="6303565"/>
            <a:ext cx="11654721" cy="41755"/>
            <a:chOff x="272339" y="6303565"/>
            <a:chExt cx="11654721" cy="41755"/>
          </a:xfrm>
        </p:grpSpPr>
        <p:sp>
          <p:nvSpPr>
            <p:cNvPr id="21" name="Rectangle 20">
              <a:extLst>
                <a:ext uri="{FF2B5EF4-FFF2-40B4-BE49-F238E27FC236}">
                  <a16:creationId xmlns:a16="http://schemas.microsoft.com/office/drawing/2014/main" id="{681318D3-58C0-7B44-BC4F-EDF133ED074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Rectangle 21">
              <a:extLst>
                <a:ext uri="{FF2B5EF4-FFF2-40B4-BE49-F238E27FC236}">
                  <a16:creationId xmlns:a16="http://schemas.microsoft.com/office/drawing/2014/main" id="{612EFCF5-EF54-DB4D-8472-98C841D7F6C7}"/>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Rectangle 22">
              <a:extLst>
                <a:ext uri="{FF2B5EF4-FFF2-40B4-BE49-F238E27FC236}">
                  <a16:creationId xmlns:a16="http://schemas.microsoft.com/office/drawing/2014/main" id="{74976212-80E3-A549-90A2-E40D96E7B5D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C4CBC36C-C19D-E24B-A1BE-AB4B85B4D13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196716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72339" y="1368613"/>
            <a:ext cx="11654721" cy="4776706"/>
          </a:xfrm>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6F9C09D1-67E2-EB4F-83D7-BE0DB526E1F9}"/>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12" name="Footer Placeholder 4">
            <a:extLst>
              <a:ext uri="{FF2B5EF4-FFF2-40B4-BE49-F238E27FC236}">
                <a16:creationId xmlns:a16="http://schemas.microsoft.com/office/drawing/2014/main" id="{B9093396-C4AB-B14A-BAB4-ED8AB567BEB4}"/>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75384108-9EE5-A040-AD2D-00A8B9291E0C}"/>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4" name="Рисунок 9">
            <a:extLst>
              <a:ext uri="{FF2B5EF4-FFF2-40B4-BE49-F238E27FC236}">
                <a16:creationId xmlns:a16="http://schemas.microsoft.com/office/drawing/2014/main" id="{F30EFA0F-CE88-5249-9D6E-C6D21F346DF7}"/>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5" name="Group 14">
            <a:extLst>
              <a:ext uri="{FF2B5EF4-FFF2-40B4-BE49-F238E27FC236}">
                <a16:creationId xmlns:a16="http://schemas.microsoft.com/office/drawing/2014/main" id="{E68D5C3D-5A7B-5B4E-8042-4B5DC71CE551}"/>
              </a:ext>
            </a:extLst>
          </p:cNvPr>
          <p:cNvGrpSpPr/>
          <p:nvPr userDrawn="1"/>
        </p:nvGrpSpPr>
        <p:grpSpPr>
          <a:xfrm>
            <a:off x="5787333" y="934388"/>
            <a:ext cx="614157" cy="112667"/>
            <a:chOff x="2926060" y="1048069"/>
            <a:chExt cx="614157" cy="112667"/>
          </a:xfrm>
        </p:grpSpPr>
        <p:sp>
          <p:nvSpPr>
            <p:cNvPr id="16" name="Oval 15">
              <a:extLst>
                <a:ext uri="{FF2B5EF4-FFF2-40B4-BE49-F238E27FC236}">
                  <a16:creationId xmlns:a16="http://schemas.microsoft.com/office/drawing/2014/main" id="{773D4292-C3FC-7944-905F-0E2391E619D7}"/>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7" name="Oval 16">
              <a:extLst>
                <a:ext uri="{FF2B5EF4-FFF2-40B4-BE49-F238E27FC236}">
                  <a16:creationId xmlns:a16="http://schemas.microsoft.com/office/drawing/2014/main" id="{F102DB63-08D6-8545-8DDB-AFE65A7BD4BF}"/>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0EAF7E3F-7F95-B14F-A3FF-F65A0978CD38}"/>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C551762D-C8BA-1A44-9562-457824FC1BF7}"/>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0" name="Group 19">
            <a:extLst>
              <a:ext uri="{FF2B5EF4-FFF2-40B4-BE49-F238E27FC236}">
                <a16:creationId xmlns:a16="http://schemas.microsoft.com/office/drawing/2014/main" id="{848A533E-AB7E-D549-81A5-15E152DD5845}"/>
              </a:ext>
            </a:extLst>
          </p:cNvPr>
          <p:cNvGrpSpPr/>
          <p:nvPr userDrawn="1"/>
        </p:nvGrpSpPr>
        <p:grpSpPr>
          <a:xfrm>
            <a:off x="272339" y="6303565"/>
            <a:ext cx="11654721" cy="41755"/>
            <a:chOff x="272339" y="6303565"/>
            <a:chExt cx="11654721" cy="41755"/>
          </a:xfrm>
        </p:grpSpPr>
        <p:sp>
          <p:nvSpPr>
            <p:cNvPr id="21" name="Rectangle 20">
              <a:extLst>
                <a:ext uri="{FF2B5EF4-FFF2-40B4-BE49-F238E27FC236}">
                  <a16:creationId xmlns:a16="http://schemas.microsoft.com/office/drawing/2014/main" id="{681318D3-58C0-7B44-BC4F-EDF133ED074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Rectangle 21">
              <a:extLst>
                <a:ext uri="{FF2B5EF4-FFF2-40B4-BE49-F238E27FC236}">
                  <a16:creationId xmlns:a16="http://schemas.microsoft.com/office/drawing/2014/main" id="{612EFCF5-EF54-DB4D-8472-98C841D7F6C7}"/>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Rectangle 22">
              <a:extLst>
                <a:ext uri="{FF2B5EF4-FFF2-40B4-BE49-F238E27FC236}">
                  <a16:creationId xmlns:a16="http://schemas.microsoft.com/office/drawing/2014/main" id="{74976212-80E3-A549-90A2-E40D96E7B5D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C4CBC36C-C19D-E24B-A1BE-AB4B85B4D13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266035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wotSlid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DEB5AF1-995C-4145-B85E-3CA23D1F9568}"/>
              </a:ext>
            </a:extLst>
          </p:cNvPr>
          <p:cNvSpPr/>
          <p:nvPr userDrawn="1"/>
        </p:nvSpPr>
        <p:spPr>
          <a:xfrm>
            <a:off x="0" y="0"/>
            <a:ext cx="6094413" cy="342899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7265EFEF-1CD7-4200-86A8-A8C024A2A2CE}"/>
              </a:ext>
            </a:extLst>
          </p:cNvPr>
          <p:cNvSpPr/>
          <p:nvPr userDrawn="1"/>
        </p:nvSpPr>
        <p:spPr>
          <a:xfrm>
            <a:off x="6094412" y="3429004"/>
            <a:ext cx="6094413" cy="342899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5547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1764" y="2825823"/>
            <a:ext cx="3600000" cy="3319490"/>
          </a:xfrm>
        </p:spPr>
        <p:txBody>
          <a:bodyPr>
            <a:normAutofit/>
          </a:bodyPr>
          <a:lstStyle>
            <a:lvl1pPr>
              <a:defRPr sz="1800"/>
            </a:lvl1pPr>
            <a:lvl2pPr>
              <a:defRPr sz="16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Текст 15">
            <a:extLst>
              <a:ext uri="{FF2B5EF4-FFF2-40B4-BE49-F238E27FC236}">
                <a16:creationId xmlns:a16="http://schemas.microsoft.com/office/drawing/2014/main" id="{ABFA8B67-7732-3040-9001-9285B23328D4}"/>
              </a:ext>
            </a:extLst>
          </p:cNvPr>
          <p:cNvSpPr>
            <a:spLocks noGrp="1"/>
          </p:cNvSpPr>
          <p:nvPr>
            <p:ph type="body" sz="quarter" idx="15" hasCustomPrompt="1"/>
          </p:nvPr>
        </p:nvSpPr>
        <p:spPr>
          <a:xfrm>
            <a:off x="1485900" y="1520787"/>
            <a:ext cx="2375864" cy="1080120"/>
          </a:xfrm>
        </p:spPr>
        <p:txBody>
          <a:bodyPr anchor="ctr">
            <a:noAutofit/>
          </a:bodyPr>
          <a:lstStyle>
            <a:lvl1pPr>
              <a:buNone/>
              <a:defRPr sz="2400"/>
            </a:lvl1pPr>
          </a:lstStyle>
          <a:p>
            <a:pPr lvl="0"/>
            <a:r>
              <a:rPr lang="en-US" dirty="0"/>
              <a:t>Subtitle Here</a:t>
            </a:r>
          </a:p>
        </p:txBody>
      </p:sp>
      <p:sp>
        <p:nvSpPr>
          <p:cNvPr id="29" name="Content Placeholder 2">
            <a:extLst>
              <a:ext uri="{FF2B5EF4-FFF2-40B4-BE49-F238E27FC236}">
                <a16:creationId xmlns:a16="http://schemas.microsoft.com/office/drawing/2014/main" id="{3C71FFE9-4664-8E40-B6C6-99A497597D76}"/>
              </a:ext>
            </a:extLst>
          </p:cNvPr>
          <p:cNvSpPr>
            <a:spLocks noGrp="1"/>
          </p:cNvSpPr>
          <p:nvPr>
            <p:ph idx="16" hasCustomPrompt="1"/>
          </p:nvPr>
        </p:nvSpPr>
        <p:spPr>
          <a:xfrm>
            <a:off x="4290849" y="2824745"/>
            <a:ext cx="3600000" cy="3319490"/>
          </a:xfrm>
        </p:spPr>
        <p:txBody>
          <a:bodyPr>
            <a:normAutofit/>
          </a:bodyPr>
          <a:lstStyle>
            <a:lvl1pPr>
              <a:defRPr sz="1800"/>
            </a:lvl1pPr>
            <a:lvl2pPr>
              <a:defRPr sz="16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Текст 15">
            <a:extLst>
              <a:ext uri="{FF2B5EF4-FFF2-40B4-BE49-F238E27FC236}">
                <a16:creationId xmlns:a16="http://schemas.microsoft.com/office/drawing/2014/main" id="{D76CF97B-702A-304B-BC21-9A90CCB97BD0}"/>
              </a:ext>
            </a:extLst>
          </p:cNvPr>
          <p:cNvSpPr>
            <a:spLocks noGrp="1"/>
          </p:cNvSpPr>
          <p:nvPr>
            <p:ph type="body" sz="quarter" idx="17" hasCustomPrompt="1"/>
          </p:nvPr>
        </p:nvSpPr>
        <p:spPr>
          <a:xfrm>
            <a:off x="5514985" y="1519709"/>
            <a:ext cx="2375864" cy="1080120"/>
          </a:xfrm>
        </p:spPr>
        <p:txBody>
          <a:bodyPr anchor="ctr">
            <a:noAutofit/>
          </a:bodyPr>
          <a:lstStyle>
            <a:lvl1pPr>
              <a:buNone/>
              <a:defRPr sz="2400"/>
            </a:lvl1pPr>
          </a:lstStyle>
          <a:p>
            <a:pPr lvl="0"/>
            <a:r>
              <a:rPr lang="en-US" dirty="0"/>
              <a:t>Subtitle Here</a:t>
            </a:r>
          </a:p>
        </p:txBody>
      </p:sp>
      <p:sp>
        <p:nvSpPr>
          <p:cNvPr id="32" name="Content Placeholder 2">
            <a:extLst>
              <a:ext uri="{FF2B5EF4-FFF2-40B4-BE49-F238E27FC236}">
                <a16:creationId xmlns:a16="http://schemas.microsoft.com/office/drawing/2014/main" id="{9284523A-E2C3-5F4F-AE5B-53132287F25D}"/>
              </a:ext>
            </a:extLst>
          </p:cNvPr>
          <p:cNvSpPr>
            <a:spLocks noGrp="1"/>
          </p:cNvSpPr>
          <p:nvPr>
            <p:ph idx="18" hasCustomPrompt="1"/>
          </p:nvPr>
        </p:nvSpPr>
        <p:spPr>
          <a:xfrm>
            <a:off x="8319935" y="2824745"/>
            <a:ext cx="3600000" cy="3319490"/>
          </a:xfrm>
        </p:spPr>
        <p:txBody>
          <a:bodyPr>
            <a:normAutofit/>
          </a:bodyPr>
          <a:lstStyle>
            <a:lvl1pPr>
              <a:defRPr sz="1800"/>
            </a:lvl1pPr>
            <a:lvl2pPr>
              <a:defRPr sz="16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Текст 15">
            <a:extLst>
              <a:ext uri="{FF2B5EF4-FFF2-40B4-BE49-F238E27FC236}">
                <a16:creationId xmlns:a16="http://schemas.microsoft.com/office/drawing/2014/main" id="{BA4FF107-F83F-EE40-8516-AB5B5877F039}"/>
              </a:ext>
            </a:extLst>
          </p:cNvPr>
          <p:cNvSpPr>
            <a:spLocks noGrp="1"/>
          </p:cNvSpPr>
          <p:nvPr>
            <p:ph type="body" sz="quarter" idx="19" hasCustomPrompt="1"/>
          </p:nvPr>
        </p:nvSpPr>
        <p:spPr>
          <a:xfrm>
            <a:off x="9544071" y="1519709"/>
            <a:ext cx="2375864" cy="1080120"/>
          </a:xfrm>
        </p:spPr>
        <p:txBody>
          <a:bodyPr anchor="ctr">
            <a:noAutofit/>
          </a:bodyPr>
          <a:lstStyle>
            <a:lvl1pPr>
              <a:buNone/>
              <a:defRPr sz="2400"/>
            </a:lvl1pPr>
          </a:lstStyle>
          <a:p>
            <a:pPr lvl="0"/>
            <a:r>
              <a:rPr lang="en-US" dirty="0"/>
              <a:t>Subtitle Here</a:t>
            </a:r>
          </a:p>
        </p:txBody>
      </p:sp>
      <p:sp>
        <p:nvSpPr>
          <p:cNvPr id="33" name="Title 1">
            <a:extLst>
              <a:ext uri="{FF2B5EF4-FFF2-40B4-BE49-F238E27FC236}">
                <a16:creationId xmlns:a16="http://schemas.microsoft.com/office/drawing/2014/main" id="{989CE06C-5E51-844D-8D57-196761EED0F2}"/>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35" name="Footer Placeholder 4">
            <a:extLst>
              <a:ext uri="{FF2B5EF4-FFF2-40B4-BE49-F238E27FC236}">
                <a16:creationId xmlns:a16="http://schemas.microsoft.com/office/drawing/2014/main" id="{0CC07D88-C7EE-F14E-8F82-F28F45894EB6}"/>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36" name="Slide Number Placeholder 5">
            <a:extLst>
              <a:ext uri="{FF2B5EF4-FFF2-40B4-BE49-F238E27FC236}">
                <a16:creationId xmlns:a16="http://schemas.microsoft.com/office/drawing/2014/main" id="{AEA53E20-9E2B-8548-8D85-C28C6BCB0A46}"/>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37" name="Рисунок 9">
            <a:extLst>
              <a:ext uri="{FF2B5EF4-FFF2-40B4-BE49-F238E27FC236}">
                <a16:creationId xmlns:a16="http://schemas.microsoft.com/office/drawing/2014/main" id="{BF0B120D-B06A-6941-AAFF-D01DDB582446}"/>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38" name="Group 37">
            <a:extLst>
              <a:ext uri="{FF2B5EF4-FFF2-40B4-BE49-F238E27FC236}">
                <a16:creationId xmlns:a16="http://schemas.microsoft.com/office/drawing/2014/main" id="{802FBBDF-CBD1-F242-BFC0-830DF9861CF7}"/>
              </a:ext>
            </a:extLst>
          </p:cNvPr>
          <p:cNvGrpSpPr/>
          <p:nvPr userDrawn="1"/>
        </p:nvGrpSpPr>
        <p:grpSpPr>
          <a:xfrm>
            <a:off x="5787333" y="934388"/>
            <a:ext cx="614157" cy="112667"/>
            <a:chOff x="2926060" y="1048069"/>
            <a:chExt cx="614157" cy="112667"/>
          </a:xfrm>
        </p:grpSpPr>
        <p:sp>
          <p:nvSpPr>
            <p:cNvPr id="39" name="Oval 38">
              <a:extLst>
                <a:ext uri="{FF2B5EF4-FFF2-40B4-BE49-F238E27FC236}">
                  <a16:creationId xmlns:a16="http://schemas.microsoft.com/office/drawing/2014/main" id="{108EA8FF-C346-CA46-941E-B05C935F53D6}"/>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0" name="Oval 39">
              <a:extLst>
                <a:ext uri="{FF2B5EF4-FFF2-40B4-BE49-F238E27FC236}">
                  <a16:creationId xmlns:a16="http://schemas.microsoft.com/office/drawing/2014/main" id="{F0DA9E00-B9C8-254B-961A-975D60F5A66F}"/>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1" name="Oval 40">
              <a:extLst>
                <a:ext uri="{FF2B5EF4-FFF2-40B4-BE49-F238E27FC236}">
                  <a16:creationId xmlns:a16="http://schemas.microsoft.com/office/drawing/2014/main" id="{D7059F36-5F58-1244-BD08-49C1A5D3CF89}"/>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2" name="Oval 41">
              <a:extLst>
                <a:ext uri="{FF2B5EF4-FFF2-40B4-BE49-F238E27FC236}">
                  <a16:creationId xmlns:a16="http://schemas.microsoft.com/office/drawing/2014/main" id="{D84E76A7-A47D-E94D-8144-6B9139930E9D}"/>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48" name="Group 47">
            <a:extLst>
              <a:ext uri="{FF2B5EF4-FFF2-40B4-BE49-F238E27FC236}">
                <a16:creationId xmlns:a16="http://schemas.microsoft.com/office/drawing/2014/main" id="{D84A7442-FF5D-2F4F-8EAD-11575C07BE12}"/>
              </a:ext>
            </a:extLst>
          </p:cNvPr>
          <p:cNvGrpSpPr/>
          <p:nvPr userDrawn="1"/>
        </p:nvGrpSpPr>
        <p:grpSpPr>
          <a:xfrm>
            <a:off x="272339" y="6303565"/>
            <a:ext cx="11654721" cy="41755"/>
            <a:chOff x="272339" y="6303565"/>
            <a:chExt cx="11654721" cy="41755"/>
          </a:xfrm>
        </p:grpSpPr>
        <p:sp>
          <p:nvSpPr>
            <p:cNvPr id="49" name="Rectangle 48">
              <a:extLst>
                <a:ext uri="{FF2B5EF4-FFF2-40B4-BE49-F238E27FC236}">
                  <a16:creationId xmlns:a16="http://schemas.microsoft.com/office/drawing/2014/main" id="{7656E899-BF4B-044B-A702-F1155630872A}"/>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0" name="Rectangle 49">
              <a:extLst>
                <a:ext uri="{FF2B5EF4-FFF2-40B4-BE49-F238E27FC236}">
                  <a16:creationId xmlns:a16="http://schemas.microsoft.com/office/drawing/2014/main" id="{BFECBB70-CB5E-DD40-81F1-7E672B28E1F2}"/>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1" name="Rectangle 50">
              <a:extLst>
                <a:ext uri="{FF2B5EF4-FFF2-40B4-BE49-F238E27FC236}">
                  <a16:creationId xmlns:a16="http://schemas.microsoft.com/office/drawing/2014/main" id="{4B7FD797-6086-5448-BD3E-898AEF66487C}"/>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2" name="Rectangle 51">
              <a:extLst>
                <a:ext uri="{FF2B5EF4-FFF2-40B4-BE49-F238E27FC236}">
                  <a16:creationId xmlns:a16="http://schemas.microsoft.com/office/drawing/2014/main" id="{E51E2462-530C-FD47-ABF8-77850DBC0FA0}"/>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47876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72339" y="1368613"/>
            <a:ext cx="5822073" cy="4776706"/>
          </a:xfrm>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Рисунок 8">
            <a:extLst>
              <a:ext uri="{FF2B5EF4-FFF2-40B4-BE49-F238E27FC236}">
                <a16:creationId xmlns:a16="http://schemas.microsoft.com/office/drawing/2014/main" id="{75A3016C-A8D6-474B-AA6D-2DFAD3944BE9}"/>
              </a:ext>
            </a:extLst>
          </p:cNvPr>
          <p:cNvSpPr>
            <a:spLocks noGrp="1"/>
          </p:cNvSpPr>
          <p:nvPr>
            <p:ph type="pic" sz="quarter" idx="14" hasCustomPrompt="1"/>
          </p:nvPr>
        </p:nvSpPr>
        <p:spPr>
          <a:xfrm>
            <a:off x="6310435" y="1368613"/>
            <a:ext cx="5724403" cy="2060387"/>
          </a:xfrm>
        </p:spPr>
        <p:txBody>
          <a:bodyPr/>
          <a:lstStyle/>
          <a:p>
            <a:r>
              <a:rPr lang="en-US" dirty="0"/>
              <a:t>Image</a:t>
            </a:r>
          </a:p>
        </p:txBody>
      </p:sp>
      <p:sp>
        <p:nvSpPr>
          <p:cNvPr id="12" name="Рисунок 11">
            <a:extLst>
              <a:ext uri="{FF2B5EF4-FFF2-40B4-BE49-F238E27FC236}">
                <a16:creationId xmlns:a16="http://schemas.microsoft.com/office/drawing/2014/main" id="{6CE2FB78-349B-6A41-8B3E-FEBCD66F3DC9}"/>
              </a:ext>
            </a:extLst>
          </p:cNvPr>
          <p:cNvSpPr>
            <a:spLocks noGrp="1"/>
          </p:cNvSpPr>
          <p:nvPr>
            <p:ph type="pic" sz="quarter" idx="15" hasCustomPrompt="1"/>
          </p:nvPr>
        </p:nvSpPr>
        <p:spPr>
          <a:xfrm>
            <a:off x="6310435" y="3618510"/>
            <a:ext cx="3241675" cy="2526809"/>
          </a:xfrm>
        </p:spPr>
        <p:txBody>
          <a:bodyPr/>
          <a:lstStyle/>
          <a:p>
            <a:r>
              <a:rPr lang="en-US" dirty="0"/>
              <a:t>Image</a:t>
            </a:r>
          </a:p>
        </p:txBody>
      </p:sp>
      <p:sp>
        <p:nvSpPr>
          <p:cNvPr id="14" name="Рисунок 13">
            <a:extLst>
              <a:ext uri="{FF2B5EF4-FFF2-40B4-BE49-F238E27FC236}">
                <a16:creationId xmlns:a16="http://schemas.microsoft.com/office/drawing/2014/main" id="{F96DE27B-0E08-6F46-AF8C-F1296694678E}"/>
              </a:ext>
            </a:extLst>
          </p:cNvPr>
          <p:cNvSpPr>
            <a:spLocks noGrp="1"/>
          </p:cNvSpPr>
          <p:nvPr>
            <p:ph type="pic" sz="quarter" idx="16" hasCustomPrompt="1"/>
          </p:nvPr>
        </p:nvSpPr>
        <p:spPr>
          <a:xfrm>
            <a:off x="9768133" y="3618403"/>
            <a:ext cx="2266705" cy="2526810"/>
          </a:xfrm>
        </p:spPr>
        <p:txBody>
          <a:bodyPr/>
          <a:lstStyle/>
          <a:p>
            <a:r>
              <a:rPr lang="en-US" dirty="0"/>
              <a:t>Image</a:t>
            </a:r>
          </a:p>
        </p:txBody>
      </p:sp>
      <p:sp>
        <p:nvSpPr>
          <p:cNvPr id="16" name="Title 1">
            <a:extLst>
              <a:ext uri="{FF2B5EF4-FFF2-40B4-BE49-F238E27FC236}">
                <a16:creationId xmlns:a16="http://schemas.microsoft.com/office/drawing/2014/main" id="{B7D25AAA-DBC7-6941-9FE6-E959F9CCD003}"/>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17" name="Footer Placeholder 4">
            <a:extLst>
              <a:ext uri="{FF2B5EF4-FFF2-40B4-BE49-F238E27FC236}">
                <a16:creationId xmlns:a16="http://schemas.microsoft.com/office/drawing/2014/main" id="{56F2235B-A784-0240-B24E-4DC430C094D2}"/>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8" name="Slide Number Placeholder 5">
            <a:extLst>
              <a:ext uri="{FF2B5EF4-FFF2-40B4-BE49-F238E27FC236}">
                <a16:creationId xmlns:a16="http://schemas.microsoft.com/office/drawing/2014/main" id="{6DCE8F1D-6052-A048-956F-F283310266E7}"/>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9" name="Рисунок 9">
            <a:extLst>
              <a:ext uri="{FF2B5EF4-FFF2-40B4-BE49-F238E27FC236}">
                <a16:creationId xmlns:a16="http://schemas.microsoft.com/office/drawing/2014/main" id="{B424BFD3-2C69-8640-B409-6C8630E02FD6}"/>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20" name="Group 19">
            <a:extLst>
              <a:ext uri="{FF2B5EF4-FFF2-40B4-BE49-F238E27FC236}">
                <a16:creationId xmlns:a16="http://schemas.microsoft.com/office/drawing/2014/main" id="{BBFE5E8B-A59D-0641-9440-7D9E3E17DE11}"/>
              </a:ext>
            </a:extLst>
          </p:cNvPr>
          <p:cNvGrpSpPr/>
          <p:nvPr userDrawn="1"/>
        </p:nvGrpSpPr>
        <p:grpSpPr>
          <a:xfrm>
            <a:off x="5787333" y="934388"/>
            <a:ext cx="614157" cy="112667"/>
            <a:chOff x="2926060" y="1048069"/>
            <a:chExt cx="614157" cy="112667"/>
          </a:xfrm>
        </p:grpSpPr>
        <p:sp>
          <p:nvSpPr>
            <p:cNvPr id="21" name="Oval 20">
              <a:extLst>
                <a:ext uri="{FF2B5EF4-FFF2-40B4-BE49-F238E27FC236}">
                  <a16:creationId xmlns:a16="http://schemas.microsoft.com/office/drawing/2014/main" id="{E1CEC075-A72A-9A44-AEF5-00197D4E06DD}"/>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Oval 21">
              <a:extLst>
                <a:ext uri="{FF2B5EF4-FFF2-40B4-BE49-F238E27FC236}">
                  <a16:creationId xmlns:a16="http://schemas.microsoft.com/office/drawing/2014/main" id="{E8FE2708-BFFB-8243-B7AC-FD77CDBDDF8B}"/>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Oval 22">
              <a:extLst>
                <a:ext uri="{FF2B5EF4-FFF2-40B4-BE49-F238E27FC236}">
                  <a16:creationId xmlns:a16="http://schemas.microsoft.com/office/drawing/2014/main" id="{6DDA0C9F-E4F9-4B47-AE52-A186013A8718}"/>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Oval 23">
              <a:extLst>
                <a:ext uri="{FF2B5EF4-FFF2-40B4-BE49-F238E27FC236}">
                  <a16:creationId xmlns:a16="http://schemas.microsoft.com/office/drawing/2014/main" id="{13FFDF4F-66C9-934F-B28F-637831019144}"/>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30" name="Group 29">
            <a:extLst>
              <a:ext uri="{FF2B5EF4-FFF2-40B4-BE49-F238E27FC236}">
                <a16:creationId xmlns:a16="http://schemas.microsoft.com/office/drawing/2014/main" id="{263731EE-E51F-3846-A2A9-570F78720A62}"/>
              </a:ext>
            </a:extLst>
          </p:cNvPr>
          <p:cNvGrpSpPr/>
          <p:nvPr userDrawn="1"/>
        </p:nvGrpSpPr>
        <p:grpSpPr>
          <a:xfrm>
            <a:off x="272339" y="6303565"/>
            <a:ext cx="11654721" cy="41755"/>
            <a:chOff x="272339" y="6303565"/>
            <a:chExt cx="11654721" cy="41755"/>
          </a:xfrm>
        </p:grpSpPr>
        <p:sp>
          <p:nvSpPr>
            <p:cNvPr id="31" name="Rectangle 30">
              <a:extLst>
                <a:ext uri="{FF2B5EF4-FFF2-40B4-BE49-F238E27FC236}">
                  <a16:creationId xmlns:a16="http://schemas.microsoft.com/office/drawing/2014/main" id="{F58CA1A8-5ED9-D444-A80C-2FB908DFA9E1}"/>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2" name="Rectangle 31">
              <a:extLst>
                <a:ext uri="{FF2B5EF4-FFF2-40B4-BE49-F238E27FC236}">
                  <a16:creationId xmlns:a16="http://schemas.microsoft.com/office/drawing/2014/main" id="{C1A3AB5C-FBAD-0249-B04F-1493A404D9BF}"/>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3" name="Rectangle 32">
              <a:extLst>
                <a:ext uri="{FF2B5EF4-FFF2-40B4-BE49-F238E27FC236}">
                  <a16:creationId xmlns:a16="http://schemas.microsoft.com/office/drawing/2014/main" id="{BA0FCD7F-5DC6-D840-87CA-E1F592C61F71}"/>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4" name="Rectangle 33">
              <a:extLst>
                <a:ext uri="{FF2B5EF4-FFF2-40B4-BE49-F238E27FC236}">
                  <a16:creationId xmlns:a16="http://schemas.microsoft.com/office/drawing/2014/main" id="{B58410CC-8B39-ED4B-A4FA-A9B4356946DB}"/>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31834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7 - left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339" y="1368613"/>
            <a:ext cx="6129151"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272339" y="202144"/>
            <a:ext cx="6129151"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3029835"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7" name="Rectangle 26">
            <a:extLst>
              <a:ext uri="{FF2B5EF4-FFF2-40B4-BE49-F238E27FC236}">
                <a16:creationId xmlns:a16="http://schemas.microsoft.com/office/drawing/2014/main" id="{0AEC8A9E-6904-884A-AEB3-4FB5103D4B7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127447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3D2B44-5947-EE42-B645-142C4F4E785A}"/>
              </a:ext>
            </a:extLst>
          </p:cNvPr>
          <p:cNvSpPr>
            <a:spLocks noGrp="1"/>
          </p:cNvSpPr>
          <p:nvPr>
            <p:ph type="title"/>
          </p:nvPr>
        </p:nvSpPr>
        <p:spPr>
          <a:xfrm>
            <a:off x="837982" y="300489"/>
            <a:ext cx="10512862" cy="7448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ADA5E96-47A0-784E-82B0-3C0B7FA9F44D}"/>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4167CBD-B55B-904B-B570-A47633ECA921}"/>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617042AC-5D3A-904A-A7DF-97C188FB12AB}" type="datetimeFigureOut">
              <a:rPr lang="en-US" smtClean="0"/>
              <a:pPr/>
              <a:t>8/26/2023</a:t>
            </a:fld>
            <a:endParaRPr lang="en-US"/>
          </a:p>
        </p:txBody>
      </p:sp>
      <p:sp>
        <p:nvSpPr>
          <p:cNvPr id="5" name="Footer Placeholder 4">
            <a:extLst>
              <a:ext uri="{FF2B5EF4-FFF2-40B4-BE49-F238E27FC236}">
                <a16:creationId xmlns:a16="http://schemas.microsoft.com/office/drawing/2014/main" id="{8293CBEC-D362-4443-B9F3-8E21B045C1B0}"/>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D797DA76-2667-584D-A6F1-4D291FA0FEC5}"/>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96E69268-9C8B-4EBF-A9EE-DC5DC2D48DC3}" type="slidenum">
              <a:rPr lang="en-US" smtClean="0"/>
              <a:pPr/>
              <a:t>‹#›</a:t>
            </a:fld>
            <a:endParaRPr lang="en-US" sz="1600"/>
          </a:p>
        </p:txBody>
      </p:sp>
    </p:spTree>
    <p:extLst>
      <p:ext uri="{BB962C8B-B14F-4D97-AF65-F5344CB8AC3E}">
        <p14:creationId xmlns:p14="http://schemas.microsoft.com/office/powerpoint/2010/main" val="29686918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7" r:id="rId3"/>
    <p:sldLayoutId id="2147483689" r:id="rId4"/>
    <p:sldLayoutId id="2147483701" r:id="rId5"/>
    <p:sldLayoutId id="2147483702" r:id="rId6"/>
    <p:sldLayoutId id="2147483690" r:id="rId7"/>
    <p:sldLayoutId id="2147483691" r:id="rId8"/>
    <p:sldLayoutId id="2147483668" r:id="rId9"/>
    <p:sldLayoutId id="2147483698" r:id="rId10"/>
    <p:sldLayoutId id="2147483699" r:id="rId11"/>
    <p:sldLayoutId id="2147483700" r:id="rId12"/>
    <p:sldLayoutId id="2147483693" r:id="rId13"/>
    <p:sldLayoutId id="2147483696" r:id="rId14"/>
    <p:sldLayoutId id="2147483674" r:id="rId15"/>
  </p:sldLayoutIdLst>
  <p:txStyles>
    <p:titleStyle>
      <a:lvl1pPr algn="ctr" defTabSz="914126" rtl="0" eaLnBrk="1" latinLnBrk="0" hangingPunct="1">
        <a:lnSpc>
          <a:spcPct val="90000"/>
        </a:lnSpc>
        <a:spcBef>
          <a:spcPct val="0"/>
        </a:spcBef>
        <a:buNone/>
        <a:defRPr sz="3200" kern="1200">
          <a:solidFill>
            <a:schemeClr val="tx1"/>
          </a:solidFill>
          <a:latin typeface="Arial Black" panose="020B0A04020102020204" pitchFamily="34" charset="0"/>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A"/>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7.jp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7.jp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2564" y="1973907"/>
            <a:ext cx="4392488" cy="1671117"/>
          </a:xfrm>
        </p:spPr>
        <p:txBody>
          <a:bodyPr>
            <a:noAutofit/>
          </a:bodyPr>
          <a:lstStyle/>
          <a:p>
            <a:r>
              <a:rPr lang="en-IN" sz="3600"/>
              <a:t>Simple</a:t>
            </a:r>
            <a:br>
              <a:rPr lang="en-IN" sz="3600"/>
            </a:br>
            <a:r>
              <a:rPr lang="en-IN" sz="3600"/>
              <a:t>General Purpose</a:t>
            </a:r>
            <a:endParaRPr lang="en-IN" sz="3600" dirty="0"/>
          </a:p>
        </p:txBody>
      </p:sp>
      <p:sp>
        <p:nvSpPr>
          <p:cNvPr id="6" name="TextBox 5">
            <a:extLst>
              <a:ext uri="{FF2B5EF4-FFF2-40B4-BE49-F238E27FC236}">
                <a16:creationId xmlns:a16="http://schemas.microsoft.com/office/drawing/2014/main" id="{E94B3136-0E17-4B40-8792-2EB882E36383}"/>
              </a:ext>
            </a:extLst>
          </p:cNvPr>
          <p:cNvSpPr txBox="1"/>
          <p:nvPr/>
        </p:nvSpPr>
        <p:spPr>
          <a:xfrm>
            <a:off x="7527176" y="4221041"/>
            <a:ext cx="3816424" cy="369332"/>
          </a:xfrm>
          <a:prstGeom prst="rect">
            <a:avLst/>
          </a:prstGeom>
          <a:noFill/>
        </p:spPr>
        <p:txBody>
          <a:bodyPr wrap="square" rtlCol="0">
            <a:spAutoFit/>
          </a:bodyPr>
          <a:lstStyle/>
          <a:p>
            <a:r>
              <a:rPr lang="en-US">
                <a:solidFill>
                  <a:schemeClr val="tx1">
                    <a:lumMod val="75000"/>
                    <a:lumOff val="25000"/>
                  </a:schemeClr>
                </a:solidFill>
                <a:latin typeface="Segoe UI" panose="020B0502040204020203" pitchFamily="34" charset="0"/>
              </a:rPr>
              <a:t>This text can be edited.</a:t>
            </a:r>
            <a:endParaRPr lang="en-US" dirty="0">
              <a:solidFill>
                <a:schemeClr val="tx1">
                  <a:lumMod val="75000"/>
                  <a:lumOff val="25000"/>
                </a:schemeClr>
              </a:solidFill>
              <a:latin typeface="Segoe UI" panose="020B0502040204020203" pitchFamily="34" charset="0"/>
            </a:endParaRPr>
          </a:p>
        </p:txBody>
      </p:sp>
      <p:cxnSp>
        <p:nvCxnSpPr>
          <p:cNvPr id="8" name="Прямая соединительная линия 7">
            <a:extLst>
              <a:ext uri="{FF2B5EF4-FFF2-40B4-BE49-F238E27FC236}">
                <a16:creationId xmlns:a16="http://schemas.microsoft.com/office/drawing/2014/main" id="{1B8AB9E8-BD0F-A441-9FE9-01B9C5B147F1}"/>
              </a:ext>
            </a:extLst>
          </p:cNvPr>
          <p:cNvCxnSpPr>
            <a:cxnSpLocks/>
          </p:cNvCxnSpPr>
          <p:nvPr/>
        </p:nvCxnSpPr>
        <p:spPr>
          <a:xfrm>
            <a:off x="7607300" y="3644900"/>
            <a:ext cx="388843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Freeform 16">
            <a:extLst>
              <a:ext uri="{FF2B5EF4-FFF2-40B4-BE49-F238E27FC236}">
                <a16:creationId xmlns:a16="http://schemas.microsoft.com/office/drawing/2014/main" id="{66F34120-6417-4D4F-82D0-316F10F5CB15}"/>
              </a:ext>
            </a:extLst>
          </p:cNvPr>
          <p:cNvSpPr/>
          <p:nvPr/>
        </p:nvSpPr>
        <p:spPr>
          <a:xfrm>
            <a:off x="117959" y="0"/>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gradFill flip="none" rotWithShape="1">
            <a:gsLst>
              <a:gs pos="0">
                <a:schemeClr val="tx1">
                  <a:alpha val="50000"/>
                </a:schemeClr>
              </a:gs>
              <a:gs pos="50000">
                <a:schemeClr val="tx1">
                  <a:tint val="44500"/>
                  <a:satMod val="160000"/>
                  <a:alpha val="20000"/>
                </a:schemeClr>
              </a:gs>
              <a:gs pos="100000">
                <a:schemeClr val="tx1">
                  <a:tint val="23500"/>
                  <a:satMod val="160000"/>
                  <a:alpha val="0"/>
                </a:schemeClr>
              </a:gs>
            </a:gsLst>
            <a:lin ang="13500000" scaled="1"/>
            <a:tileRect/>
          </a:gradFill>
          <a:ln w="21638" cap="flat">
            <a:noFill/>
            <a:prstDash val="solid"/>
            <a:miter/>
          </a:ln>
        </p:spPr>
        <p:txBody>
          <a:bodyPr rtlCol="0" anchor="ctr"/>
          <a:lstStyle/>
          <a:p>
            <a:r>
              <a:rPr lang="en-US" dirty="0">
                <a:latin typeface="Segoe UI" panose="020B0502040204020203" pitchFamily="34" charset="0"/>
              </a:rPr>
              <a:t>`</a:t>
            </a:r>
          </a:p>
        </p:txBody>
      </p:sp>
      <p:sp>
        <p:nvSpPr>
          <p:cNvPr id="10" name="Freeform 9">
            <a:extLst>
              <a:ext uri="{FF2B5EF4-FFF2-40B4-BE49-F238E27FC236}">
                <a16:creationId xmlns:a16="http://schemas.microsoft.com/office/drawing/2014/main" id="{F07EDD74-ACE8-F74D-8D0F-78EEB487919C}"/>
              </a:ext>
            </a:extLst>
          </p:cNvPr>
          <p:cNvSpPr/>
          <p:nvPr/>
        </p:nvSpPr>
        <p:spPr>
          <a:xfrm>
            <a:off x="0" y="0"/>
            <a:ext cx="6676849" cy="6856508"/>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blipFill>
            <a:blip r:embed="rId3" cstate="screen">
              <a:extLst>
                <a:ext uri="{28A0092B-C50C-407E-A947-70E740481C1C}">
                  <a14:useLocalDpi xmlns:a14="http://schemas.microsoft.com/office/drawing/2010/main"/>
                </a:ext>
              </a:extLst>
            </a:blip>
            <a:stretch>
              <a:fillRect/>
            </a:stretch>
          </a:blipFill>
          <a:ln w="21638" cap="flat">
            <a:noFill/>
            <a:prstDash val="solid"/>
            <a:miter/>
          </a:ln>
        </p:spPr>
        <p:txBody>
          <a:bodyPr rtlCol="0" anchor="ctr"/>
          <a:lstStyle/>
          <a:p>
            <a:endParaRPr lang="en-US">
              <a:latin typeface="Segoe UI" panose="020B0502040204020203" pitchFamily="34" charset="0"/>
            </a:endParaRPr>
          </a:p>
        </p:txBody>
      </p:sp>
      <p:sp>
        <p:nvSpPr>
          <p:cNvPr id="19" name="Freeform 18">
            <a:extLst>
              <a:ext uri="{FF2B5EF4-FFF2-40B4-BE49-F238E27FC236}">
                <a16:creationId xmlns:a16="http://schemas.microsoft.com/office/drawing/2014/main" id="{CEC05E2C-1BC7-F747-A045-0E6F4354204E}"/>
              </a:ext>
            </a:extLst>
          </p:cNvPr>
          <p:cNvSpPr/>
          <p:nvPr/>
        </p:nvSpPr>
        <p:spPr>
          <a:xfrm>
            <a:off x="1027796" y="2154922"/>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noFill/>
          <a:ln w="21638" cap="flat">
            <a:noFill/>
            <a:prstDash val="solid"/>
            <a:miter/>
          </a:ln>
        </p:spPr>
        <p:txBody>
          <a:bodyPr rtlCol="0" anchor="ctr"/>
          <a:lstStyle/>
          <a:p>
            <a:endParaRPr lang="en-US">
              <a:latin typeface="Segoe UI" panose="020B0502040204020203" pitchFamily="34" charset="0"/>
            </a:endParaRPr>
          </a:p>
        </p:txBody>
      </p:sp>
      <p:sp>
        <p:nvSpPr>
          <p:cNvPr id="12" name="TextBox 11">
            <a:extLst>
              <a:ext uri="{FF2B5EF4-FFF2-40B4-BE49-F238E27FC236}">
                <a16:creationId xmlns:a16="http://schemas.microsoft.com/office/drawing/2014/main" id="{66C9EC0C-55E0-4800-A490-8A1AF331D1DE}"/>
              </a:ext>
            </a:extLst>
          </p:cNvPr>
          <p:cNvSpPr txBox="1"/>
          <p:nvPr/>
        </p:nvSpPr>
        <p:spPr>
          <a:xfrm>
            <a:off x="7527175" y="3759376"/>
            <a:ext cx="4381899" cy="461665"/>
          </a:xfrm>
          <a:prstGeom prst="rect">
            <a:avLst/>
          </a:prstGeom>
          <a:noFill/>
        </p:spPr>
        <p:txBody>
          <a:bodyPr wrap="square" rtlCol="0">
            <a:spAutoFit/>
          </a:bodyPr>
          <a:lstStyle/>
          <a:p>
            <a:r>
              <a:rPr lang="en-US" sz="2400" b="1">
                <a:solidFill>
                  <a:schemeClr val="accent3"/>
                </a:solidFill>
                <a:latin typeface="Segoe UI" panose="020B0502040204020203" pitchFamily="34" charset="0"/>
              </a:rPr>
              <a:t>PRESENTATION TEMPLATE</a:t>
            </a:r>
            <a:endParaRPr lang="en-US" sz="2400" b="1" dirty="0">
              <a:solidFill>
                <a:schemeClr val="accent3"/>
              </a:solidFill>
              <a:latin typeface="Segoe UI" panose="020B0502040204020203" pitchFamily="34" charset="0"/>
            </a:endParaRPr>
          </a:p>
        </p:txBody>
      </p:sp>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0016F256-A978-7D49-BA15-ACE172833069}"/>
              </a:ext>
            </a:extLst>
          </p:cNvPr>
          <p:cNvSpPr/>
          <p:nvPr/>
        </p:nvSpPr>
        <p:spPr>
          <a:xfrm>
            <a:off x="4110031" y="1492"/>
            <a:ext cx="3570610" cy="6856504"/>
          </a:xfrm>
          <a:custGeom>
            <a:avLst/>
            <a:gdLst>
              <a:gd name="connsiteX0" fmla="*/ 4977284 w 5158977"/>
              <a:gd name="connsiteY0" fmla="*/ 3841859 h 9906583"/>
              <a:gd name="connsiteX1" fmla="*/ 3546234 w 5158977"/>
              <a:gd name="connsiteY1" fmla="*/ 0 h 9906583"/>
              <a:gd name="connsiteX2" fmla="*/ 1697343 w 5158977"/>
              <a:gd name="connsiteY2" fmla="*/ 0 h 9906583"/>
              <a:gd name="connsiteX3" fmla="*/ 3353550 w 5158977"/>
              <a:gd name="connsiteY3" fmla="*/ 4447898 h 9906583"/>
              <a:gd name="connsiteX4" fmla="*/ 3206332 w 5158977"/>
              <a:gd name="connsiteY4" fmla="*/ 5517125 h 9906583"/>
              <a:gd name="connsiteX5" fmla="*/ 0 w 5158977"/>
              <a:gd name="connsiteY5" fmla="*/ 9906584 h 9906583"/>
              <a:gd name="connsiteX6" fmla="*/ 2145493 w 5158977"/>
              <a:gd name="connsiteY6" fmla="*/ 9906584 h 9906583"/>
              <a:gd name="connsiteX7" fmla="*/ 4607073 w 5158977"/>
              <a:gd name="connsiteY7" fmla="*/ 6538735 h 9906583"/>
              <a:gd name="connsiteX8" fmla="*/ 4977284 w 5158977"/>
              <a:gd name="connsiteY8" fmla="*/ 3841859 h 99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8977" h="9906583">
                <a:moveTo>
                  <a:pt x="4977284" y="3841859"/>
                </a:moveTo>
                <a:lnTo>
                  <a:pt x="3546234" y="0"/>
                </a:lnTo>
                <a:lnTo>
                  <a:pt x="1697343" y="0"/>
                </a:lnTo>
                <a:lnTo>
                  <a:pt x="3353550" y="4447898"/>
                </a:lnTo>
                <a:cubicBezTo>
                  <a:pt x="3487779" y="4807193"/>
                  <a:pt x="3431490" y="5207612"/>
                  <a:pt x="3206332" y="5517125"/>
                </a:cubicBezTo>
                <a:lnTo>
                  <a:pt x="0" y="9906584"/>
                </a:lnTo>
                <a:lnTo>
                  <a:pt x="2145493" y="9906584"/>
                </a:lnTo>
                <a:lnTo>
                  <a:pt x="4607073" y="6538735"/>
                </a:lnTo>
                <a:cubicBezTo>
                  <a:pt x="5176462" y="5757377"/>
                  <a:pt x="5315021" y="4748754"/>
                  <a:pt x="4977284" y="3841859"/>
                </a:cubicBezTo>
                <a:close/>
              </a:path>
            </a:pathLst>
          </a:custGeom>
          <a:solidFill>
            <a:schemeClr val="accent1"/>
          </a:solidFill>
          <a:ln w="21638" cap="flat">
            <a:noFill/>
            <a:prstDash val="solid"/>
            <a:miter/>
          </a:ln>
        </p:spPr>
        <p:txBody>
          <a:bodyPr rtlCol="0" anchor="ctr"/>
          <a:lstStyle/>
          <a:p>
            <a:endParaRPr lang="en-US">
              <a:latin typeface="Segoe UI" panose="020B0502040204020203" pitchFamily="34" charset="0"/>
            </a:endParaRPr>
          </a:p>
        </p:txBody>
      </p:sp>
      <p:sp>
        <p:nvSpPr>
          <p:cNvPr id="11" name="Объект 2">
            <a:extLst>
              <a:ext uri="{FF2B5EF4-FFF2-40B4-BE49-F238E27FC236}">
                <a16:creationId xmlns:a16="http://schemas.microsoft.com/office/drawing/2014/main" id="{591F4242-E57D-F741-A3B3-7CC8722A3645}"/>
              </a:ext>
            </a:extLst>
          </p:cNvPr>
          <p:cNvSpPr>
            <a:spLocks noGrp="1"/>
          </p:cNvSpPr>
          <p:nvPr>
            <p:ph idx="1"/>
          </p:nvPr>
        </p:nvSpPr>
        <p:spPr>
          <a:xfrm>
            <a:off x="7993329" y="1628800"/>
            <a:ext cx="3823611" cy="341632"/>
          </a:xfrm>
        </p:spPr>
        <p:txBody>
          <a:bodyPr wrap="square" anchor="t">
            <a:spAutoFit/>
          </a:bodyPr>
          <a:lstStyle/>
          <a:p>
            <a:pPr marL="0" indent="0">
              <a:buNone/>
            </a:pPr>
            <a:r>
              <a:rPr lang="en-US" sz="1800" b="1" dirty="0">
                <a:solidFill>
                  <a:schemeClr val="accent1"/>
                </a:solidFill>
              </a:rPr>
              <a:t>YOU CAN EDIT THIS TEXT</a:t>
            </a:r>
          </a:p>
        </p:txBody>
      </p:sp>
      <p:sp>
        <p:nvSpPr>
          <p:cNvPr id="2" name="Заголовок 1">
            <a:extLst>
              <a:ext uri="{FF2B5EF4-FFF2-40B4-BE49-F238E27FC236}">
                <a16:creationId xmlns:a16="http://schemas.microsoft.com/office/drawing/2014/main" id="{0D57E0DC-B1F7-AD49-B796-2A178ED8B869}"/>
              </a:ext>
            </a:extLst>
          </p:cNvPr>
          <p:cNvSpPr>
            <a:spLocks noGrp="1"/>
          </p:cNvSpPr>
          <p:nvPr>
            <p:ph type="title"/>
          </p:nvPr>
        </p:nvSpPr>
        <p:spPr/>
        <p:txBody>
          <a:bodyPr>
            <a:normAutofit/>
          </a:bodyPr>
          <a:lstStyle/>
          <a:p>
            <a:r>
              <a:rPr lang="en-US"/>
              <a:t>Photo Placeholder</a:t>
            </a:r>
            <a:endParaRPr lang="en-US" dirty="0"/>
          </a:p>
        </p:txBody>
      </p:sp>
      <p:sp>
        <p:nvSpPr>
          <p:cNvPr id="15" name="Slide Number Placeholder 12">
            <a:extLst>
              <a:ext uri="{FF2B5EF4-FFF2-40B4-BE49-F238E27FC236}">
                <a16:creationId xmlns:a16="http://schemas.microsoft.com/office/drawing/2014/main" id="{08343A5E-155E-5845-BC0B-1D4FAA1D6BC8}"/>
              </a:ext>
            </a:extLst>
          </p:cNvPr>
          <p:cNvSpPr>
            <a:spLocks noGrp="1"/>
          </p:cNvSpPr>
          <p:nvPr>
            <p:ph type="sldNum" sz="quarter" idx="12"/>
          </p:nvPr>
        </p:nvSpPr>
        <p:spPr/>
        <p:txBody>
          <a:bodyPr/>
          <a:lstStyle/>
          <a:p>
            <a:pPr algn="l"/>
            <a:fld id="{96E69268-9C8B-4EBF-A9EE-DC5DC2D48DC3}" type="slidenum">
              <a:rPr lang="en-US" sz="1400" smtClean="0"/>
              <a:pPr algn="l"/>
              <a:t>10</a:t>
            </a:fld>
            <a:endParaRPr lang="en-US" sz="1400" dirty="0"/>
          </a:p>
        </p:txBody>
      </p:sp>
      <p:sp>
        <p:nvSpPr>
          <p:cNvPr id="5" name="Picture Placeholder 4">
            <a:extLst>
              <a:ext uri="{FF2B5EF4-FFF2-40B4-BE49-F238E27FC236}">
                <a16:creationId xmlns:a16="http://schemas.microsoft.com/office/drawing/2014/main" id="{5601CD47-25A5-3D40-BEF1-75989E19B46E}"/>
              </a:ext>
            </a:extLst>
          </p:cNvPr>
          <p:cNvSpPr>
            <a:spLocks noGrp="1"/>
          </p:cNvSpPr>
          <p:nvPr>
            <p:ph type="pic" sz="quarter" idx="13"/>
          </p:nvPr>
        </p:nvSpPr>
        <p:spPr/>
        <p:txBody>
          <a:bodyPr/>
          <a:lstStyle/>
          <a:p>
            <a:endParaRPr lang="en-IN"/>
          </a:p>
        </p:txBody>
      </p:sp>
      <p:sp>
        <p:nvSpPr>
          <p:cNvPr id="13" name="Объект 2">
            <a:extLst>
              <a:ext uri="{FF2B5EF4-FFF2-40B4-BE49-F238E27FC236}">
                <a16:creationId xmlns:a16="http://schemas.microsoft.com/office/drawing/2014/main" id="{2DF0EF6E-96F4-3C4B-A2B3-EB028B6EDC98}"/>
              </a:ext>
            </a:extLst>
          </p:cNvPr>
          <p:cNvSpPr txBox="1">
            <a:spLocks/>
          </p:cNvSpPr>
          <p:nvPr/>
        </p:nvSpPr>
        <p:spPr>
          <a:xfrm>
            <a:off x="7993329" y="2193598"/>
            <a:ext cx="3823611" cy="2782278"/>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a:p>
            <a:pPr marL="0" indent="0">
              <a:buFont typeface="Arial" pitchFamily="34" charse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p>
          <a:p>
            <a:pPr marL="0" inden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p:txBody>
      </p:sp>
      <p:sp>
        <p:nvSpPr>
          <p:cNvPr id="31" name="Freeform 30">
            <a:extLst>
              <a:ext uri="{FF2B5EF4-FFF2-40B4-BE49-F238E27FC236}">
                <a16:creationId xmlns:a16="http://schemas.microsoft.com/office/drawing/2014/main" id="{89D150BF-8239-E246-B547-1DA8C62A3B3E}"/>
              </a:ext>
            </a:extLst>
          </p:cNvPr>
          <p:cNvSpPr/>
          <p:nvPr/>
        </p:nvSpPr>
        <p:spPr>
          <a:xfrm>
            <a:off x="-26268" y="0"/>
            <a:ext cx="7390555" cy="6879712"/>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blipFill>
            <a:blip r:embed="rId2" cstate="screen">
              <a:extLst>
                <a:ext uri="{28A0092B-C50C-407E-A947-70E740481C1C}">
                  <a14:useLocalDpi xmlns:a14="http://schemas.microsoft.com/office/drawing/2010/main"/>
                </a:ext>
              </a:extLst>
            </a:blip>
            <a:stretch>
              <a:fillRect/>
            </a:stretch>
          </a:blipFill>
          <a:ln w="21638" cap="flat">
            <a:noFill/>
            <a:prstDash val="solid"/>
            <a:miter/>
          </a:ln>
        </p:spPr>
        <p:txBody>
          <a:bodyPr rtlCol="0" anchor="ctr"/>
          <a:lstStyle/>
          <a:p>
            <a:endParaRPr lang="en-US">
              <a:latin typeface="Segoe UI" panose="020B0502040204020203" pitchFamily="34" charset="0"/>
            </a:endParaRPr>
          </a:p>
        </p:txBody>
      </p:sp>
      <p:sp>
        <p:nvSpPr>
          <p:cNvPr id="32" name="Овал 7">
            <a:extLst>
              <a:ext uri="{FF2B5EF4-FFF2-40B4-BE49-F238E27FC236}">
                <a16:creationId xmlns:a16="http://schemas.microsoft.com/office/drawing/2014/main" id="{F33CA150-D289-924D-931F-E487311E7A5D}"/>
              </a:ext>
            </a:extLst>
          </p:cNvPr>
          <p:cNvSpPr/>
          <p:nvPr/>
        </p:nvSpPr>
        <p:spPr>
          <a:xfrm rot="1800000">
            <a:off x="2710330" y="4778618"/>
            <a:ext cx="3704387" cy="3704387"/>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Овал 7">
            <a:extLst>
              <a:ext uri="{FF2B5EF4-FFF2-40B4-BE49-F238E27FC236}">
                <a16:creationId xmlns:a16="http://schemas.microsoft.com/office/drawing/2014/main" id="{3F6F7475-B59C-4D46-A60F-E3D5B5BE9AC8}"/>
              </a:ext>
            </a:extLst>
          </p:cNvPr>
          <p:cNvSpPr/>
          <p:nvPr/>
        </p:nvSpPr>
        <p:spPr>
          <a:xfrm rot="1800000">
            <a:off x="-2823082" y="-1925225"/>
            <a:ext cx="5646163" cy="5646163"/>
          </a:xfrm>
          <a:prstGeom prst="ellipse">
            <a:avLst/>
          </a:prstGeom>
          <a:solidFill>
            <a:schemeClr val="accent1">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276359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B67A02-22D2-BE49-A13F-BC1F3AFCFEAC}"/>
              </a:ext>
            </a:extLst>
          </p:cNvPr>
          <p:cNvSpPr>
            <a:spLocks noGrp="1"/>
          </p:cNvSpPr>
          <p:nvPr>
            <p:ph type="title"/>
          </p:nvPr>
        </p:nvSpPr>
        <p:spPr/>
        <p:txBody>
          <a:bodyPr>
            <a:normAutofit/>
          </a:bodyPr>
          <a:lstStyle/>
          <a:p>
            <a:r>
              <a:rPr lang="en-US"/>
              <a:t>Timeline Slide</a:t>
            </a:r>
            <a:endParaRPr lang="en-US" dirty="0"/>
          </a:p>
        </p:txBody>
      </p:sp>
      <p:sp>
        <p:nvSpPr>
          <p:cNvPr id="3" name="Picture Placeholder 2">
            <a:extLst>
              <a:ext uri="{FF2B5EF4-FFF2-40B4-BE49-F238E27FC236}">
                <a16:creationId xmlns:a16="http://schemas.microsoft.com/office/drawing/2014/main" id="{266D329F-FFE7-2E47-B882-F9C5FB518321}"/>
              </a:ext>
            </a:extLst>
          </p:cNvPr>
          <p:cNvSpPr>
            <a:spLocks noGrp="1"/>
          </p:cNvSpPr>
          <p:nvPr>
            <p:ph type="pic" sz="quarter" idx="13"/>
          </p:nvPr>
        </p:nvSpPr>
        <p:spPr/>
        <p:txBody>
          <a:bodyPr/>
          <a:lstStyle/>
          <a:p>
            <a:endParaRPr lang="en-IN"/>
          </a:p>
        </p:txBody>
      </p:sp>
      <p:grpSp>
        <p:nvGrpSpPr>
          <p:cNvPr id="8" name="Group 7">
            <a:extLst>
              <a:ext uri="{FF2B5EF4-FFF2-40B4-BE49-F238E27FC236}">
                <a16:creationId xmlns:a16="http://schemas.microsoft.com/office/drawing/2014/main" id="{068C2D30-1799-BA40-9B09-D6C330C22E68}"/>
              </a:ext>
            </a:extLst>
          </p:cNvPr>
          <p:cNvGrpSpPr/>
          <p:nvPr/>
        </p:nvGrpSpPr>
        <p:grpSpPr>
          <a:xfrm>
            <a:off x="334012" y="2050895"/>
            <a:ext cx="2173255" cy="3855732"/>
            <a:chOff x="334012" y="2050895"/>
            <a:chExt cx="2173255" cy="3855732"/>
          </a:xfrm>
        </p:grpSpPr>
        <p:sp>
          <p:nvSpPr>
            <p:cNvPr id="9" name="Текст 2">
              <a:extLst>
                <a:ext uri="{FF2B5EF4-FFF2-40B4-BE49-F238E27FC236}">
                  <a16:creationId xmlns:a16="http://schemas.microsoft.com/office/drawing/2014/main" id="{0E30BE5B-88E9-C441-9D03-06AD805B29D0}"/>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Edit this text</a:t>
              </a:r>
            </a:p>
          </p:txBody>
        </p:sp>
        <p:sp>
          <p:nvSpPr>
            <p:cNvPr id="10" name="Объект 3">
              <a:extLst>
                <a:ext uri="{FF2B5EF4-FFF2-40B4-BE49-F238E27FC236}">
                  <a16:creationId xmlns:a16="http://schemas.microsoft.com/office/drawing/2014/main" id="{85E115C6-AFDF-0E48-A556-F4A0F5BC4878}"/>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Edit this text. You can edit this text.</a:t>
              </a:r>
            </a:p>
          </p:txBody>
        </p:sp>
        <p:grpSp>
          <p:nvGrpSpPr>
            <p:cNvPr id="14" name="Группа 13">
              <a:extLst>
                <a:ext uri="{FF2B5EF4-FFF2-40B4-BE49-F238E27FC236}">
                  <a16:creationId xmlns:a16="http://schemas.microsoft.com/office/drawing/2014/main" id="{D8A37F21-1F0C-6D45-9A5D-28295404ED7F}"/>
                </a:ext>
              </a:extLst>
            </p:cNvPr>
            <p:cNvGrpSpPr/>
            <p:nvPr/>
          </p:nvGrpSpPr>
          <p:grpSpPr>
            <a:xfrm>
              <a:off x="1301427" y="2738303"/>
              <a:ext cx="225171" cy="757094"/>
              <a:chOff x="1661226" y="4149080"/>
              <a:chExt cx="225171" cy="757094"/>
            </a:xfrm>
          </p:grpSpPr>
          <p:sp>
            <p:nvSpPr>
              <p:cNvPr id="11" name="Овал 10">
                <a:extLst>
                  <a:ext uri="{FF2B5EF4-FFF2-40B4-BE49-F238E27FC236}">
                    <a16:creationId xmlns:a16="http://schemas.microsoft.com/office/drawing/2014/main" id="{9B9A77D4-6DA1-214F-BD43-6E119D277103}"/>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13" name="Прямая соединительная линия 12">
                <a:extLst>
                  <a:ext uri="{FF2B5EF4-FFF2-40B4-BE49-F238E27FC236}">
                    <a16:creationId xmlns:a16="http://schemas.microsoft.com/office/drawing/2014/main" id="{BB4A9482-9B08-A04E-AA01-3778DE912039}"/>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35" name="Овал 4">
              <a:extLst>
                <a:ext uri="{FF2B5EF4-FFF2-40B4-BE49-F238E27FC236}">
                  <a16:creationId xmlns:a16="http://schemas.microsoft.com/office/drawing/2014/main" id="{90A49008-6925-D046-93F5-8F5B2CF76AFA}"/>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38" name="Текст 2">
              <a:extLst>
                <a:ext uri="{FF2B5EF4-FFF2-40B4-BE49-F238E27FC236}">
                  <a16:creationId xmlns:a16="http://schemas.microsoft.com/office/drawing/2014/main" id="{7E80D7D1-B4DD-6941-8B3A-FF2C66EF250D}"/>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a:solidFill>
                    <a:schemeClr val="accent1"/>
                  </a:solidFill>
                  <a:latin typeface="Segoe UI" panose="020B0502040204020203" pitchFamily="34" charset="0"/>
                  <a:ea typeface="Segoe UI" panose="020B0502040204020203" pitchFamily="34" charset="0"/>
                  <a:cs typeface="Segoe UI" panose="020B0502040204020203" pitchFamily="34" charset="0"/>
                </a:rPr>
                <a:t>2022</a:t>
              </a:r>
              <a:endPar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Текст 2">
              <a:extLst>
                <a:ext uri="{FF2B5EF4-FFF2-40B4-BE49-F238E27FC236}">
                  <a16:creationId xmlns:a16="http://schemas.microsoft.com/office/drawing/2014/main" id="{52938C3E-161D-CF4E-ADFF-99EFCEAE2CB3}"/>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Edit this text</a:t>
              </a:r>
            </a:p>
          </p:txBody>
        </p:sp>
      </p:grpSp>
      <p:grpSp>
        <p:nvGrpSpPr>
          <p:cNvPr id="40" name="Group 39">
            <a:extLst>
              <a:ext uri="{FF2B5EF4-FFF2-40B4-BE49-F238E27FC236}">
                <a16:creationId xmlns:a16="http://schemas.microsoft.com/office/drawing/2014/main" id="{447197B3-43F9-3A43-A1A5-3EEB85600418}"/>
              </a:ext>
            </a:extLst>
          </p:cNvPr>
          <p:cNvGrpSpPr/>
          <p:nvPr/>
        </p:nvGrpSpPr>
        <p:grpSpPr>
          <a:xfrm>
            <a:off x="2710036" y="2365290"/>
            <a:ext cx="2173255" cy="3855732"/>
            <a:chOff x="334012" y="2050895"/>
            <a:chExt cx="2173255" cy="3855732"/>
          </a:xfrm>
        </p:grpSpPr>
        <p:sp>
          <p:nvSpPr>
            <p:cNvPr id="41" name="Текст 2">
              <a:extLst>
                <a:ext uri="{FF2B5EF4-FFF2-40B4-BE49-F238E27FC236}">
                  <a16:creationId xmlns:a16="http://schemas.microsoft.com/office/drawing/2014/main" id="{88B12A11-1C91-634E-A2D3-AFE6D8191E00}"/>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Edit this text</a:t>
              </a:r>
            </a:p>
          </p:txBody>
        </p:sp>
        <p:sp>
          <p:nvSpPr>
            <p:cNvPr id="42" name="Объект 3">
              <a:extLst>
                <a:ext uri="{FF2B5EF4-FFF2-40B4-BE49-F238E27FC236}">
                  <a16:creationId xmlns:a16="http://schemas.microsoft.com/office/drawing/2014/main" id="{8F567EF7-F2F9-B847-87E7-0805C8C06873}"/>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Edit this text. You can edit this text.</a:t>
              </a:r>
            </a:p>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Edit this text. You can edit this text.</a:t>
              </a:r>
            </a:p>
          </p:txBody>
        </p:sp>
        <p:grpSp>
          <p:nvGrpSpPr>
            <p:cNvPr id="43" name="Группа 13">
              <a:extLst>
                <a:ext uri="{FF2B5EF4-FFF2-40B4-BE49-F238E27FC236}">
                  <a16:creationId xmlns:a16="http://schemas.microsoft.com/office/drawing/2014/main" id="{8EEEC813-CFDE-734E-B1AE-A5E44A7CB487}"/>
                </a:ext>
              </a:extLst>
            </p:cNvPr>
            <p:cNvGrpSpPr/>
            <p:nvPr/>
          </p:nvGrpSpPr>
          <p:grpSpPr>
            <a:xfrm>
              <a:off x="1301427" y="2738303"/>
              <a:ext cx="225171" cy="757094"/>
              <a:chOff x="1661226" y="4149080"/>
              <a:chExt cx="225171" cy="757094"/>
            </a:xfrm>
          </p:grpSpPr>
          <p:sp>
            <p:nvSpPr>
              <p:cNvPr id="47" name="Овал 10">
                <a:extLst>
                  <a:ext uri="{FF2B5EF4-FFF2-40B4-BE49-F238E27FC236}">
                    <a16:creationId xmlns:a16="http://schemas.microsoft.com/office/drawing/2014/main" id="{A3F40D41-063A-CC4E-9F63-5290BEC9A7E6}"/>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48" name="Прямая соединительная линия 12">
                <a:extLst>
                  <a:ext uri="{FF2B5EF4-FFF2-40B4-BE49-F238E27FC236}">
                    <a16:creationId xmlns:a16="http://schemas.microsoft.com/office/drawing/2014/main" id="{D0AD80A5-3649-A947-8491-45852DD39A5F}"/>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44" name="Овал 4">
              <a:extLst>
                <a:ext uri="{FF2B5EF4-FFF2-40B4-BE49-F238E27FC236}">
                  <a16:creationId xmlns:a16="http://schemas.microsoft.com/office/drawing/2014/main" id="{6F2C4054-C8CF-3B41-80DB-D88C72F6DD12}"/>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45" name="Текст 2">
              <a:extLst>
                <a:ext uri="{FF2B5EF4-FFF2-40B4-BE49-F238E27FC236}">
                  <a16:creationId xmlns:a16="http://schemas.microsoft.com/office/drawing/2014/main" id="{835CF3CA-A515-4748-957B-F3E087826A2F}"/>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a:solidFill>
                    <a:schemeClr val="accent1"/>
                  </a:solidFill>
                  <a:latin typeface="Segoe UI" panose="020B0502040204020203" pitchFamily="34" charset="0"/>
                  <a:ea typeface="Segoe UI" panose="020B0502040204020203" pitchFamily="34" charset="0"/>
                  <a:cs typeface="Segoe UI" panose="020B0502040204020203" pitchFamily="34" charset="0"/>
                </a:rPr>
                <a:t>2023</a:t>
              </a:r>
              <a:endPar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46" name="Текст 2">
              <a:extLst>
                <a:ext uri="{FF2B5EF4-FFF2-40B4-BE49-F238E27FC236}">
                  <a16:creationId xmlns:a16="http://schemas.microsoft.com/office/drawing/2014/main" id="{CA610F33-AB99-3D46-B374-EFE81F0605DC}"/>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Edit this text</a:t>
              </a:r>
            </a:p>
          </p:txBody>
        </p:sp>
      </p:grpSp>
      <p:grpSp>
        <p:nvGrpSpPr>
          <p:cNvPr id="49" name="Group 48">
            <a:extLst>
              <a:ext uri="{FF2B5EF4-FFF2-40B4-BE49-F238E27FC236}">
                <a16:creationId xmlns:a16="http://schemas.microsoft.com/office/drawing/2014/main" id="{BB10B6EF-6D56-254E-A352-E4399B8E1BD4}"/>
              </a:ext>
            </a:extLst>
          </p:cNvPr>
          <p:cNvGrpSpPr/>
          <p:nvPr/>
        </p:nvGrpSpPr>
        <p:grpSpPr>
          <a:xfrm>
            <a:off x="5017461" y="3090673"/>
            <a:ext cx="2173255" cy="3855732"/>
            <a:chOff x="334012" y="2050895"/>
            <a:chExt cx="2173255" cy="3855732"/>
          </a:xfrm>
        </p:grpSpPr>
        <p:sp>
          <p:nvSpPr>
            <p:cNvPr id="50" name="Текст 2">
              <a:extLst>
                <a:ext uri="{FF2B5EF4-FFF2-40B4-BE49-F238E27FC236}">
                  <a16:creationId xmlns:a16="http://schemas.microsoft.com/office/drawing/2014/main" id="{4D165403-75CA-3B4E-B476-A1584298B1A6}"/>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Edit this text</a:t>
              </a:r>
            </a:p>
          </p:txBody>
        </p:sp>
        <p:sp>
          <p:nvSpPr>
            <p:cNvPr id="51" name="Объект 3">
              <a:extLst>
                <a:ext uri="{FF2B5EF4-FFF2-40B4-BE49-F238E27FC236}">
                  <a16:creationId xmlns:a16="http://schemas.microsoft.com/office/drawing/2014/main" id="{58EC75FA-D253-6547-AE27-C5552DE80726}"/>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Edit this text. </a:t>
              </a:r>
            </a:p>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a:t>
              </a:r>
            </a:p>
          </p:txBody>
        </p:sp>
        <p:grpSp>
          <p:nvGrpSpPr>
            <p:cNvPr id="52" name="Группа 13">
              <a:extLst>
                <a:ext uri="{FF2B5EF4-FFF2-40B4-BE49-F238E27FC236}">
                  <a16:creationId xmlns:a16="http://schemas.microsoft.com/office/drawing/2014/main" id="{115B54F2-3265-174F-B3C5-08E43EA44F56}"/>
                </a:ext>
              </a:extLst>
            </p:cNvPr>
            <p:cNvGrpSpPr/>
            <p:nvPr/>
          </p:nvGrpSpPr>
          <p:grpSpPr>
            <a:xfrm>
              <a:off x="1301427" y="2738303"/>
              <a:ext cx="225171" cy="757094"/>
              <a:chOff x="1661226" y="4149080"/>
              <a:chExt cx="225171" cy="757094"/>
            </a:xfrm>
          </p:grpSpPr>
          <p:sp>
            <p:nvSpPr>
              <p:cNvPr id="56" name="Овал 10">
                <a:extLst>
                  <a:ext uri="{FF2B5EF4-FFF2-40B4-BE49-F238E27FC236}">
                    <a16:creationId xmlns:a16="http://schemas.microsoft.com/office/drawing/2014/main" id="{23E3F9A8-583B-A348-B3DE-B9FC3515C763}"/>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57" name="Прямая соединительная линия 12">
                <a:extLst>
                  <a:ext uri="{FF2B5EF4-FFF2-40B4-BE49-F238E27FC236}">
                    <a16:creationId xmlns:a16="http://schemas.microsoft.com/office/drawing/2014/main" id="{72B8A639-1178-374C-80D6-896F101C8264}"/>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53" name="Овал 4">
              <a:extLst>
                <a:ext uri="{FF2B5EF4-FFF2-40B4-BE49-F238E27FC236}">
                  <a16:creationId xmlns:a16="http://schemas.microsoft.com/office/drawing/2014/main" id="{E2AC6F7C-E6DB-CC44-A33A-3088079FB4E3}"/>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54" name="Текст 2">
              <a:extLst>
                <a:ext uri="{FF2B5EF4-FFF2-40B4-BE49-F238E27FC236}">
                  <a16:creationId xmlns:a16="http://schemas.microsoft.com/office/drawing/2014/main" id="{3D199DB1-4918-204D-8161-CCECCE82794C}"/>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a:solidFill>
                    <a:schemeClr val="accent1"/>
                  </a:solidFill>
                  <a:latin typeface="Segoe UI" panose="020B0502040204020203" pitchFamily="34" charset="0"/>
                  <a:ea typeface="Segoe UI" panose="020B0502040204020203" pitchFamily="34" charset="0"/>
                  <a:cs typeface="Segoe UI" panose="020B0502040204020203" pitchFamily="34" charset="0"/>
                </a:rPr>
                <a:t>2024</a:t>
              </a:r>
              <a:endPar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55" name="Текст 2">
              <a:extLst>
                <a:ext uri="{FF2B5EF4-FFF2-40B4-BE49-F238E27FC236}">
                  <a16:creationId xmlns:a16="http://schemas.microsoft.com/office/drawing/2014/main" id="{31FE38FC-1786-DD4B-8B01-24EF30482ED9}"/>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Edit this text</a:t>
              </a:r>
            </a:p>
          </p:txBody>
        </p:sp>
      </p:grpSp>
      <p:grpSp>
        <p:nvGrpSpPr>
          <p:cNvPr id="58" name="Group 57">
            <a:extLst>
              <a:ext uri="{FF2B5EF4-FFF2-40B4-BE49-F238E27FC236}">
                <a16:creationId xmlns:a16="http://schemas.microsoft.com/office/drawing/2014/main" id="{C216ACFE-A9D8-2741-BA40-766E3C1BCF0D}"/>
              </a:ext>
            </a:extLst>
          </p:cNvPr>
          <p:cNvGrpSpPr/>
          <p:nvPr/>
        </p:nvGrpSpPr>
        <p:grpSpPr>
          <a:xfrm>
            <a:off x="7573604" y="2679685"/>
            <a:ext cx="2173255" cy="3855732"/>
            <a:chOff x="334012" y="2050895"/>
            <a:chExt cx="2173255" cy="3855732"/>
          </a:xfrm>
        </p:grpSpPr>
        <p:sp>
          <p:nvSpPr>
            <p:cNvPr id="59" name="Текст 2">
              <a:extLst>
                <a:ext uri="{FF2B5EF4-FFF2-40B4-BE49-F238E27FC236}">
                  <a16:creationId xmlns:a16="http://schemas.microsoft.com/office/drawing/2014/main" id="{8EBD2A66-38A7-FD47-8AF6-1A28FCCB6DB8}"/>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Edit this text</a:t>
              </a:r>
            </a:p>
          </p:txBody>
        </p:sp>
        <p:sp>
          <p:nvSpPr>
            <p:cNvPr id="60" name="Объект 3">
              <a:extLst>
                <a:ext uri="{FF2B5EF4-FFF2-40B4-BE49-F238E27FC236}">
                  <a16:creationId xmlns:a16="http://schemas.microsoft.com/office/drawing/2014/main" id="{C34A3E72-AE78-994F-A6C5-093C6D3F912D}"/>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Edit this text. You can edit this text.</a:t>
              </a:r>
            </a:p>
          </p:txBody>
        </p:sp>
        <p:grpSp>
          <p:nvGrpSpPr>
            <p:cNvPr id="61" name="Группа 13">
              <a:extLst>
                <a:ext uri="{FF2B5EF4-FFF2-40B4-BE49-F238E27FC236}">
                  <a16:creationId xmlns:a16="http://schemas.microsoft.com/office/drawing/2014/main" id="{BBF4A5B3-0AE6-604A-923A-390486CE8238}"/>
                </a:ext>
              </a:extLst>
            </p:cNvPr>
            <p:cNvGrpSpPr/>
            <p:nvPr/>
          </p:nvGrpSpPr>
          <p:grpSpPr>
            <a:xfrm>
              <a:off x="1301427" y="2738303"/>
              <a:ext cx="225171" cy="757094"/>
              <a:chOff x="1661226" y="4149080"/>
              <a:chExt cx="225171" cy="757094"/>
            </a:xfrm>
          </p:grpSpPr>
          <p:sp>
            <p:nvSpPr>
              <p:cNvPr id="65" name="Овал 10">
                <a:extLst>
                  <a:ext uri="{FF2B5EF4-FFF2-40B4-BE49-F238E27FC236}">
                    <a16:creationId xmlns:a16="http://schemas.microsoft.com/office/drawing/2014/main" id="{3FDF269D-9ED1-4F41-B26C-319E54BCDAB8}"/>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66" name="Прямая соединительная линия 12">
                <a:extLst>
                  <a:ext uri="{FF2B5EF4-FFF2-40B4-BE49-F238E27FC236}">
                    <a16:creationId xmlns:a16="http://schemas.microsoft.com/office/drawing/2014/main" id="{10003BE8-AB68-B447-977E-A6CE00902AC7}"/>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62" name="Овал 4">
              <a:extLst>
                <a:ext uri="{FF2B5EF4-FFF2-40B4-BE49-F238E27FC236}">
                  <a16:creationId xmlns:a16="http://schemas.microsoft.com/office/drawing/2014/main" id="{8B8A8E11-A6AA-D348-8942-BB9BD04D7499}"/>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3" name="Текст 2">
              <a:extLst>
                <a:ext uri="{FF2B5EF4-FFF2-40B4-BE49-F238E27FC236}">
                  <a16:creationId xmlns:a16="http://schemas.microsoft.com/office/drawing/2014/main" id="{3C85F7F2-766D-7245-907F-0DE34D61AFCF}"/>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a:solidFill>
                    <a:schemeClr val="accent1"/>
                  </a:solidFill>
                  <a:latin typeface="Segoe UI" panose="020B0502040204020203" pitchFamily="34" charset="0"/>
                  <a:ea typeface="Segoe UI" panose="020B0502040204020203" pitchFamily="34" charset="0"/>
                  <a:cs typeface="Segoe UI" panose="020B0502040204020203" pitchFamily="34" charset="0"/>
                </a:rPr>
                <a:t>2025</a:t>
              </a:r>
              <a:endPar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64" name="Текст 2">
              <a:extLst>
                <a:ext uri="{FF2B5EF4-FFF2-40B4-BE49-F238E27FC236}">
                  <a16:creationId xmlns:a16="http://schemas.microsoft.com/office/drawing/2014/main" id="{EE6B8D67-193C-CC48-BAB9-FA4422F736CE}"/>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Edit this text</a:t>
              </a:r>
            </a:p>
          </p:txBody>
        </p:sp>
      </p:grpSp>
      <p:grpSp>
        <p:nvGrpSpPr>
          <p:cNvPr id="67" name="Group 66">
            <a:extLst>
              <a:ext uri="{FF2B5EF4-FFF2-40B4-BE49-F238E27FC236}">
                <a16:creationId xmlns:a16="http://schemas.microsoft.com/office/drawing/2014/main" id="{2B39A822-F8F0-DF4B-8F67-1C4A66EBBCD2}"/>
              </a:ext>
            </a:extLst>
          </p:cNvPr>
          <p:cNvGrpSpPr/>
          <p:nvPr/>
        </p:nvGrpSpPr>
        <p:grpSpPr>
          <a:xfrm>
            <a:off x="9761816" y="1556880"/>
            <a:ext cx="2173255" cy="3855732"/>
            <a:chOff x="334012" y="2050895"/>
            <a:chExt cx="2173255" cy="3855732"/>
          </a:xfrm>
        </p:grpSpPr>
        <p:sp>
          <p:nvSpPr>
            <p:cNvPr id="68" name="Текст 2">
              <a:extLst>
                <a:ext uri="{FF2B5EF4-FFF2-40B4-BE49-F238E27FC236}">
                  <a16:creationId xmlns:a16="http://schemas.microsoft.com/office/drawing/2014/main" id="{C572FA22-2E54-814C-8A57-3F5FEBD8D5BB}"/>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Edit this text</a:t>
              </a:r>
            </a:p>
          </p:txBody>
        </p:sp>
        <p:sp>
          <p:nvSpPr>
            <p:cNvPr id="69" name="Объект 3">
              <a:extLst>
                <a:ext uri="{FF2B5EF4-FFF2-40B4-BE49-F238E27FC236}">
                  <a16:creationId xmlns:a16="http://schemas.microsoft.com/office/drawing/2014/main" id="{35687584-264B-1340-AFF1-12F76A47B59B}"/>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Edit this text. You can edit this text.</a:t>
              </a:r>
            </a:p>
          </p:txBody>
        </p:sp>
        <p:grpSp>
          <p:nvGrpSpPr>
            <p:cNvPr id="70" name="Группа 13">
              <a:extLst>
                <a:ext uri="{FF2B5EF4-FFF2-40B4-BE49-F238E27FC236}">
                  <a16:creationId xmlns:a16="http://schemas.microsoft.com/office/drawing/2014/main" id="{9EAAD6EE-5599-484F-8EEB-4821585AD96A}"/>
                </a:ext>
              </a:extLst>
            </p:cNvPr>
            <p:cNvGrpSpPr/>
            <p:nvPr/>
          </p:nvGrpSpPr>
          <p:grpSpPr>
            <a:xfrm>
              <a:off x="1301427" y="2738303"/>
              <a:ext cx="225171" cy="757094"/>
              <a:chOff x="1661226" y="4149080"/>
              <a:chExt cx="225171" cy="757094"/>
            </a:xfrm>
          </p:grpSpPr>
          <p:sp>
            <p:nvSpPr>
              <p:cNvPr id="74" name="Овал 10">
                <a:extLst>
                  <a:ext uri="{FF2B5EF4-FFF2-40B4-BE49-F238E27FC236}">
                    <a16:creationId xmlns:a16="http://schemas.microsoft.com/office/drawing/2014/main" id="{81C01170-2782-2B44-9F0C-810ADEBEE05F}"/>
                  </a:ext>
                </a:extLst>
              </p:cNvPr>
              <p:cNvSpPr/>
              <p:nvPr/>
            </p:nvSpPr>
            <p:spPr>
              <a:xfrm>
                <a:off x="1661226" y="4681003"/>
                <a:ext cx="225171" cy="22517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75" name="Прямая соединительная линия 12">
                <a:extLst>
                  <a:ext uri="{FF2B5EF4-FFF2-40B4-BE49-F238E27FC236}">
                    <a16:creationId xmlns:a16="http://schemas.microsoft.com/office/drawing/2014/main" id="{59EAAC99-45A4-D743-BA9B-192DF51025BE}"/>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71" name="Овал 4">
              <a:extLst>
                <a:ext uri="{FF2B5EF4-FFF2-40B4-BE49-F238E27FC236}">
                  <a16:creationId xmlns:a16="http://schemas.microsoft.com/office/drawing/2014/main" id="{41E343CE-A81F-F344-B956-237A009E7DF0}"/>
                </a:ext>
              </a:extLst>
            </p:cNvPr>
            <p:cNvSpPr/>
            <p:nvPr/>
          </p:nvSpPr>
          <p:spPr>
            <a:xfrm>
              <a:off x="959215" y="4320491"/>
              <a:ext cx="936104" cy="936104"/>
            </a:xfrm>
            <a:prstGeom prst="ellipse">
              <a:avLst/>
            </a:prstGeom>
            <a:solidFill>
              <a:schemeClr val="bg1"/>
            </a:solidFill>
            <a:ln w="152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72" name="Текст 2">
              <a:extLst>
                <a:ext uri="{FF2B5EF4-FFF2-40B4-BE49-F238E27FC236}">
                  <a16:creationId xmlns:a16="http://schemas.microsoft.com/office/drawing/2014/main" id="{561B4C74-5F76-AD46-89E3-B6A7F02986D9}"/>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a:solidFill>
                    <a:schemeClr val="accent1"/>
                  </a:solidFill>
                  <a:latin typeface="Segoe UI" panose="020B0502040204020203" pitchFamily="34" charset="0"/>
                  <a:ea typeface="Segoe UI" panose="020B0502040204020203" pitchFamily="34" charset="0"/>
                  <a:cs typeface="Segoe UI" panose="020B0502040204020203" pitchFamily="34" charset="0"/>
                </a:rPr>
                <a:t>2026</a:t>
              </a:r>
              <a:endPar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endParaRPr>
            </a:p>
          </p:txBody>
        </p:sp>
        <p:sp>
          <p:nvSpPr>
            <p:cNvPr id="73" name="Текст 2">
              <a:extLst>
                <a:ext uri="{FF2B5EF4-FFF2-40B4-BE49-F238E27FC236}">
                  <a16:creationId xmlns:a16="http://schemas.microsoft.com/office/drawing/2014/main" id="{6D6D56C8-8E0D-ED46-9A0E-797C335A0D41}"/>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Edit this text</a:t>
              </a:r>
            </a:p>
          </p:txBody>
        </p:sp>
      </p:grpSp>
      <p:sp>
        <p:nvSpPr>
          <p:cNvPr id="76" name="Slide Number Placeholder 12">
            <a:extLst>
              <a:ext uri="{FF2B5EF4-FFF2-40B4-BE49-F238E27FC236}">
                <a16:creationId xmlns:a16="http://schemas.microsoft.com/office/drawing/2014/main" id="{FDB46AE9-8C9D-4F4D-989B-52AF1C713940}"/>
              </a:ext>
            </a:extLst>
          </p:cNvPr>
          <p:cNvSpPr>
            <a:spLocks noGrp="1"/>
          </p:cNvSpPr>
          <p:nvPr>
            <p:ph type="sldNum" sz="quarter" idx="12"/>
          </p:nvPr>
        </p:nvSpPr>
        <p:spPr>
          <a:xfrm>
            <a:off x="304720" y="6448251"/>
            <a:ext cx="2844059" cy="365125"/>
          </a:xfrm>
        </p:spPr>
        <p:txBody>
          <a:bodyPr/>
          <a:lstStyle/>
          <a:p>
            <a:pPr algn="l"/>
            <a:fld id="{96E69268-9C8B-4EBF-A9EE-DC5DC2D48DC3}" type="slidenum">
              <a:rPr lang="en-US" sz="1400" smtClean="0">
                <a:solidFill>
                  <a:schemeClr val="bg1"/>
                </a:solidFill>
              </a:rPr>
              <a:pPr algn="l"/>
              <a:t>11</a:t>
            </a:fld>
            <a:endParaRPr lang="en-US" sz="1400">
              <a:solidFill>
                <a:schemeClr val="bg1"/>
              </a:solidFill>
            </a:endParaRPr>
          </a:p>
        </p:txBody>
      </p:sp>
    </p:spTree>
    <p:extLst>
      <p:ext uri="{BB962C8B-B14F-4D97-AF65-F5344CB8AC3E}">
        <p14:creationId xmlns:p14="http://schemas.microsoft.com/office/powerpoint/2010/main" val="158948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0E9CA3C3-F764-DD4E-89C1-9D8DA2B770AC}"/>
              </a:ext>
            </a:extLst>
          </p:cNvPr>
          <p:cNvSpPr/>
          <p:nvPr/>
        </p:nvSpPr>
        <p:spPr>
          <a:xfrm flipH="1">
            <a:off x="5318691" y="0"/>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gradFill flip="none" rotWithShape="1">
            <a:gsLst>
              <a:gs pos="0">
                <a:schemeClr val="tx1">
                  <a:alpha val="50000"/>
                </a:schemeClr>
              </a:gs>
              <a:gs pos="50000">
                <a:schemeClr val="tx1">
                  <a:tint val="44500"/>
                  <a:satMod val="160000"/>
                  <a:alpha val="20000"/>
                </a:schemeClr>
              </a:gs>
              <a:gs pos="100000">
                <a:schemeClr val="tx1">
                  <a:tint val="23500"/>
                  <a:satMod val="160000"/>
                  <a:alpha val="0"/>
                </a:schemeClr>
              </a:gs>
            </a:gsLst>
            <a:lin ang="13500000" scaled="1"/>
            <a:tileRect/>
          </a:gradFill>
          <a:ln w="21638" cap="flat">
            <a:noFill/>
            <a:prstDash val="solid"/>
            <a:miter/>
          </a:ln>
        </p:spPr>
        <p:txBody>
          <a:bodyPr rtlCol="0" anchor="ctr"/>
          <a:lstStyle/>
          <a:p>
            <a:r>
              <a:rPr lang="en-US" dirty="0">
                <a:latin typeface="Segoe UI" panose="020B0502040204020203" pitchFamily="34" charset="0"/>
              </a:rPr>
              <a:t>`</a:t>
            </a:r>
          </a:p>
        </p:txBody>
      </p:sp>
      <p:sp>
        <p:nvSpPr>
          <p:cNvPr id="9" name="Freeform 8">
            <a:extLst>
              <a:ext uri="{FF2B5EF4-FFF2-40B4-BE49-F238E27FC236}">
                <a16:creationId xmlns:a16="http://schemas.microsoft.com/office/drawing/2014/main" id="{1A1E691B-FAEB-E24B-9E81-DECDC941550B}"/>
              </a:ext>
            </a:extLst>
          </p:cNvPr>
          <p:cNvSpPr/>
          <p:nvPr/>
        </p:nvSpPr>
        <p:spPr>
          <a:xfrm flipH="1">
            <a:off x="5508448" y="0"/>
            <a:ext cx="6676849" cy="6856508"/>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blipFill>
            <a:blip r:embed="rId2"/>
            <a:stretch>
              <a:fillRect/>
            </a:stretch>
          </a:blipFill>
          <a:ln w="21638" cap="flat">
            <a:noFill/>
            <a:prstDash val="solid"/>
            <a:miter/>
          </a:ln>
        </p:spPr>
        <p:txBody>
          <a:bodyPr rtlCol="0" anchor="ctr"/>
          <a:lstStyle/>
          <a:p>
            <a:endParaRPr lang="en-US">
              <a:latin typeface="Segoe UI" panose="020B0502040204020203" pitchFamily="34" charset="0"/>
            </a:endParaRPr>
          </a:p>
        </p:txBody>
      </p:sp>
      <p:sp>
        <p:nvSpPr>
          <p:cNvPr id="12" name="Title 1">
            <a:extLst>
              <a:ext uri="{FF2B5EF4-FFF2-40B4-BE49-F238E27FC236}">
                <a16:creationId xmlns:a16="http://schemas.microsoft.com/office/drawing/2014/main" id="{960C0602-2A66-3743-AEBB-DB0124311FAA}"/>
              </a:ext>
            </a:extLst>
          </p:cNvPr>
          <p:cNvSpPr>
            <a:spLocks noGrp="1"/>
          </p:cNvSpPr>
          <p:nvPr>
            <p:ph type="ctrTitle"/>
          </p:nvPr>
        </p:nvSpPr>
        <p:spPr>
          <a:xfrm>
            <a:off x="811232" y="1973908"/>
            <a:ext cx="3240360" cy="1981214"/>
          </a:xfrm>
        </p:spPr>
        <p:txBody>
          <a:bodyPr>
            <a:normAutofit/>
          </a:bodyPr>
          <a:lstStyle/>
          <a:p>
            <a:pPr algn="r"/>
            <a:r>
              <a:rPr lang="en-IN" sz="5400" b="1">
                <a:solidFill>
                  <a:schemeClr val="accent1"/>
                </a:solidFill>
                <a:ea typeface="Open Sans" panose="020B0606030504020204" pitchFamily="34" charset="0"/>
                <a:cs typeface="Open Sans" panose="020B0606030504020204" pitchFamily="34" charset="0"/>
              </a:rPr>
              <a:t>THANK YOU!</a:t>
            </a:r>
            <a:endParaRPr lang="en-IN" sz="5400" b="1" dirty="0">
              <a:solidFill>
                <a:schemeClr val="accent1"/>
              </a:solidFill>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1147DB5A-3B0E-D643-AFA2-EF43D8EA93E4}"/>
              </a:ext>
            </a:extLst>
          </p:cNvPr>
          <p:cNvSpPr txBox="1"/>
          <p:nvPr/>
        </p:nvSpPr>
        <p:spPr>
          <a:xfrm>
            <a:off x="811232" y="4139788"/>
            <a:ext cx="3240360" cy="400110"/>
          </a:xfrm>
          <a:prstGeom prst="rect">
            <a:avLst/>
          </a:prstGeom>
          <a:noFill/>
        </p:spPr>
        <p:txBody>
          <a:bodyPr wrap="square" rtlCol="0">
            <a:spAutoFit/>
          </a:bodyPr>
          <a:lstStyle/>
          <a:p>
            <a:pPr algn="r"/>
            <a:r>
              <a:rPr lang="en-US" sz="20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Edit this text</a:t>
            </a:r>
          </a:p>
        </p:txBody>
      </p:sp>
      <p:cxnSp>
        <p:nvCxnSpPr>
          <p:cNvPr id="14" name="Прямая соединительная линия 7">
            <a:extLst>
              <a:ext uri="{FF2B5EF4-FFF2-40B4-BE49-F238E27FC236}">
                <a16:creationId xmlns:a16="http://schemas.microsoft.com/office/drawing/2014/main" id="{D1A5E261-9699-0742-BEE9-B45ACE9F4FA1}"/>
              </a:ext>
            </a:extLst>
          </p:cNvPr>
          <p:cNvCxnSpPr>
            <a:cxnSpLocks/>
          </p:cNvCxnSpPr>
          <p:nvPr/>
        </p:nvCxnSpPr>
        <p:spPr>
          <a:xfrm>
            <a:off x="811232" y="3955122"/>
            <a:ext cx="31683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94EF62A5-EA6E-4476-8611-D789231A1391}"/>
              </a:ext>
            </a:extLst>
          </p:cNvPr>
          <p:cNvSpPr>
            <a:spLocks noGrp="1"/>
          </p:cNvSpPr>
          <p:nvPr>
            <p:ph type="pic" sz="quarter" idx="14"/>
          </p:nvPr>
        </p:nvSpPr>
        <p:spPr/>
        <p:txBody>
          <a:bodyPr/>
          <a:lstStyle/>
          <a:p>
            <a:endParaRPr lang="en-IN"/>
          </a:p>
        </p:txBody>
      </p:sp>
      <p:pic>
        <p:nvPicPr>
          <p:cNvPr id="15" name="Picture Placeholder 2">
            <a:extLst>
              <a:ext uri="{FF2B5EF4-FFF2-40B4-BE49-F238E27FC236}">
                <a16:creationId xmlns:a16="http://schemas.microsoft.com/office/drawing/2014/main" id="{4B5550E0-9DBF-4459-ADC6-43A1C5D1B965}"/>
              </a:ext>
            </a:extLst>
          </p:cNvPr>
          <p:cNvPicPr>
            <a:picLocks noChangeAspect="1"/>
          </p:cNvPicPr>
          <p:nvPr/>
        </p:nvPicPr>
        <p:blipFill>
          <a:blip r:embed="rId3">
            <a:extLst>
              <a:ext uri="{28A0092B-C50C-407E-A947-70E740481C1C}">
                <a14:useLocalDpi xmlns:a14="http://schemas.microsoft.com/office/drawing/2010/main" val="0"/>
              </a:ext>
            </a:extLst>
          </a:blip>
          <a:srcRect t="7250" b="7250"/>
          <a:stretch>
            <a:fillRect/>
          </a:stretch>
        </p:blipFill>
        <p:spPr>
          <a:xfrm>
            <a:off x="271903" y="6372398"/>
            <a:ext cx="1926432" cy="338554"/>
          </a:xfrm>
          <a:prstGeom prst="rect">
            <a:avLst/>
          </a:prstGeom>
        </p:spPr>
      </p:pic>
    </p:spTree>
    <p:extLst>
      <p:ext uri="{BB962C8B-B14F-4D97-AF65-F5344CB8AC3E}">
        <p14:creationId xmlns:p14="http://schemas.microsoft.com/office/powerpoint/2010/main" val="122568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8" name="Freeform 27">
            <a:extLst>
              <a:ext uri="{FF2B5EF4-FFF2-40B4-BE49-F238E27FC236}">
                <a16:creationId xmlns:a16="http://schemas.microsoft.com/office/drawing/2014/main" id="{34230EEC-3D53-EB4C-814C-B59023198354}"/>
              </a:ext>
            </a:extLst>
          </p:cNvPr>
          <p:cNvSpPr/>
          <p:nvPr/>
        </p:nvSpPr>
        <p:spPr>
          <a:xfrm>
            <a:off x="-2258516" y="0"/>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gradFill flip="none" rotWithShape="1">
            <a:gsLst>
              <a:gs pos="0">
                <a:schemeClr val="tx1">
                  <a:alpha val="50000"/>
                </a:schemeClr>
              </a:gs>
              <a:gs pos="50000">
                <a:schemeClr val="tx1">
                  <a:tint val="44500"/>
                  <a:satMod val="160000"/>
                  <a:alpha val="20000"/>
                </a:schemeClr>
              </a:gs>
              <a:gs pos="100000">
                <a:schemeClr val="tx1">
                  <a:tint val="23500"/>
                  <a:satMod val="160000"/>
                  <a:alpha val="0"/>
                </a:schemeClr>
              </a:gs>
            </a:gsLst>
            <a:lin ang="13500000" scaled="1"/>
            <a:tileRect/>
          </a:gradFill>
          <a:ln w="21638" cap="flat">
            <a:noFill/>
            <a:prstDash val="solid"/>
            <a:miter/>
          </a:ln>
        </p:spPr>
        <p:txBody>
          <a:bodyPr rtlCol="0" anchor="ctr"/>
          <a:lstStyle/>
          <a:p>
            <a:endParaRPr lang="en-US">
              <a:latin typeface="Segoe UI" panose="020B0502040204020203" pitchFamily="34" charset="0"/>
            </a:endParaRPr>
          </a:p>
        </p:txBody>
      </p:sp>
      <p:sp>
        <p:nvSpPr>
          <p:cNvPr id="6" name="Заголовок 5">
            <a:extLst>
              <a:ext uri="{FF2B5EF4-FFF2-40B4-BE49-F238E27FC236}">
                <a16:creationId xmlns:a16="http://schemas.microsoft.com/office/drawing/2014/main" id="{5CE5BB16-8128-5A49-8ED1-8F47004AB762}"/>
              </a:ext>
            </a:extLst>
          </p:cNvPr>
          <p:cNvSpPr>
            <a:spLocks noGrp="1"/>
          </p:cNvSpPr>
          <p:nvPr>
            <p:ph type="title"/>
          </p:nvPr>
        </p:nvSpPr>
        <p:spPr/>
        <p:txBody>
          <a:bodyPr/>
          <a:lstStyle/>
          <a:p>
            <a:pPr algn="ctr"/>
            <a:r>
              <a:rPr lang="en-US">
                <a:solidFill>
                  <a:schemeClr val="tx1">
                    <a:lumMod val="75000"/>
                    <a:lumOff val="25000"/>
                  </a:schemeClr>
                </a:solidFill>
              </a:rPr>
              <a:t>Table of Contents</a:t>
            </a:r>
            <a:endParaRPr lang="en-US" dirty="0">
              <a:solidFill>
                <a:schemeClr val="tx1">
                  <a:lumMod val="75000"/>
                  <a:lumOff val="25000"/>
                </a:schemeClr>
              </a:solidFill>
            </a:endParaRPr>
          </a:p>
        </p:txBody>
      </p:sp>
      <p:sp>
        <p:nvSpPr>
          <p:cNvPr id="31" name="Объект 2">
            <a:extLst>
              <a:ext uri="{FF2B5EF4-FFF2-40B4-BE49-F238E27FC236}">
                <a16:creationId xmlns:a16="http://schemas.microsoft.com/office/drawing/2014/main" id="{3C4B8F58-FA22-6042-B48D-A06D9686D3A4}"/>
              </a:ext>
            </a:extLst>
          </p:cNvPr>
          <p:cNvSpPr>
            <a:spLocks noGrp="1"/>
          </p:cNvSpPr>
          <p:nvPr>
            <p:ph idx="1"/>
          </p:nvPr>
        </p:nvSpPr>
        <p:spPr>
          <a:xfrm>
            <a:off x="4610265" y="1512473"/>
            <a:ext cx="4320000" cy="313932"/>
          </a:xfrm>
        </p:spPr>
        <p:txBody>
          <a:bodyPr wrap="square" anchor="ctr">
            <a:spAutoFit/>
          </a:body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TEXT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27" name="Freeform 26">
            <a:extLst>
              <a:ext uri="{FF2B5EF4-FFF2-40B4-BE49-F238E27FC236}">
                <a16:creationId xmlns:a16="http://schemas.microsoft.com/office/drawing/2014/main" id="{0231E25E-DEA5-3A44-B9B8-2F3FDB761E5D}"/>
              </a:ext>
            </a:extLst>
          </p:cNvPr>
          <p:cNvSpPr/>
          <p:nvPr/>
        </p:nvSpPr>
        <p:spPr>
          <a:xfrm>
            <a:off x="-970486" y="-5168"/>
            <a:ext cx="5136779" cy="6863664"/>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 name="connsiteX0" fmla="*/ 2608911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2608911 w 9659145"/>
              <a:gd name="connsiteY6" fmla="*/ 0 h 9908748"/>
              <a:gd name="connsiteX0" fmla="*/ 330707 w 7380941"/>
              <a:gd name="connsiteY0" fmla="*/ 0 h 9908748"/>
              <a:gd name="connsiteX1" fmla="*/ 5710564 w 7380941"/>
              <a:gd name="connsiteY1" fmla="*/ 0 h 9908748"/>
              <a:gd name="connsiteX2" fmla="*/ 7254193 w 7380941"/>
              <a:gd name="connsiteY2" fmla="*/ 4144878 h 9908748"/>
              <a:gd name="connsiteX3" fmla="*/ 6994396 w 7380941"/>
              <a:gd name="connsiteY3" fmla="*/ 6027930 h 9908748"/>
              <a:gd name="connsiteX4" fmla="*/ 4160441 w 7380941"/>
              <a:gd name="connsiteY4" fmla="*/ 9908748 h 9908748"/>
              <a:gd name="connsiteX5" fmla="*/ 0 w 7380941"/>
              <a:gd name="connsiteY5" fmla="*/ 9908748 h 9908748"/>
              <a:gd name="connsiteX6" fmla="*/ 330707 w 7380941"/>
              <a:gd name="connsiteY6" fmla="*/ 0 h 9908748"/>
              <a:gd name="connsiteX0" fmla="*/ 0 w 7417686"/>
              <a:gd name="connsiteY0" fmla="*/ 73414 h 9908748"/>
              <a:gd name="connsiteX1" fmla="*/ 5747309 w 7417686"/>
              <a:gd name="connsiteY1" fmla="*/ 0 h 9908748"/>
              <a:gd name="connsiteX2" fmla="*/ 7290938 w 7417686"/>
              <a:gd name="connsiteY2" fmla="*/ 4144878 h 9908748"/>
              <a:gd name="connsiteX3" fmla="*/ 7031141 w 7417686"/>
              <a:gd name="connsiteY3" fmla="*/ 6027930 h 9908748"/>
              <a:gd name="connsiteX4" fmla="*/ 4197186 w 7417686"/>
              <a:gd name="connsiteY4" fmla="*/ 9908748 h 9908748"/>
              <a:gd name="connsiteX5" fmla="*/ 36745 w 7417686"/>
              <a:gd name="connsiteY5" fmla="*/ 9908748 h 9908748"/>
              <a:gd name="connsiteX6" fmla="*/ 0 w 7417686"/>
              <a:gd name="connsiteY6" fmla="*/ 73414 h 9908748"/>
              <a:gd name="connsiteX0" fmla="*/ 0 w 7431183"/>
              <a:gd name="connsiteY0" fmla="*/ 0 h 9916214"/>
              <a:gd name="connsiteX1" fmla="*/ 5760806 w 7431183"/>
              <a:gd name="connsiteY1" fmla="*/ 7466 h 9916214"/>
              <a:gd name="connsiteX2" fmla="*/ 7304435 w 7431183"/>
              <a:gd name="connsiteY2" fmla="*/ 4152344 h 9916214"/>
              <a:gd name="connsiteX3" fmla="*/ 7044638 w 7431183"/>
              <a:gd name="connsiteY3" fmla="*/ 6035396 h 9916214"/>
              <a:gd name="connsiteX4" fmla="*/ 4210683 w 7431183"/>
              <a:gd name="connsiteY4" fmla="*/ 9916214 h 9916214"/>
              <a:gd name="connsiteX5" fmla="*/ 50242 w 7431183"/>
              <a:gd name="connsiteY5" fmla="*/ 9916214 h 9916214"/>
              <a:gd name="connsiteX6" fmla="*/ 0 w 7431183"/>
              <a:gd name="connsiteY6" fmla="*/ 0 h 991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31183" h="9916214">
                <a:moveTo>
                  <a:pt x="0" y="0"/>
                </a:moveTo>
                <a:lnTo>
                  <a:pt x="5760806" y="7466"/>
                </a:lnTo>
                <a:lnTo>
                  <a:pt x="7304435" y="4152344"/>
                </a:lnTo>
                <a:cubicBezTo>
                  <a:pt x="7540418" y="4784357"/>
                  <a:pt x="7442994" y="5489961"/>
                  <a:pt x="7044638" y="6035396"/>
                </a:cubicBezTo>
                <a:lnTo>
                  <a:pt x="4210683" y="9916214"/>
                </a:lnTo>
                <a:lnTo>
                  <a:pt x="50242" y="9916214"/>
                </a:lnTo>
                <a:lnTo>
                  <a:pt x="0" y="0"/>
                </a:lnTo>
                <a:close/>
              </a:path>
            </a:pathLst>
          </a:custGeom>
          <a:blipFill dpi="0" rotWithShape="1">
            <a:blip r:embed="rId3" cstate="screen">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a:ext>
              </a:extLst>
            </a:blip>
            <a:srcRect/>
            <a:stretch>
              <a:fillRect/>
            </a:stretch>
          </a:blipFill>
          <a:ln w="21638" cap="flat">
            <a:noFill/>
            <a:prstDash val="solid"/>
            <a:miter/>
          </a:ln>
        </p:spPr>
        <p:txBody>
          <a:bodyPr rtlCol="0" anchor="ctr"/>
          <a:lstStyle/>
          <a:p>
            <a:endParaRPr lang="en-US">
              <a:latin typeface="Segoe UI" panose="020B0502040204020203" pitchFamily="34" charset="0"/>
            </a:endParaRPr>
          </a:p>
        </p:txBody>
      </p:sp>
      <p:sp>
        <p:nvSpPr>
          <p:cNvPr id="3" name="Oval 2">
            <a:extLst>
              <a:ext uri="{FF2B5EF4-FFF2-40B4-BE49-F238E27FC236}">
                <a16:creationId xmlns:a16="http://schemas.microsoft.com/office/drawing/2014/main" id="{BFA13AB0-127C-3143-AA0D-565B79F6C84C}"/>
              </a:ext>
            </a:extLst>
          </p:cNvPr>
          <p:cNvSpPr/>
          <p:nvPr/>
        </p:nvSpPr>
        <p:spPr>
          <a:xfrm>
            <a:off x="3438242" y="1345383"/>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3" name="Объект 2">
            <a:extLst>
              <a:ext uri="{FF2B5EF4-FFF2-40B4-BE49-F238E27FC236}">
                <a16:creationId xmlns:a16="http://schemas.microsoft.com/office/drawing/2014/main" id="{9D4F13CE-B42A-4841-91E9-7EB977C52AEF}"/>
              </a:ext>
            </a:extLst>
          </p:cNvPr>
          <p:cNvSpPr txBox="1">
            <a:spLocks/>
          </p:cNvSpPr>
          <p:nvPr/>
        </p:nvSpPr>
        <p:spPr>
          <a:xfrm>
            <a:off x="4610265" y="1849439"/>
            <a:ext cx="4320000" cy="400087"/>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Arial" pitchFamily="34" charset="0"/>
              <a:buNone/>
            </a:pPr>
            <a:r>
              <a:rPr lang="en-US" sz="18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a:t>
            </a:r>
          </a:p>
        </p:txBody>
      </p:sp>
      <p:sp>
        <p:nvSpPr>
          <p:cNvPr id="51" name="Oval 50">
            <a:extLst>
              <a:ext uri="{FF2B5EF4-FFF2-40B4-BE49-F238E27FC236}">
                <a16:creationId xmlns:a16="http://schemas.microsoft.com/office/drawing/2014/main" id="{81DD569A-2C37-744A-8BF3-D62A2CA036C6}"/>
              </a:ext>
            </a:extLst>
          </p:cNvPr>
          <p:cNvSpPr/>
          <p:nvPr/>
        </p:nvSpPr>
        <p:spPr>
          <a:xfrm>
            <a:off x="3835168" y="2662140"/>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2" name="Объект 2">
            <a:extLst>
              <a:ext uri="{FF2B5EF4-FFF2-40B4-BE49-F238E27FC236}">
                <a16:creationId xmlns:a16="http://schemas.microsoft.com/office/drawing/2014/main" id="{BC5B0248-A7A9-9E41-9922-51187A8D198F}"/>
              </a:ext>
            </a:extLst>
          </p:cNvPr>
          <p:cNvSpPr txBox="1">
            <a:spLocks/>
          </p:cNvSpPr>
          <p:nvPr/>
        </p:nvSpPr>
        <p:spPr>
          <a:xfrm>
            <a:off x="5007191" y="2801541"/>
            <a:ext cx="4320000" cy="369310"/>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TEXT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53" name="Объект 2">
            <a:extLst>
              <a:ext uri="{FF2B5EF4-FFF2-40B4-BE49-F238E27FC236}">
                <a16:creationId xmlns:a16="http://schemas.microsoft.com/office/drawing/2014/main" id="{E93941DE-E631-AA48-A757-2AA4FEEB3162}"/>
              </a:ext>
            </a:extLst>
          </p:cNvPr>
          <p:cNvSpPr txBox="1">
            <a:spLocks/>
          </p:cNvSpPr>
          <p:nvPr/>
        </p:nvSpPr>
        <p:spPr>
          <a:xfrm>
            <a:off x="5007191" y="3166196"/>
            <a:ext cx="4320000" cy="400087"/>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Arial" pitchFamily="34" charset="0"/>
              <a:buNone/>
            </a:pPr>
            <a:r>
              <a:rPr lang="en-US" sz="18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a:t>
            </a:r>
          </a:p>
        </p:txBody>
      </p:sp>
      <p:sp>
        <p:nvSpPr>
          <p:cNvPr id="54" name="Oval 53">
            <a:extLst>
              <a:ext uri="{FF2B5EF4-FFF2-40B4-BE49-F238E27FC236}">
                <a16:creationId xmlns:a16="http://schemas.microsoft.com/office/drawing/2014/main" id="{02A76505-5CC0-EA47-B750-38EC9898DEFB}"/>
              </a:ext>
            </a:extLst>
          </p:cNvPr>
          <p:cNvSpPr/>
          <p:nvPr/>
        </p:nvSpPr>
        <p:spPr>
          <a:xfrm>
            <a:off x="3438242" y="4052408"/>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5" name="Объект 2">
            <a:extLst>
              <a:ext uri="{FF2B5EF4-FFF2-40B4-BE49-F238E27FC236}">
                <a16:creationId xmlns:a16="http://schemas.microsoft.com/office/drawing/2014/main" id="{4F9BB820-E823-994E-B3BC-E87E90E609F1}"/>
              </a:ext>
            </a:extLst>
          </p:cNvPr>
          <p:cNvSpPr txBox="1">
            <a:spLocks/>
          </p:cNvSpPr>
          <p:nvPr/>
        </p:nvSpPr>
        <p:spPr>
          <a:xfrm>
            <a:off x="4610265" y="4191809"/>
            <a:ext cx="4320000" cy="369310"/>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TEXT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56" name="Объект 2">
            <a:extLst>
              <a:ext uri="{FF2B5EF4-FFF2-40B4-BE49-F238E27FC236}">
                <a16:creationId xmlns:a16="http://schemas.microsoft.com/office/drawing/2014/main" id="{98710B37-1D14-5349-BF4B-C8E4078E28E0}"/>
              </a:ext>
            </a:extLst>
          </p:cNvPr>
          <p:cNvSpPr txBox="1">
            <a:spLocks/>
          </p:cNvSpPr>
          <p:nvPr/>
        </p:nvSpPr>
        <p:spPr>
          <a:xfrm>
            <a:off x="4610265" y="4556464"/>
            <a:ext cx="4320000" cy="400087"/>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Arial" pitchFamily="34" charset="0"/>
              <a:buNone/>
            </a:pPr>
            <a:r>
              <a:rPr lang="en-US" sz="18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a:t>
            </a:r>
          </a:p>
        </p:txBody>
      </p:sp>
      <p:sp>
        <p:nvSpPr>
          <p:cNvPr id="57" name="Oval 56">
            <a:extLst>
              <a:ext uri="{FF2B5EF4-FFF2-40B4-BE49-F238E27FC236}">
                <a16:creationId xmlns:a16="http://schemas.microsoft.com/office/drawing/2014/main" id="{9AC6988E-1D3D-2C48-83A8-C1EABB7D5C60}"/>
              </a:ext>
            </a:extLst>
          </p:cNvPr>
          <p:cNvSpPr/>
          <p:nvPr/>
        </p:nvSpPr>
        <p:spPr>
          <a:xfrm>
            <a:off x="2494012" y="5250400"/>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8" name="Объект 2">
            <a:extLst>
              <a:ext uri="{FF2B5EF4-FFF2-40B4-BE49-F238E27FC236}">
                <a16:creationId xmlns:a16="http://schemas.microsoft.com/office/drawing/2014/main" id="{8D2808CC-9B93-324F-B575-7BE973E27624}"/>
              </a:ext>
            </a:extLst>
          </p:cNvPr>
          <p:cNvSpPr txBox="1">
            <a:spLocks/>
          </p:cNvSpPr>
          <p:nvPr/>
        </p:nvSpPr>
        <p:spPr>
          <a:xfrm>
            <a:off x="3666035" y="5389801"/>
            <a:ext cx="4320000" cy="369310"/>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TEXT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59" name="Объект 2">
            <a:extLst>
              <a:ext uri="{FF2B5EF4-FFF2-40B4-BE49-F238E27FC236}">
                <a16:creationId xmlns:a16="http://schemas.microsoft.com/office/drawing/2014/main" id="{E10FA8F4-0E1D-2E4E-A4C2-A04C9C842105}"/>
              </a:ext>
            </a:extLst>
          </p:cNvPr>
          <p:cNvSpPr txBox="1">
            <a:spLocks/>
          </p:cNvSpPr>
          <p:nvPr/>
        </p:nvSpPr>
        <p:spPr>
          <a:xfrm>
            <a:off x="3666035" y="5754456"/>
            <a:ext cx="4320000" cy="400087"/>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Arial" pitchFamily="34" charset="0"/>
              <a:buNone/>
            </a:pPr>
            <a:r>
              <a:rPr lang="en-US" sz="18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a:t>
            </a:r>
          </a:p>
        </p:txBody>
      </p:sp>
      <p:sp>
        <p:nvSpPr>
          <p:cNvPr id="7" name="Rectangle 6">
            <a:extLst>
              <a:ext uri="{FF2B5EF4-FFF2-40B4-BE49-F238E27FC236}">
                <a16:creationId xmlns:a16="http://schemas.microsoft.com/office/drawing/2014/main" id="{968483AE-6AC4-DC4B-A3DC-CF3D11C6F1DF}"/>
              </a:ext>
            </a:extLst>
          </p:cNvPr>
          <p:cNvSpPr/>
          <p:nvPr/>
        </p:nvSpPr>
        <p:spPr>
          <a:xfrm>
            <a:off x="3620673" y="1617511"/>
            <a:ext cx="662361"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01</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sp>
        <p:nvSpPr>
          <p:cNvPr id="62" name="Rectangle 61">
            <a:extLst>
              <a:ext uri="{FF2B5EF4-FFF2-40B4-BE49-F238E27FC236}">
                <a16:creationId xmlns:a16="http://schemas.microsoft.com/office/drawing/2014/main" id="{D77803C5-256A-FA4D-BFCE-243A3A860219}"/>
              </a:ext>
            </a:extLst>
          </p:cNvPr>
          <p:cNvSpPr/>
          <p:nvPr/>
        </p:nvSpPr>
        <p:spPr>
          <a:xfrm>
            <a:off x="4017599" y="2929613"/>
            <a:ext cx="662361"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02</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sp>
        <p:nvSpPr>
          <p:cNvPr id="63" name="Rectangle 62">
            <a:extLst>
              <a:ext uri="{FF2B5EF4-FFF2-40B4-BE49-F238E27FC236}">
                <a16:creationId xmlns:a16="http://schemas.microsoft.com/office/drawing/2014/main" id="{F35EADEA-F7E3-5745-825A-EF85182EA50E}"/>
              </a:ext>
            </a:extLst>
          </p:cNvPr>
          <p:cNvSpPr/>
          <p:nvPr/>
        </p:nvSpPr>
        <p:spPr>
          <a:xfrm>
            <a:off x="2673566" y="5522528"/>
            <a:ext cx="662361"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04</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2279BE10-D555-9C44-AAA2-1F0C9153F29A}"/>
              </a:ext>
            </a:extLst>
          </p:cNvPr>
          <p:cNvSpPr/>
          <p:nvPr/>
        </p:nvSpPr>
        <p:spPr>
          <a:xfrm>
            <a:off x="3620673" y="4324536"/>
            <a:ext cx="662361"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03</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sp>
        <p:nvSpPr>
          <p:cNvPr id="14" name="Picture Placeholder 13">
            <a:extLst>
              <a:ext uri="{FF2B5EF4-FFF2-40B4-BE49-F238E27FC236}">
                <a16:creationId xmlns:a16="http://schemas.microsoft.com/office/drawing/2014/main" id="{40A2E5DA-90F8-4D16-B0E0-639466A11E64}"/>
              </a:ext>
            </a:extLst>
          </p:cNvPr>
          <p:cNvSpPr>
            <a:spLocks noGrp="1"/>
          </p:cNvSpPr>
          <p:nvPr>
            <p:ph type="pic" sz="quarter" idx="13"/>
          </p:nvPr>
        </p:nvSpPr>
        <p:spPr/>
        <p:txBody>
          <a:bodyPr/>
          <a:lstStyle/>
          <a:p>
            <a:endParaRPr lang="en-IN"/>
          </a:p>
        </p:txBody>
      </p:sp>
    </p:spTree>
    <p:extLst>
      <p:ext uri="{BB962C8B-B14F-4D97-AF65-F5344CB8AC3E}">
        <p14:creationId xmlns:p14="http://schemas.microsoft.com/office/powerpoint/2010/main" val="233965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3761D79D-CCE0-0E40-9C7D-98CBBA865921}"/>
              </a:ext>
            </a:extLst>
          </p:cNvPr>
          <p:cNvSpPr>
            <a:spLocks noGrp="1"/>
          </p:cNvSpPr>
          <p:nvPr>
            <p:ph type="title"/>
          </p:nvPr>
        </p:nvSpPr>
        <p:spPr/>
        <p:txBody>
          <a:bodyPr/>
          <a:lstStyle/>
          <a:p>
            <a:r>
              <a:rPr lang="en-US"/>
              <a:t>Slide with Diagram</a:t>
            </a:r>
            <a:endParaRPr lang="en-US" dirty="0"/>
          </a:p>
        </p:txBody>
      </p:sp>
      <p:sp>
        <p:nvSpPr>
          <p:cNvPr id="13" name="Slide Number Placeholder 12">
            <a:extLst>
              <a:ext uri="{FF2B5EF4-FFF2-40B4-BE49-F238E27FC236}">
                <a16:creationId xmlns:a16="http://schemas.microsoft.com/office/drawing/2014/main" id="{AE9F42D2-5AC0-3449-B2F1-E725B6CB6CC6}"/>
              </a:ext>
            </a:extLst>
          </p:cNvPr>
          <p:cNvSpPr>
            <a:spLocks noGrp="1"/>
          </p:cNvSpPr>
          <p:nvPr>
            <p:ph type="sldNum" sz="quarter" idx="12"/>
          </p:nvPr>
        </p:nvSpPr>
        <p:spPr/>
        <p:txBody>
          <a:bodyPr/>
          <a:lstStyle/>
          <a:p>
            <a:pPr algn="l"/>
            <a:fld id="{96E69268-9C8B-4EBF-A9EE-DC5DC2D48DC3}" type="slidenum">
              <a:rPr lang="en-US" sz="1400" smtClean="0"/>
              <a:pPr algn="l"/>
              <a:t>3</a:t>
            </a:fld>
            <a:endParaRPr lang="en-US" sz="1400"/>
          </a:p>
        </p:txBody>
      </p:sp>
      <p:sp>
        <p:nvSpPr>
          <p:cNvPr id="2" name="Picture Placeholder 1">
            <a:extLst>
              <a:ext uri="{FF2B5EF4-FFF2-40B4-BE49-F238E27FC236}">
                <a16:creationId xmlns:a16="http://schemas.microsoft.com/office/drawing/2014/main" id="{73FCF069-A43F-9A4F-973B-1501DBB8A43A}"/>
              </a:ext>
            </a:extLst>
          </p:cNvPr>
          <p:cNvSpPr>
            <a:spLocks noGrp="1"/>
          </p:cNvSpPr>
          <p:nvPr>
            <p:ph type="pic" sz="quarter" idx="13"/>
          </p:nvPr>
        </p:nvSpPr>
        <p:spPr/>
        <p:txBody>
          <a:bodyPr/>
          <a:lstStyle/>
          <a:p>
            <a:endParaRPr lang="en-IN"/>
          </a:p>
        </p:txBody>
      </p:sp>
      <p:sp>
        <p:nvSpPr>
          <p:cNvPr id="24" name="Объект 2">
            <a:extLst>
              <a:ext uri="{FF2B5EF4-FFF2-40B4-BE49-F238E27FC236}">
                <a16:creationId xmlns:a16="http://schemas.microsoft.com/office/drawing/2014/main" id="{588E3ED6-DA4C-264A-B75F-DD6F471FF8E7}"/>
              </a:ext>
            </a:extLst>
          </p:cNvPr>
          <p:cNvSpPr txBox="1">
            <a:spLocks/>
          </p:cNvSpPr>
          <p:nvPr/>
        </p:nvSpPr>
        <p:spPr>
          <a:xfrm>
            <a:off x="1244101" y="4665703"/>
            <a:ext cx="3476326" cy="861752"/>
          </a:xfrm>
          <a:prstGeom prst="rect">
            <a:avLst/>
          </a:prstGeom>
        </p:spPr>
        <p:txBody>
          <a:bodyPr vert="horz"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rPr>
              <a:t>You can edit this text. You can edit this text. You can edit this text. You can edit this text.</a:t>
            </a:r>
          </a:p>
        </p:txBody>
      </p:sp>
      <p:sp>
        <p:nvSpPr>
          <p:cNvPr id="25" name="Текст 4">
            <a:extLst>
              <a:ext uri="{FF2B5EF4-FFF2-40B4-BE49-F238E27FC236}">
                <a16:creationId xmlns:a16="http://schemas.microsoft.com/office/drawing/2014/main" id="{94F5F97C-968D-5642-BAD8-9B986A7FA821}"/>
              </a:ext>
            </a:extLst>
          </p:cNvPr>
          <p:cNvSpPr txBox="1">
            <a:spLocks/>
          </p:cNvSpPr>
          <p:nvPr/>
        </p:nvSpPr>
        <p:spPr>
          <a:xfrm>
            <a:off x="1255560" y="4305703"/>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solidFill>
                  <a:schemeClr val="tx1">
                    <a:lumMod val="75000"/>
                    <a:lumOff val="25000"/>
                  </a:schemeClr>
                </a:solidFill>
                <a:latin typeface="Segoe UI" panose="020B0502040204020203" pitchFamily="34" charset="0"/>
              </a:rPr>
              <a:t>Edit Title Here</a:t>
            </a:r>
            <a:endParaRPr lang="en-US" b="1" dirty="0">
              <a:solidFill>
                <a:schemeClr val="tx1">
                  <a:lumMod val="75000"/>
                  <a:lumOff val="25000"/>
                </a:schemeClr>
              </a:solidFill>
              <a:latin typeface="Segoe UI" panose="020B0502040204020203" pitchFamily="34" charset="0"/>
            </a:endParaRPr>
          </a:p>
        </p:txBody>
      </p:sp>
      <p:sp>
        <p:nvSpPr>
          <p:cNvPr id="26" name="Овал 7">
            <a:extLst>
              <a:ext uri="{FF2B5EF4-FFF2-40B4-BE49-F238E27FC236}">
                <a16:creationId xmlns:a16="http://schemas.microsoft.com/office/drawing/2014/main" id="{456B7BEF-99C3-0B48-AD52-18CE1F2E4490}"/>
              </a:ext>
            </a:extLst>
          </p:cNvPr>
          <p:cNvSpPr>
            <a:spLocks noChangeAspect="1"/>
          </p:cNvSpPr>
          <p:nvPr/>
        </p:nvSpPr>
        <p:spPr>
          <a:xfrm>
            <a:off x="638979" y="4215703"/>
            <a:ext cx="540000" cy="540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27" name="Рисунок 10" descr="Ежедневник">
            <a:extLst>
              <a:ext uri="{FF2B5EF4-FFF2-40B4-BE49-F238E27FC236}">
                <a16:creationId xmlns:a16="http://schemas.microsoft.com/office/drawing/2014/main" id="{FA53291B-AFE9-174F-9924-D48FCF9B194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8979" y="4305703"/>
            <a:ext cx="360000" cy="360000"/>
          </a:xfrm>
          <a:prstGeom prst="rect">
            <a:avLst/>
          </a:prstGeom>
        </p:spPr>
      </p:pic>
      <p:sp>
        <p:nvSpPr>
          <p:cNvPr id="17" name="Овал 7">
            <a:extLst>
              <a:ext uri="{FF2B5EF4-FFF2-40B4-BE49-F238E27FC236}">
                <a16:creationId xmlns:a16="http://schemas.microsoft.com/office/drawing/2014/main" id="{9017F643-4A06-F548-9391-79160A30120D}"/>
              </a:ext>
            </a:extLst>
          </p:cNvPr>
          <p:cNvSpPr/>
          <p:nvPr/>
        </p:nvSpPr>
        <p:spPr>
          <a:xfrm>
            <a:off x="7770661" y="1700808"/>
            <a:ext cx="4156882" cy="415688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Овал 7">
            <a:extLst>
              <a:ext uri="{FF2B5EF4-FFF2-40B4-BE49-F238E27FC236}">
                <a16:creationId xmlns:a16="http://schemas.microsoft.com/office/drawing/2014/main" id="{45EA1B19-AAAA-2947-8C48-044DD6927860}"/>
              </a:ext>
            </a:extLst>
          </p:cNvPr>
          <p:cNvSpPr/>
          <p:nvPr/>
        </p:nvSpPr>
        <p:spPr>
          <a:xfrm>
            <a:off x="8173193" y="2505873"/>
            <a:ext cx="3351817" cy="33518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Овал 7">
            <a:extLst>
              <a:ext uri="{FF2B5EF4-FFF2-40B4-BE49-F238E27FC236}">
                <a16:creationId xmlns:a16="http://schemas.microsoft.com/office/drawing/2014/main" id="{82A3F24C-9830-D042-813D-CF968E3B7ED0}"/>
              </a:ext>
            </a:extLst>
          </p:cNvPr>
          <p:cNvSpPr/>
          <p:nvPr/>
        </p:nvSpPr>
        <p:spPr>
          <a:xfrm>
            <a:off x="8630202" y="3446804"/>
            <a:ext cx="2437798" cy="24377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Объект 2">
            <a:extLst>
              <a:ext uri="{FF2B5EF4-FFF2-40B4-BE49-F238E27FC236}">
                <a16:creationId xmlns:a16="http://schemas.microsoft.com/office/drawing/2014/main" id="{822D600C-BCC3-E44F-8060-8C1B46AB40DF}"/>
              </a:ext>
            </a:extLst>
          </p:cNvPr>
          <p:cNvSpPr txBox="1">
            <a:spLocks/>
          </p:cNvSpPr>
          <p:nvPr/>
        </p:nvSpPr>
        <p:spPr>
          <a:xfrm>
            <a:off x="5539451" y="2060808"/>
            <a:ext cx="2278715" cy="615531"/>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sz="1600" dirty="0">
                <a:solidFill>
                  <a:schemeClr val="tx1">
                    <a:lumMod val="75000"/>
                    <a:lumOff val="25000"/>
                  </a:schemeClr>
                </a:solidFill>
                <a:latin typeface="Segoe UI" panose="020B0502040204020203" pitchFamily="34" charset="0"/>
              </a:rPr>
              <a:t>You can edit this </a:t>
            </a:r>
            <a:r>
              <a:rPr lang="en-US" sz="1600">
                <a:solidFill>
                  <a:schemeClr val="tx1">
                    <a:lumMod val="75000"/>
                    <a:lumOff val="25000"/>
                  </a:schemeClr>
                </a:solidFill>
                <a:latin typeface="Segoe UI" panose="020B0502040204020203" pitchFamily="34" charset="0"/>
              </a:rPr>
              <a:t>text. This text is editable.</a:t>
            </a:r>
            <a:endParaRPr lang="en-US" sz="1600" dirty="0">
              <a:solidFill>
                <a:schemeClr val="tx1">
                  <a:lumMod val="75000"/>
                  <a:lumOff val="25000"/>
                </a:schemeClr>
              </a:solidFill>
              <a:latin typeface="Segoe UI" panose="020B0502040204020203" pitchFamily="34" charset="0"/>
            </a:endParaRPr>
          </a:p>
        </p:txBody>
      </p:sp>
      <p:sp>
        <p:nvSpPr>
          <p:cNvPr id="22" name="Текст 4">
            <a:extLst>
              <a:ext uri="{FF2B5EF4-FFF2-40B4-BE49-F238E27FC236}">
                <a16:creationId xmlns:a16="http://schemas.microsoft.com/office/drawing/2014/main" id="{B455AC79-7816-2049-98DE-0EE0CA3C5CA5}"/>
              </a:ext>
            </a:extLst>
          </p:cNvPr>
          <p:cNvSpPr txBox="1">
            <a:spLocks/>
          </p:cNvSpPr>
          <p:nvPr/>
        </p:nvSpPr>
        <p:spPr>
          <a:xfrm>
            <a:off x="5546963" y="1700808"/>
            <a:ext cx="2271204"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b="1">
                <a:solidFill>
                  <a:schemeClr val="tx1">
                    <a:lumMod val="75000"/>
                    <a:lumOff val="25000"/>
                  </a:schemeClr>
                </a:solidFill>
                <a:latin typeface="Segoe UI" panose="020B0502040204020203" pitchFamily="34" charset="0"/>
              </a:rPr>
              <a:t>Edit Title Here</a:t>
            </a:r>
          </a:p>
        </p:txBody>
      </p:sp>
      <p:sp>
        <p:nvSpPr>
          <p:cNvPr id="31" name="Объект 2">
            <a:extLst>
              <a:ext uri="{FF2B5EF4-FFF2-40B4-BE49-F238E27FC236}">
                <a16:creationId xmlns:a16="http://schemas.microsoft.com/office/drawing/2014/main" id="{05D5F173-CE21-5248-8B87-784811B479CB}"/>
              </a:ext>
            </a:extLst>
          </p:cNvPr>
          <p:cNvSpPr txBox="1">
            <a:spLocks/>
          </p:cNvSpPr>
          <p:nvPr/>
        </p:nvSpPr>
        <p:spPr>
          <a:xfrm>
            <a:off x="5291954" y="3437886"/>
            <a:ext cx="2278715" cy="615531"/>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sz="1600">
                <a:solidFill>
                  <a:schemeClr val="tx1">
                    <a:lumMod val="75000"/>
                    <a:lumOff val="25000"/>
                  </a:schemeClr>
                </a:solidFill>
                <a:latin typeface="Segoe UI" panose="020B0502040204020203" pitchFamily="34" charset="0"/>
              </a:rPr>
              <a:t>You can edit this text. This text is editable.</a:t>
            </a:r>
            <a:endParaRPr lang="en-US" sz="1600" dirty="0">
              <a:solidFill>
                <a:schemeClr val="tx1">
                  <a:lumMod val="75000"/>
                  <a:lumOff val="25000"/>
                </a:schemeClr>
              </a:solidFill>
              <a:latin typeface="Segoe UI" panose="020B0502040204020203" pitchFamily="34" charset="0"/>
            </a:endParaRPr>
          </a:p>
        </p:txBody>
      </p:sp>
      <p:sp>
        <p:nvSpPr>
          <p:cNvPr id="34" name="Текст 4">
            <a:extLst>
              <a:ext uri="{FF2B5EF4-FFF2-40B4-BE49-F238E27FC236}">
                <a16:creationId xmlns:a16="http://schemas.microsoft.com/office/drawing/2014/main" id="{DF231037-504C-B145-B01F-E86FBB568E05}"/>
              </a:ext>
            </a:extLst>
          </p:cNvPr>
          <p:cNvSpPr txBox="1">
            <a:spLocks/>
          </p:cNvSpPr>
          <p:nvPr/>
        </p:nvSpPr>
        <p:spPr>
          <a:xfrm>
            <a:off x="5299466" y="3077886"/>
            <a:ext cx="2271204"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b="1">
                <a:solidFill>
                  <a:schemeClr val="tx1">
                    <a:lumMod val="75000"/>
                    <a:lumOff val="25000"/>
                  </a:schemeClr>
                </a:solidFill>
                <a:latin typeface="Segoe UI" panose="020B0502040204020203" pitchFamily="34" charset="0"/>
              </a:rPr>
              <a:t>Edit Title Here</a:t>
            </a:r>
          </a:p>
        </p:txBody>
      </p:sp>
      <p:sp>
        <p:nvSpPr>
          <p:cNvPr id="36" name="Объект 2">
            <a:extLst>
              <a:ext uri="{FF2B5EF4-FFF2-40B4-BE49-F238E27FC236}">
                <a16:creationId xmlns:a16="http://schemas.microsoft.com/office/drawing/2014/main" id="{C9241BC4-424A-DF46-B527-27BE66BB421C}"/>
              </a:ext>
            </a:extLst>
          </p:cNvPr>
          <p:cNvSpPr txBox="1">
            <a:spLocks/>
          </p:cNvSpPr>
          <p:nvPr/>
        </p:nvSpPr>
        <p:spPr>
          <a:xfrm>
            <a:off x="5546963" y="4911924"/>
            <a:ext cx="2278715" cy="615531"/>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sz="1600">
                <a:solidFill>
                  <a:schemeClr val="tx1">
                    <a:lumMod val="75000"/>
                    <a:lumOff val="25000"/>
                  </a:schemeClr>
                </a:solidFill>
                <a:latin typeface="Segoe UI" panose="020B0502040204020203" pitchFamily="34" charset="0"/>
              </a:rPr>
              <a:t>You can edit this text. This text is editable.</a:t>
            </a:r>
            <a:endParaRPr lang="en-US" sz="1600" dirty="0">
              <a:solidFill>
                <a:schemeClr val="tx1">
                  <a:lumMod val="75000"/>
                  <a:lumOff val="25000"/>
                </a:schemeClr>
              </a:solidFill>
              <a:latin typeface="Segoe UI" panose="020B0502040204020203" pitchFamily="34" charset="0"/>
            </a:endParaRPr>
          </a:p>
        </p:txBody>
      </p:sp>
      <p:sp>
        <p:nvSpPr>
          <p:cNvPr id="37" name="Текст 4">
            <a:extLst>
              <a:ext uri="{FF2B5EF4-FFF2-40B4-BE49-F238E27FC236}">
                <a16:creationId xmlns:a16="http://schemas.microsoft.com/office/drawing/2014/main" id="{B3CF4BFD-3F1E-964B-B0FD-57A4FB791909}"/>
              </a:ext>
            </a:extLst>
          </p:cNvPr>
          <p:cNvSpPr txBox="1">
            <a:spLocks/>
          </p:cNvSpPr>
          <p:nvPr/>
        </p:nvSpPr>
        <p:spPr>
          <a:xfrm>
            <a:off x="5554475" y="4551924"/>
            <a:ext cx="2271204"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b="1">
                <a:solidFill>
                  <a:schemeClr val="tx1">
                    <a:lumMod val="75000"/>
                    <a:lumOff val="25000"/>
                  </a:schemeClr>
                </a:solidFill>
                <a:latin typeface="Segoe UI" panose="020B0502040204020203" pitchFamily="34" charset="0"/>
              </a:rPr>
              <a:t>Edit Title Here</a:t>
            </a:r>
          </a:p>
        </p:txBody>
      </p:sp>
      <p:sp>
        <p:nvSpPr>
          <p:cNvPr id="38" name="Объект 2">
            <a:extLst>
              <a:ext uri="{FF2B5EF4-FFF2-40B4-BE49-F238E27FC236}">
                <a16:creationId xmlns:a16="http://schemas.microsoft.com/office/drawing/2014/main" id="{5A940ED3-B01C-3A4C-8838-111EC38CC0D8}"/>
              </a:ext>
            </a:extLst>
          </p:cNvPr>
          <p:cNvSpPr txBox="1">
            <a:spLocks/>
          </p:cNvSpPr>
          <p:nvPr/>
        </p:nvSpPr>
        <p:spPr>
          <a:xfrm>
            <a:off x="8850836" y="4382658"/>
            <a:ext cx="1996529" cy="677086"/>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1800" b="1">
                <a:solidFill>
                  <a:schemeClr val="bg1"/>
                </a:solidFill>
                <a:latin typeface="Segoe UI" panose="020B0502040204020203" pitchFamily="34" charset="0"/>
              </a:rPr>
              <a:t>YOU CAN EDIT THIS TEXT</a:t>
            </a:r>
            <a:endParaRPr lang="en-US" sz="1800" b="1" dirty="0">
              <a:solidFill>
                <a:schemeClr val="bg1"/>
              </a:solidFill>
              <a:latin typeface="Segoe UI" panose="020B0502040204020203" pitchFamily="34" charset="0"/>
            </a:endParaRPr>
          </a:p>
        </p:txBody>
      </p:sp>
      <p:sp>
        <p:nvSpPr>
          <p:cNvPr id="39" name="Объект 2">
            <a:extLst>
              <a:ext uri="{FF2B5EF4-FFF2-40B4-BE49-F238E27FC236}">
                <a16:creationId xmlns:a16="http://schemas.microsoft.com/office/drawing/2014/main" id="{50104A32-91CF-DF4D-8C6A-FB6667209A4E}"/>
              </a:ext>
            </a:extLst>
          </p:cNvPr>
          <p:cNvSpPr txBox="1">
            <a:spLocks/>
          </p:cNvSpPr>
          <p:nvPr/>
        </p:nvSpPr>
        <p:spPr>
          <a:xfrm>
            <a:off x="8850835" y="2918775"/>
            <a:ext cx="1996529" cy="369310"/>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1600" b="1">
                <a:solidFill>
                  <a:schemeClr val="bg1"/>
                </a:solidFill>
                <a:latin typeface="Segoe UI" panose="020B0502040204020203" pitchFamily="34" charset="0"/>
              </a:rPr>
              <a:t>EDIT TEXT</a:t>
            </a:r>
            <a:endParaRPr lang="en-US" sz="1600" b="1" dirty="0">
              <a:solidFill>
                <a:schemeClr val="bg1"/>
              </a:solidFill>
              <a:latin typeface="Segoe UI" panose="020B0502040204020203" pitchFamily="34" charset="0"/>
            </a:endParaRPr>
          </a:p>
        </p:txBody>
      </p:sp>
      <p:sp>
        <p:nvSpPr>
          <p:cNvPr id="40" name="Объект 2">
            <a:extLst>
              <a:ext uri="{FF2B5EF4-FFF2-40B4-BE49-F238E27FC236}">
                <a16:creationId xmlns:a16="http://schemas.microsoft.com/office/drawing/2014/main" id="{59CB11B1-9A27-7141-81D0-3B16EFFC1D83}"/>
              </a:ext>
            </a:extLst>
          </p:cNvPr>
          <p:cNvSpPr txBox="1">
            <a:spLocks/>
          </p:cNvSpPr>
          <p:nvPr/>
        </p:nvSpPr>
        <p:spPr>
          <a:xfrm>
            <a:off x="8850835" y="1979406"/>
            <a:ext cx="1996529" cy="369310"/>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1600" b="1">
                <a:solidFill>
                  <a:schemeClr val="accent1"/>
                </a:solidFill>
                <a:latin typeface="Segoe UI" panose="020B0502040204020203" pitchFamily="34" charset="0"/>
              </a:rPr>
              <a:t>EDIT TEXT</a:t>
            </a:r>
            <a:endParaRPr lang="en-US" sz="1600" b="1" dirty="0">
              <a:solidFill>
                <a:schemeClr val="accent1"/>
              </a:solidFill>
              <a:latin typeface="Segoe UI" panose="020B0502040204020203" pitchFamily="34" charset="0"/>
            </a:endParaRPr>
          </a:p>
        </p:txBody>
      </p:sp>
      <p:sp>
        <p:nvSpPr>
          <p:cNvPr id="28" name="Объект 2">
            <a:extLst>
              <a:ext uri="{FF2B5EF4-FFF2-40B4-BE49-F238E27FC236}">
                <a16:creationId xmlns:a16="http://schemas.microsoft.com/office/drawing/2014/main" id="{8536DB9F-7729-47BF-8401-0A04E76FEADE}"/>
              </a:ext>
            </a:extLst>
          </p:cNvPr>
          <p:cNvSpPr txBox="1">
            <a:spLocks/>
          </p:cNvSpPr>
          <p:nvPr/>
        </p:nvSpPr>
        <p:spPr>
          <a:xfrm>
            <a:off x="549796" y="1979570"/>
            <a:ext cx="4320000" cy="1945126"/>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a:t>
            </a: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This is an editable placeholder text. </a:t>
            </a: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a:t>
            </a: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a:t>
            </a: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Font typeface="Arial" pitchFamily="34" charset="0"/>
              <a:buNone/>
            </a:pP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Объект 2">
            <a:extLst>
              <a:ext uri="{FF2B5EF4-FFF2-40B4-BE49-F238E27FC236}">
                <a16:creationId xmlns:a16="http://schemas.microsoft.com/office/drawing/2014/main" id="{C6F5ED4C-B087-4FB4-88AE-500CEEC06ADF}"/>
              </a:ext>
            </a:extLst>
          </p:cNvPr>
          <p:cNvSpPr>
            <a:spLocks noGrp="1"/>
          </p:cNvSpPr>
          <p:nvPr>
            <p:ph idx="1"/>
          </p:nvPr>
        </p:nvSpPr>
        <p:spPr>
          <a:xfrm>
            <a:off x="549796" y="1484773"/>
            <a:ext cx="4320000" cy="369332"/>
          </a:xfrm>
        </p:spPr>
        <p:txBody>
          <a:bodyPr wrap="square" anchor="ctr">
            <a:spAutoFit/>
          </a:bodyPr>
          <a:lstStyle/>
          <a:p>
            <a:pPr marL="0" indent="0">
              <a:buNone/>
            </a:pPr>
            <a:r>
              <a:rPr lang="en-US" sz="2000" b="1">
                <a:solidFill>
                  <a:schemeClr val="accent1"/>
                </a:solidFill>
              </a:rPr>
              <a:t>EDIT TEXT HERE</a:t>
            </a:r>
            <a:endParaRPr lang="en-US" sz="2000" b="1" dirty="0">
              <a:solidFill>
                <a:schemeClr val="accent1"/>
              </a:solidFill>
            </a:endParaRPr>
          </a:p>
        </p:txBody>
      </p:sp>
    </p:spTree>
    <p:extLst>
      <p:ext uri="{BB962C8B-B14F-4D97-AF65-F5344CB8AC3E}">
        <p14:creationId xmlns:p14="http://schemas.microsoft.com/office/powerpoint/2010/main" val="393067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3761D79D-CCE0-0E40-9C7D-98CBBA865921}"/>
              </a:ext>
            </a:extLst>
          </p:cNvPr>
          <p:cNvSpPr>
            <a:spLocks noGrp="1"/>
          </p:cNvSpPr>
          <p:nvPr>
            <p:ph type="title"/>
          </p:nvPr>
        </p:nvSpPr>
        <p:spPr/>
        <p:txBody>
          <a:bodyPr/>
          <a:lstStyle/>
          <a:p>
            <a:pPr algn="ctr"/>
            <a:r>
              <a:rPr lang="en-US"/>
              <a:t>Simple Slide with Text</a:t>
            </a:r>
            <a:endParaRPr lang="en-US" dirty="0"/>
          </a:p>
        </p:txBody>
      </p:sp>
      <p:sp>
        <p:nvSpPr>
          <p:cNvPr id="13" name="Slide Number Placeholder 12">
            <a:extLst>
              <a:ext uri="{FF2B5EF4-FFF2-40B4-BE49-F238E27FC236}">
                <a16:creationId xmlns:a16="http://schemas.microsoft.com/office/drawing/2014/main" id="{AE9F42D2-5AC0-3449-B2F1-E725B6CB6CC6}"/>
              </a:ext>
            </a:extLst>
          </p:cNvPr>
          <p:cNvSpPr>
            <a:spLocks noGrp="1"/>
          </p:cNvSpPr>
          <p:nvPr>
            <p:ph type="sldNum" sz="quarter" idx="12"/>
          </p:nvPr>
        </p:nvSpPr>
        <p:spPr/>
        <p:txBody>
          <a:bodyPr/>
          <a:lstStyle/>
          <a:p>
            <a:pPr algn="l"/>
            <a:fld id="{96E69268-9C8B-4EBF-A9EE-DC5DC2D48DC3}" type="slidenum">
              <a:rPr lang="en-US" sz="1400" smtClean="0"/>
              <a:pPr algn="l"/>
              <a:t>4</a:t>
            </a:fld>
            <a:endParaRPr lang="en-US" sz="1400"/>
          </a:p>
        </p:txBody>
      </p:sp>
      <p:sp>
        <p:nvSpPr>
          <p:cNvPr id="37" name="Picture Placeholder 36">
            <a:extLst>
              <a:ext uri="{FF2B5EF4-FFF2-40B4-BE49-F238E27FC236}">
                <a16:creationId xmlns:a16="http://schemas.microsoft.com/office/drawing/2014/main" id="{38467812-39C1-CA4D-A3EC-6187C48A8A10}"/>
              </a:ext>
            </a:extLst>
          </p:cNvPr>
          <p:cNvSpPr>
            <a:spLocks noGrp="1"/>
          </p:cNvSpPr>
          <p:nvPr>
            <p:ph type="pic" sz="quarter" idx="13"/>
          </p:nvPr>
        </p:nvSpPr>
        <p:spPr/>
        <p:txBody>
          <a:bodyPr/>
          <a:lstStyle/>
          <a:p>
            <a:endParaRPr lang="en-IN"/>
          </a:p>
        </p:txBody>
      </p:sp>
      <p:sp>
        <p:nvSpPr>
          <p:cNvPr id="12" name="Объект 2">
            <a:extLst>
              <a:ext uri="{FF2B5EF4-FFF2-40B4-BE49-F238E27FC236}">
                <a16:creationId xmlns:a16="http://schemas.microsoft.com/office/drawing/2014/main" id="{28071B24-93A7-3C4D-97BC-16987091AA47}"/>
              </a:ext>
            </a:extLst>
          </p:cNvPr>
          <p:cNvSpPr txBox="1">
            <a:spLocks/>
          </p:cNvSpPr>
          <p:nvPr/>
        </p:nvSpPr>
        <p:spPr>
          <a:xfrm>
            <a:off x="549796" y="1979570"/>
            <a:ext cx="4320000" cy="3028499"/>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a:t>
            </a: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This is an editable placeholder text. </a:t>
            </a: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a:t>
            </a: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a:t>
            </a: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Font typeface="Arial" pitchFamily="34" charset="0"/>
              <a:buNone/>
            </a:pP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p>
          <a:p>
            <a:pPr marL="0" indent="0">
              <a:buNone/>
            </a:pP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 You can edit this text. Editable text. You can edit this text. Editable text.</a:t>
            </a:r>
          </a:p>
        </p:txBody>
      </p:sp>
      <p:sp>
        <p:nvSpPr>
          <p:cNvPr id="24" name="Объект 2">
            <a:extLst>
              <a:ext uri="{FF2B5EF4-FFF2-40B4-BE49-F238E27FC236}">
                <a16:creationId xmlns:a16="http://schemas.microsoft.com/office/drawing/2014/main" id="{588E3ED6-DA4C-264A-B75F-DD6F471FF8E7}"/>
              </a:ext>
            </a:extLst>
          </p:cNvPr>
          <p:cNvSpPr txBox="1">
            <a:spLocks/>
          </p:cNvSpPr>
          <p:nvPr/>
        </p:nvSpPr>
        <p:spPr>
          <a:xfrm>
            <a:off x="6002462" y="1992554"/>
            <a:ext cx="3476326" cy="861752"/>
          </a:xfrm>
          <a:prstGeom prst="rect">
            <a:avLst/>
          </a:prstGeom>
        </p:spPr>
        <p:txBody>
          <a:bodyPr vert="horz"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You can edit this text. You can edit this text. You can edit this text.</a:t>
            </a:r>
          </a:p>
        </p:txBody>
      </p:sp>
      <p:sp>
        <p:nvSpPr>
          <p:cNvPr id="25" name="Текст 4">
            <a:extLst>
              <a:ext uri="{FF2B5EF4-FFF2-40B4-BE49-F238E27FC236}">
                <a16:creationId xmlns:a16="http://schemas.microsoft.com/office/drawing/2014/main" id="{94F5F97C-968D-5642-BAD8-9B986A7FA821}"/>
              </a:ext>
            </a:extLst>
          </p:cNvPr>
          <p:cNvSpPr txBox="1">
            <a:spLocks/>
          </p:cNvSpPr>
          <p:nvPr/>
        </p:nvSpPr>
        <p:spPr>
          <a:xfrm>
            <a:off x="6013921" y="1632554"/>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Title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28" name="Объект 2">
            <a:extLst>
              <a:ext uri="{FF2B5EF4-FFF2-40B4-BE49-F238E27FC236}">
                <a16:creationId xmlns:a16="http://schemas.microsoft.com/office/drawing/2014/main" id="{D1DAF045-7C21-8042-ABDB-EC17C7144AC9}"/>
              </a:ext>
            </a:extLst>
          </p:cNvPr>
          <p:cNvSpPr txBox="1">
            <a:spLocks/>
          </p:cNvSpPr>
          <p:nvPr/>
        </p:nvSpPr>
        <p:spPr>
          <a:xfrm>
            <a:off x="6002462" y="3610980"/>
            <a:ext cx="347632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You can edit this text. You can edit this text. You can edit this text.</a:t>
            </a:r>
          </a:p>
        </p:txBody>
      </p:sp>
      <p:sp>
        <p:nvSpPr>
          <p:cNvPr id="29" name="Текст 4">
            <a:extLst>
              <a:ext uri="{FF2B5EF4-FFF2-40B4-BE49-F238E27FC236}">
                <a16:creationId xmlns:a16="http://schemas.microsoft.com/office/drawing/2014/main" id="{4757C37E-98DB-B045-8C90-C8946CE47C2B}"/>
              </a:ext>
            </a:extLst>
          </p:cNvPr>
          <p:cNvSpPr txBox="1">
            <a:spLocks/>
          </p:cNvSpPr>
          <p:nvPr/>
        </p:nvSpPr>
        <p:spPr>
          <a:xfrm>
            <a:off x="6013921" y="3250980"/>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Title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26" name="Овал 7">
            <a:extLst>
              <a:ext uri="{FF2B5EF4-FFF2-40B4-BE49-F238E27FC236}">
                <a16:creationId xmlns:a16="http://schemas.microsoft.com/office/drawing/2014/main" id="{456B7BEF-99C3-0B48-AD52-18CE1F2E4490}"/>
              </a:ext>
            </a:extLst>
          </p:cNvPr>
          <p:cNvSpPr>
            <a:spLocks noChangeAspect="1"/>
          </p:cNvSpPr>
          <p:nvPr/>
        </p:nvSpPr>
        <p:spPr>
          <a:xfrm>
            <a:off x="5230316" y="1681400"/>
            <a:ext cx="653400" cy="65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27" name="Рисунок 10" descr="Ежедневник">
            <a:extLst>
              <a:ext uri="{FF2B5EF4-FFF2-40B4-BE49-F238E27FC236}">
                <a16:creationId xmlns:a16="http://schemas.microsoft.com/office/drawing/2014/main" id="{FA53291B-AFE9-174F-9924-D48FCF9B194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39216" y="1790300"/>
            <a:ext cx="435600" cy="435600"/>
          </a:xfrm>
          <a:prstGeom prst="rect">
            <a:avLst/>
          </a:prstGeom>
        </p:spPr>
      </p:pic>
      <p:sp>
        <p:nvSpPr>
          <p:cNvPr id="30" name="Овал 7">
            <a:extLst>
              <a:ext uri="{FF2B5EF4-FFF2-40B4-BE49-F238E27FC236}">
                <a16:creationId xmlns:a16="http://schemas.microsoft.com/office/drawing/2014/main" id="{F5194BAC-22A7-6149-A3FB-2042DA207419}"/>
              </a:ext>
            </a:extLst>
          </p:cNvPr>
          <p:cNvSpPr>
            <a:spLocks noChangeAspect="1"/>
          </p:cNvSpPr>
          <p:nvPr/>
        </p:nvSpPr>
        <p:spPr>
          <a:xfrm>
            <a:off x="5230316" y="3290014"/>
            <a:ext cx="653400" cy="65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32" name="Рисунок 12" descr="Контрольный список">
            <a:extLst>
              <a:ext uri="{FF2B5EF4-FFF2-40B4-BE49-F238E27FC236}">
                <a16:creationId xmlns:a16="http://schemas.microsoft.com/office/drawing/2014/main" id="{E18A39AA-D7CB-1742-BCF2-9A4897FA2D7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339216" y="3401987"/>
            <a:ext cx="435600" cy="435600"/>
          </a:xfrm>
          <a:prstGeom prst="rect">
            <a:avLst/>
          </a:prstGeom>
        </p:spPr>
      </p:pic>
      <p:sp>
        <p:nvSpPr>
          <p:cNvPr id="17" name="Объект 2">
            <a:extLst>
              <a:ext uri="{FF2B5EF4-FFF2-40B4-BE49-F238E27FC236}">
                <a16:creationId xmlns:a16="http://schemas.microsoft.com/office/drawing/2014/main" id="{192581C7-38EA-484B-A937-926895190707}"/>
              </a:ext>
            </a:extLst>
          </p:cNvPr>
          <p:cNvSpPr>
            <a:spLocks noGrp="1"/>
          </p:cNvSpPr>
          <p:nvPr>
            <p:ph idx="1"/>
          </p:nvPr>
        </p:nvSpPr>
        <p:spPr>
          <a:xfrm>
            <a:off x="549796" y="1484773"/>
            <a:ext cx="4320000" cy="369332"/>
          </a:xfrm>
        </p:spPr>
        <p:txBody>
          <a:bodyPr wrap="square" anchor="ctr">
            <a:spAutoFit/>
          </a:bodyPr>
          <a:lstStyle/>
          <a:p>
            <a:pPr marL="0" indent="0">
              <a:buNone/>
            </a:pPr>
            <a:r>
              <a:rPr lang="en-US" sz="2000" b="1">
                <a:solidFill>
                  <a:schemeClr val="accent1"/>
                </a:solidFill>
              </a:rPr>
              <a:t>EDIT TEXT HERE</a:t>
            </a:r>
            <a:endParaRPr lang="en-US" sz="2000" b="1" dirty="0">
              <a:solidFill>
                <a:schemeClr val="accent1"/>
              </a:solidFill>
            </a:endParaRPr>
          </a:p>
        </p:txBody>
      </p:sp>
    </p:spTree>
    <p:extLst>
      <p:ext uri="{BB962C8B-B14F-4D97-AF65-F5344CB8AC3E}">
        <p14:creationId xmlns:p14="http://schemas.microsoft.com/office/powerpoint/2010/main" val="50682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Овал 7">
            <a:extLst>
              <a:ext uri="{FF2B5EF4-FFF2-40B4-BE49-F238E27FC236}">
                <a16:creationId xmlns:a16="http://schemas.microsoft.com/office/drawing/2014/main" id="{2C33A9D1-EBE9-C04F-AE62-E116D9753B5B}"/>
              </a:ext>
            </a:extLst>
          </p:cNvPr>
          <p:cNvSpPr/>
          <p:nvPr/>
        </p:nvSpPr>
        <p:spPr>
          <a:xfrm rot="1800000">
            <a:off x="9604872" y="2973240"/>
            <a:ext cx="5608265" cy="5463448"/>
          </a:xfrm>
          <a:prstGeom prst="ellipse">
            <a:avLst/>
          </a:prstGeom>
          <a:solidFill>
            <a:srgbClr val="FFFFFF"/>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1" name="Объект 2">
            <a:extLst>
              <a:ext uri="{FF2B5EF4-FFF2-40B4-BE49-F238E27FC236}">
                <a16:creationId xmlns:a16="http://schemas.microsoft.com/office/drawing/2014/main" id="{3CD8AE21-440A-E04B-9447-D022933C8E8C}"/>
              </a:ext>
            </a:extLst>
          </p:cNvPr>
          <p:cNvSpPr>
            <a:spLocks noGrp="1"/>
          </p:cNvSpPr>
          <p:nvPr>
            <p:ph idx="1"/>
          </p:nvPr>
        </p:nvSpPr>
        <p:spPr>
          <a:xfrm>
            <a:off x="549796" y="1484773"/>
            <a:ext cx="4320000" cy="369332"/>
          </a:xfrm>
        </p:spPr>
        <p:txBody>
          <a:bodyPr wrap="square" anchor="ctr">
            <a:spAutoFit/>
          </a:bodyPr>
          <a:lstStyle/>
          <a:p>
            <a:pPr marL="0" indent="0">
              <a:buNone/>
            </a:pPr>
            <a:r>
              <a:rPr lang="en-US" sz="2000" b="1">
                <a:solidFill>
                  <a:schemeClr val="accent1"/>
                </a:solidFill>
              </a:rPr>
              <a:t>EDIT TEXT HERE</a:t>
            </a:r>
            <a:endParaRPr lang="en-US" sz="2000" b="1" dirty="0">
              <a:solidFill>
                <a:schemeClr val="accent1"/>
              </a:solidFill>
            </a:endParaRPr>
          </a:p>
        </p:txBody>
      </p:sp>
      <p:sp>
        <p:nvSpPr>
          <p:cNvPr id="5" name="Заголовок 4">
            <a:extLst>
              <a:ext uri="{FF2B5EF4-FFF2-40B4-BE49-F238E27FC236}">
                <a16:creationId xmlns:a16="http://schemas.microsoft.com/office/drawing/2014/main" id="{3761D79D-CCE0-0E40-9C7D-98CBBA865921}"/>
              </a:ext>
            </a:extLst>
          </p:cNvPr>
          <p:cNvSpPr>
            <a:spLocks noGrp="1"/>
          </p:cNvSpPr>
          <p:nvPr>
            <p:ph type="title"/>
          </p:nvPr>
        </p:nvSpPr>
        <p:spPr/>
        <p:txBody>
          <a:bodyPr/>
          <a:lstStyle/>
          <a:p>
            <a:pPr algn="ctr"/>
            <a:r>
              <a:rPr lang="en-US"/>
              <a:t>2 Column Slide</a:t>
            </a:r>
            <a:endParaRPr lang="en-US" dirty="0"/>
          </a:p>
        </p:txBody>
      </p:sp>
      <p:sp>
        <p:nvSpPr>
          <p:cNvPr id="13" name="Slide Number Placeholder 12">
            <a:extLst>
              <a:ext uri="{FF2B5EF4-FFF2-40B4-BE49-F238E27FC236}">
                <a16:creationId xmlns:a16="http://schemas.microsoft.com/office/drawing/2014/main" id="{AE9F42D2-5AC0-3449-B2F1-E725B6CB6CC6}"/>
              </a:ext>
            </a:extLst>
          </p:cNvPr>
          <p:cNvSpPr>
            <a:spLocks noGrp="1"/>
          </p:cNvSpPr>
          <p:nvPr>
            <p:ph type="sldNum" sz="quarter" idx="12"/>
          </p:nvPr>
        </p:nvSpPr>
        <p:spPr/>
        <p:txBody>
          <a:bodyPr/>
          <a:lstStyle/>
          <a:p>
            <a:pPr algn="l"/>
            <a:fld id="{96E69268-9C8B-4EBF-A9EE-DC5DC2D48DC3}" type="slidenum">
              <a:rPr lang="en-US" sz="1400" smtClean="0"/>
              <a:pPr algn="l"/>
              <a:t>5</a:t>
            </a:fld>
            <a:endParaRPr lang="en-US" sz="1400" dirty="0"/>
          </a:p>
        </p:txBody>
      </p:sp>
      <p:sp>
        <p:nvSpPr>
          <p:cNvPr id="12" name="Объект 2">
            <a:extLst>
              <a:ext uri="{FF2B5EF4-FFF2-40B4-BE49-F238E27FC236}">
                <a16:creationId xmlns:a16="http://schemas.microsoft.com/office/drawing/2014/main" id="{28071B24-93A7-3C4D-97BC-16987091AA47}"/>
              </a:ext>
            </a:extLst>
          </p:cNvPr>
          <p:cNvSpPr txBox="1">
            <a:spLocks/>
          </p:cNvSpPr>
          <p:nvPr/>
        </p:nvSpPr>
        <p:spPr>
          <a:xfrm>
            <a:off x="549796" y="1979570"/>
            <a:ext cx="4320000" cy="1945126"/>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a:p>
            <a:pPr marL="0" indent="0">
              <a:buFont typeface="Arial" pitchFamily="34" charse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8" name="Объект 2">
            <a:extLst>
              <a:ext uri="{FF2B5EF4-FFF2-40B4-BE49-F238E27FC236}">
                <a16:creationId xmlns:a16="http://schemas.microsoft.com/office/drawing/2014/main" id="{D1DAF045-7C21-8042-ABDB-EC17C7144AC9}"/>
              </a:ext>
            </a:extLst>
          </p:cNvPr>
          <p:cNvSpPr txBox="1">
            <a:spLocks/>
          </p:cNvSpPr>
          <p:nvPr/>
        </p:nvSpPr>
        <p:spPr>
          <a:xfrm>
            <a:off x="1229962" y="4844431"/>
            <a:ext cx="347632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rPr>
              <a:t>You can edit this text. You can edit this text. You can edit this text. You can edit this text.</a:t>
            </a:r>
          </a:p>
        </p:txBody>
      </p:sp>
      <p:sp>
        <p:nvSpPr>
          <p:cNvPr id="29" name="Текст 4">
            <a:extLst>
              <a:ext uri="{FF2B5EF4-FFF2-40B4-BE49-F238E27FC236}">
                <a16:creationId xmlns:a16="http://schemas.microsoft.com/office/drawing/2014/main" id="{4757C37E-98DB-B045-8C90-C8946CE47C2B}"/>
              </a:ext>
            </a:extLst>
          </p:cNvPr>
          <p:cNvSpPr txBox="1">
            <a:spLocks/>
          </p:cNvSpPr>
          <p:nvPr/>
        </p:nvSpPr>
        <p:spPr>
          <a:xfrm>
            <a:off x="1241421" y="4484431"/>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solidFill>
                  <a:schemeClr val="tx1">
                    <a:lumMod val="75000"/>
                    <a:lumOff val="25000"/>
                  </a:schemeClr>
                </a:solidFill>
                <a:latin typeface="Segoe UI" panose="020B0502040204020203" pitchFamily="34" charset="0"/>
              </a:rPr>
              <a:t>Subtitle Here</a:t>
            </a:r>
            <a:endParaRPr lang="en-US" b="1" dirty="0">
              <a:solidFill>
                <a:schemeClr val="tx1">
                  <a:lumMod val="75000"/>
                  <a:lumOff val="25000"/>
                </a:schemeClr>
              </a:solidFill>
              <a:latin typeface="Segoe UI" panose="020B0502040204020203" pitchFamily="34" charset="0"/>
            </a:endParaRPr>
          </a:p>
        </p:txBody>
      </p:sp>
      <p:sp>
        <p:nvSpPr>
          <p:cNvPr id="30" name="Овал 7">
            <a:extLst>
              <a:ext uri="{FF2B5EF4-FFF2-40B4-BE49-F238E27FC236}">
                <a16:creationId xmlns:a16="http://schemas.microsoft.com/office/drawing/2014/main" id="{F5194BAC-22A7-6149-A3FB-2042DA207419}"/>
              </a:ext>
            </a:extLst>
          </p:cNvPr>
          <p:cNvSpPr>
            <a:spLocks noChangeAspect="1"/>
          </p:cNvSpPr>
          <p:nvPr/>
        </p:nvSpPr>
        <p:spPr>
          <a:xfrm>
            <a:off x="624840" y="439443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2" name="Рисунок 12" descr="Контрольный список">
            <a:extLst>
              <a:ext uri="{FF2B5EF4-FFF2-40B4-BE49-F238E27FC236}">
                <a16:creationId xmlns:a16="http://schemas.microsoft.com/office/drawing/2014/main" id="{E18A39AA-D7CB-1742-BCF2-9A4897FA2D7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4840" y="4486971"/>
            <a:ext cx="360000" cy="360000"/>
          </a:xfrm>
          <a:prstGeom prst="rect">
            <a:avLst/>
          </a:prstGeom>
        </p:spPr>
      </p:pic>
      <p:sp>
        <p:nvSpPr>
          <p:cNvPr id="17" name="Объект 2">
            <a:extLst>
              <a:ext uri="{FF2B5EF4-FFF2-40B4-BE49-F238E27FC236}">
                <a16:creationId xmlns:a16="http://schemas.microsoft.com/office/drawing/2014/main" id="{C1B823E8-2CD0-5A42-9F85-4E7B88252FCA}"/>
              </a:ext>
            </a:extLst>
          </p:cNvPr>
          <p:cNvSpPr txBox="1">
            <a:spLocks/>
          </p:cNvSpPr>
          <p:nvPr/>
        </p:nvSpPr>
        <p:spPr>
          <a:xfrm>
            <a:off x="5369655" y="1452789"/>
            <a:ext cx="4320000" cy="430865"/>
          </a:xfrm>
          <a:prstGeom prst="rect">
            <a:avLst/>
          </a:prstGeom>
        </p:spPr>
        <p:txBody>
          <a:bodyPr vert="horz" wrap="square" lIns="91440" tIns="45720" rIns="91440" bIns="45720" rtlCol="0" anchor="ctr">
            <a:spAutoFit/>
          </a:bodyPr>
          <a:lstStyle>
            <a:lvl1pPr indent="0" defTabSz="914126">
              <a:lnSpc>
                <a:spcPct val="90000"/>
              </a:lnSpc>
              <a:spcBef>
                <a:spcPts val="1000"/>
              </a:spcBef>
              <a:buFont typeface="Arial" panose="020B0604020202020204" pitchFamily="34" charset="0"/>
              <a:buNone/>
              <a:defRPr sz="2000" b="1">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685594" indent="-228531" defTabSz="914126">
              <a:lnSpc>
                <a:spcPct val="90000"/>
              </a:lnSpc>
              <a:spcBef>
                <a:spcPts val="500"/>
              </a:spcBef>
              <a:buFont typeface="Arial" panose="020B0604020202020204" pitchFamily="34" charset="0"/>
              <a:buChar char="•"/>
              <a:defRPr sz="2000">
                <a:latin typeface="Segoe UI" panose="020B0502040204020203" pitchFamily="34" charset="0"/>
                <a:ea typeface="Segoe UI" panose="020B0502040204020203" pitchFamily="34" charset="0"/>
                <a:cs typeface="Segoe UI" panose="020B0502040204020203" pitchFamily="34" charset="0"/>
              </a:defRPr>
            </a:lvl2pPr>
            <a:lvl3pPr marL="1142657" indent="-228531" defTabSz="914126">
              <a:lnSpc>
                <a:spcPct val="90000"/>
              </a:lnSpc>
              <a:spcBef>
                <a:spcPts val="500"/>
              </a:spcBef>
              <a:buFont typeface="Arial" panose="020B0604020202020204" pitchFamily="34" charset="0"/>
              <a:buChar char="•"/>
              <a:defRPr sz="1600">
                <a:latin typeface="Segoe UI" panose="020B0502040204020203" pitchFamily="34" charset="0"/>
                <a:ea typeface="Segoe UI" panose="020B0502040204020203" pitchFamily="34" charset="0"/>
                <a:cs typeface="Segoe UI" panose="020B0502040204020203" pitchFamily="34" charset="0"/>
              </a:defRPr>
            </a:lvl3pPr>
            <a:lvl4pPr marL="1599720" indent="-228531" defTabSz="914126">
              <a:lnSpc>
                <a:spcPct val="90000"/>
              </a:lnSpc>
              <a:spcBef>
                <a:spcPts val="500"/>
              </a:spcBef>
              <a:buFont typeface="Arial" panose="020B0604020202020204" pitchFamily="34" charset="0"/>
              <a:buChar char="•"/>
              <a:defRPr sz="1400">
                <a:latin typeface="Segoe UI" panose="020B0502040204020203" pitchFamily="34" charset="0"/>
                <a:ea typeface="Segoe UI" panose="020B0502040204020203" pitchFamily="34" charset="0"/>
                <a:cs typeface="Segoe UI" panose="020B0502040204020203" pitchFamily="34" charset="0"/>
              </a:defRPr>
            </a:lvl4pPr>
            <a:lvl5pPr marL="2056783" indent="-228531" defTabSz="914126">
              <a:lnSpc>
                <a:spcPct val="90000"/>
              </a:lnSpc>
              <a:spcBef>
                <a:spcPts val="500"/>
              </a:spcBef>
              <a:buFont typeface="Arial" panose="020B0604020202020204" pitchFamily="34" charset="0"/>
              <a:buChar char="•"/>
              <a:defRPr sz="1400">
                <a:latin typeface="Segoe UI" panose="020B0502040204020203" pitchFamily="34" charset="0"/>
                <a:ea typeface="Segoe UI" panose="020B0502040204020203" pitchFamily="34" charset="0"/>
                <a:cs typeface="Segoe UI" panose="020B0502040204020203" pitchFamily="34" charset="0"/>
              </a:defRPr>
            </a:lvl5pPr>
            <a:lvl6pPr marL="2513846" indent="-228531" defTabSz="914126">
              <a:lnSpc>
                <a:spcPct val="90000"/>
              </a:lnSpc>
              <a:spcBef>
                <a:spcPts val="500"/>
              </a:spcBef>
              <a:buFont typeface="Arial" panose="020B0604020202020204" pitchFamily="34" charset="0"/>
              <a:buChar char="•"/>
              <a:defRPr sz="1799"/>
            </a:lvl6pPr>
            <a:lvl7pPr marL="2970908" indent="-228531" defTabSz="914126">
              <a:lnSpc>
                <a:spcPct val="90000"/>
              </a:lnSpc>
              <a:spcBef>
                <a:spcPts val="500"/>
              </a:spcBef>
              <a:buFont typeface="Arial" panose="020B0604020202020204" pitchFamily="34" charset="0"/>
              <a:buChar char="•"/>
              <a:defRPr sz="1799"/>
            </a:lvl7pPr>
            <a:lvl8pPr marL="3427971" indent="-228531" defTabSz="914126">
              <a:lnSpc>
                <a:spcPct val="90000"/>
              </a:lnSpc>
              <a:spcBef>
                <a:spcPts val="500"/>
              </a:spcBef>
              <a:buFont typeface="Arial" panose="020B0604020202020204" pitchFamily="34" charset="0"/>
              <a:buChar char="•"/>
              <a:defRPr sz="1799"/>
            </a:lvl8pPr>
            <a:lvl9pPr marL="3885034" indent="-228531" defTabSz="914126">
              <a:lnSpc>
                <a:spcPct val="90000"/>
              </a:lnSpc>
              <a:spcBef>
                <a:spcPts val="500"/>
              </a:spcBef>
              <a:buFont typeface="Arial" panose="020B0604020202020204" pitchFamily="34" charset="0"/>
              <a:buChar char="•"/>
              <a:defRPr sz="1799"/>
            </a:lvl9pPr>
          </a:lstStyle>
          <a:p>
            <a:r>
              <a:rPr lang="en-US"/>
              <a:t>EDIT TEXT HERE</a:t>
            </a:r>
            <a:endParaRPr lang="en-US" dirty="0"/>
          </a:p>
        </p:txBody>
      </p:sp>
      <p:sp>
        <p:nvSpPr>
          <p:cNvPr id="18" name="Объект 2">
            <a:extLst>
              <a:ext uri="{FF2B5EF4-FFF2-40B4-BE49-F238E27FC236}">
                <a16:creationId xmlns:a16="http://schemas.microsoft.com/office/drawing/2014/main" id="{6A12B5A5-B52C-8E4D-B864-A4778952FD02}"/>
              </a:ext>
            </a:extLst>
          </p:cNvPr>
          <p:cNvSpPr txBox="1">
            <a:spLocks/>
          </p:cNvSpPr>
          <p:nvPr/>
        </p:nvSpPr>
        <p:spPr>
          <a:xfrm>
            <a:off x="5369655" y="1978352"/>
            <a:ext cx="4320000" cy="1945126"/>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a:p>
            <a:pPr marL="0" indent="0">
              <a:buFont typeface="Arial" pitchFamily="34" charse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Объект 2">
            <a:extLst>
              <a:ext uri="{FF2B5EF4-FFF2-40B4-BE49-F238E27FC236}">
                <a16:creationId xmlns:a16="http://schemas.microsoft.com/office/drawing/2014/main" id="{2B3CDBB9-6474-ED48-A90B-27BCCFBADBD3}"/>
              </a:ext>
            </a:extLst>
          </p:cNvPr>
          <p:cNvSpPr txBox="1">
            <a:spLocks/>
          </p:cNvSpPr>
          <p:nvPr/>
        </p:nvSpPr>
        <p:spPr>
          <a:xfrm>
            <a:off x="6049821" y="4843213"/>
            <a:ext cx="347632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rPr>
              <a:t>You can edit this text. You can edit this text. You can edit this text. You can edit this text.</a:t>
            </a:r>
          </a:p>
        </p:txBody>
      </p:sp>
      <p:sp>
        <p:nvSpPr>
          <p:cNvPr id="20" name="Текст 4">
            <a:extLst>
              <a:ext uri="{FF2B5EF4-FFF2-40B4-BE49-F238E27FC236}">
                <a16:creationId xmlns:a16="http://schemas.microsoft.com/office/drawing/2014/main" id="{94C0B784-2412-834F-900B-CFE2E3A5664F}"/>
              </a:ext>
            </a:extLst>
          </p:cNvPr>
          <p:cNvSpPr txBox="1">
            <a:spLocks/>
          </p:cNvSpPr>
          <p:nvPr/>
        </p:nvSpPr>
        <p:spPr>
          <a:xfrm>
            <a:off x="6061280" y="4483213"/>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solidFill>
                  <a:schemeClr val="tx1">
                    <a:lumMod val="75000"/>
                    <a:lumOff val="25000"/>
                  </a:schemeClr>
                </a:solidFill>
                <a:latin typeface="Segoe UI" panose="020B0502040204020203" pitchFamily="34" charset="0"/>
              </a:rPr>
              <a:t>Subtitle Here</a:t>
            </a:r>
            <a:endParaRPr lang="en-US" b="1" dirty="0">
              <a:solidFill>
                <a:schemeClr val="tx1">
                  <a:lumMod val="75000"/>
                  <a:lumOff val="25000"/>
                </a:schemeClr>
              </a:solidFill>
              <a:latin typeface="Segoe UI" panose="020B0502040204020203" pitchFamily="34" charset="0"/>
            </a:endParaRPr>
          </a:p>
        </p:txBody>
      </p:sp>
      <p:sp>
        <p:nvSpPr>
          <p:cNvPr id="21" name="Овал 7">
            <a:extLst>
              <a:ext uri="{FF2B5EF4-FFF2-40B4-BE49-F238E27FC236}">
                <a16:creationId xmlns:a16="http://schemas.microsoft.com/office/drawing/2014/main" id="{88CB7E77-810E-4546-92E4-59180EB3B936}"/>
              </a:ext>
            </a:extLst>
          </p:cNvPr>
          <p:cNvSpPr>
            <a:spLocks noChangeAspect="1"/>
          </p:cNvSpPr>
          <p:nvPr/>
        </p:nvSpPr>
        <p:spPr>
          <a:xfrm>
            <a:off x="5444699" y="4393213"/>
            <a:ext cx="540000" cy="540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1" name="Рисунок 10" descr="Ежедневник">
            <a:extLst>
              <a:ext uri="{FF2B5EF4-FFF2-40B4-BE49-F238E27FC236}">
                <a16:creationId xmlns:a16="http://schemas.microsoft.com/office/drawing/2014/main" id="{39F6F808-FA14-7A49-A060-21511A029DC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534699" y="4483213"/>
            <a:ext cx="360000" cy="360000"/>
          </a:xfrm>
          <a:prstGeom prst="rect">
            <a:avLst/>
          </a:prstGeom>
        </p:spPr>
      </p:pic>
      <p:sp>
        <p:nvSpPr>
          <p:cNvPr id="38" name="Овал 7">
            <a:extLst>
              <a:ext uri="{FF2B5EF4-FFF2-40B4-BE49-F238E27FC236}">
                <a16:creationId xmlns:a16="http://schemas.microsoft.com/office/drawing/2014/main" id="{B77671DD-8FD7-6041-B442-E0AB53403A47}"/>
              </a:ext>
            </a:extLst>
          </p:cNvPr>
          <p:cNvSpPr/>
          <p:nvPr/>
        </p:nvSpPr>
        <p:spPr>
          <a:xfrm rot="1800000">
            <a:off x="9524863" y="2809656"/>
            <a:ext cx="2943600" cy="2943600"/>
          </a:xfrm>
          <a:prstGeom prst="ellips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9" name="Овал 7">
            <a:extLst>
              <a:ext uri="{FF2B5EF4-FFF2-40B4-BE49-F238E27FC236}">
                <a16:creationId xmlns:a16="http://schemas.microsoft.com/office/drawing/2014/main" id="{0A987074-47A9-9A46-8577-396BFDDBEB59}"/>
              </a:ext>
            </a:extLst>
          </p:cNvPr>
          <p:cNvSpPr/>
          <p:nvPr/>
        </p:nvSpPr>
        <p:spPr>
          <a:xfrm rot="1800000">
            <a:off x="10954580" y="1778938"/>
            <a:ext cx="2201789" cy="2201789"/>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285826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Овал 7">
            <a:extLst>
              <a:ext uri="{FF2B5EF4-FFF2-40B4-BE49-F238E27FC236}">
                <a16:creationId xmlns:a16="http://schemas.microsoft.com/office/drawing/2014/main" id="{90E51834-648B-F44B-B28F-C3C3C4104B85}"/>
              </a:ext>
            </a:extLst>
          </p:cNvPr>
          <p:cNvSpPr/>
          <p:nvPr/>
        </p:nvSpPr>
        <p:spPr>
          <a:xfrm rot="1800000">
            <a:off x="2794864" y="1015284"/>
            <a:ext cx="2336726" cy="2336726"/>
          </a:xfrm>
          <a:prstGeom prst="ellipse">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0" name="Овал 7">
            <a:extLst>
              <a:ext uri="{FF2B5EF4-FFF2-40B4-BE49-F238E27FC236}">
                <a16:creationId xmlns:a16="http://schemas.microsoft.com/office/drawing/2014/main" id="{188CD783-D053-C149-8A79-2FD0B6AE340E}"/>
              </a:ext>
            </a:extLst>
          </p:cNvPr>
          <p:cNvSpPr/>
          <p:nvPr/>
        </p:nvSpPr>
        <p:spPr>
          <a:xfrm rot="1800000">
            <a:off x="5035702" y="2085063"/>
            <a:ext cx="8695580" cy="8695580"/>
          </a:xfrm>
          <a:prstGeom prst="ellips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0" name="Rounded Rectangle 29">
            <a:extLst>
              <a:ext uri="{FF2B5EF4-FFF2-40B4-BE49-F238E27FC236}">
                <a16:creationId xmlns:a16="http://schemas.microsoft.com/office/drawing/2014/main" id="{8E89147F-BBFB-A446-930E-944C8FF7FADA}"/>
              </a:ext>
            </a:extLst>
          </p:cNvPr>
          <p:cNvSpPr/>
          <p:nvPr/>
        </p:nvSpPr>
        <p:spPr>
          <a:xfrm>
            <a:off x="783678" y="2014285"/>
            <a:ext cx="2844308" cy="3636583"/>
          </a:xfrm>
          <a:prstGeom prst="roundRect">
            <a:avLst>
              <a:gd name="adj" fmla="val 7899"/>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 name="Объект 2">
            <a:extLst>
              <a:ext uri="{FF2B5EF4-FFF2-40B4-BE49-F238E27FC236}">
                <a16:creationId xmlns:a16="http://schemas.microsoft.com/office/drawing/2014/main" id="{9A698586-D37A-4540-A8BB-3DDAA9424545}"/>
              </a:ext>
            </a:extLst>
          </p:cNvPr>
          <p:cNvSpPr>
            <a:spLocks noGrp="1"/>
          </p:cNvSpPr>
          <p:nvPr>
            <p:ph idx="1"/>
          </p:nvPr>
        </p:nvSpPr>
        <p:spPr>
          <a:xfrm>
            <a:off x="1017900" y="2969695"/>
            <a:ext cx="2375864" cy="2395678"/>
          </a:xfrm>
        </p:spPr>
        <p:txBody>
          <a:bodyPr>
            <a:normAutofit/>
          </a:bodyPr>
          <a:lstStyle/>
          <a:p>
            <a:r>
              <a:rPr lang="en-US" sz="1600">
                <a:solidFill>
                  <a:schemeClr val="tx1">
                    <a:lumMod val="75000"/>
                    <a:lumOff val="25000"/>
                  </a:schemeClr>
                </a:solidFill>
              </a:rPr>
              <a:t>You can edit this text. Edit text here.</a:t>
            </a:r>
          </a:p>
          <a:p>
            <a:r>
              <a:rPr lang="en-US" sz="1600">
                <a:solidFill>
                  <a:schemeClr val="tx1">
                    <a:lumMod val="75000"/>
                    <a:lumOff val="25000"/>
                  </a:schemeClr>
                </a:solidFill>
              </a:rPr>
              <a:t>You can edit this text. Edit text here.</a:t>
            </a:r>
          </a:p>
        </p:txBody>
      </p:sp>
      <p:sp>
        <p:nvSpPr>
          <p:cNvPr id="5" name="Текст 4">
            <a:extLst>
              <a:ext uri="{FF2B5EF4-FFF2-40B4-BE49-F238E27FC236}">
                <a16:creationId xmlns:a16="http://schemas.microsoft.com/office/drawing/2014/main" id="{3A87A01E-DE3B-934F-9F11-842E1E7B1E44}"/>
              </a:ext>
            </a:extLst>
          </p:cNvPr>
          <p:cNvSpPr>
            <a:spLocks noGrp="1"/>
          </p:cNvSpPr>
          <p:nvPr>
            <p:ph type="body" sz="quarter" idx="15"/>
          </p:nvPr>
        </p:nvSpPr>
        <p:spPr>
          <a:xfrm>
            <a:off x="1017900" y="2498874"/>
            <a:ext cx="2375864" cy="470821"/>
          </a:xfrm>
        </p:spPr>
        <p:txBody>
          <a:bodyPr/>
          <a:lstStyle/>
          <a:p>
            <a:pPr algn="ctr"/>
            <a:r>
              <a:rPr lang="en-US" sz="1600" b="1" dirty="0"/>
              <a:t>Subtitle here</a:t>
            </a:r>
          </a:p>
        </p:txBody>
      </p:sp>
      <p:sp>
        <p:nvSpPr>
          <p:cNvPr id="2" name="Заголовок 1">
            <a:extLst>
              <a:ext uri="{FF2B5EF4-FFF2-40B4-BE49-F238E27FC236}">
                <a16:creationId xmlns:a16="http://schemas.microsoft.com/office/drawing/2014/main" id="{DD6E2060-C865-8149-9804-0B2B0E264673}"/>
              </a:ext>
            </a:extLst>
          </p:cNvPr>
          <p:cNvSpPr>
            <a:spLocks noGrp="1"/>
          </p:cNvSpPr>
          <p:nvPr>
            <p:ph type="title"/>
          </p:nvPr>
        </p:nvSpPr>
        <p:spPr/>
        <p:txBody>
          <a:bodyPr/>
          <a:lstStyle/>
          <a:p>
            <a:r>
              <a:rPr lang="en-US"/>
              <a:t>3 Column Slide</a:t>
            </a:r>
            <a:endParaRPr lang="en-US" dirty="0"/>
          </a:p>
        </p:txBody>
      </p:sp>
      <p:sp>
        <p:nvSpPr>
          <p:cNvPr id="49" name="Slide Number Placeholder 12">
            <a:extLst>
              <a:ext uri="{FF2B5EF4-FFF2-40B4-BE49-F238E27FC236}">
                <a16:creationId xmlns:a16="http://schemas.microsoft.com/office/drawing/2014/main" id="{0A993C16-5662-D241-8624-60CAFBEE6BD2}"/>
              </a:ext>
            </a:extLst>
          </p:cNvPr>
          <p:cNvSpPr>
            <a:spLocks noGrp="1"/>
          </p:cNvSpPr>
          <p:nvPr>
            <p:ph type="sldNum" sz="quarter" idx="12"/>
          </p:nvPr>
        </p:nvSpPr>
        <p:spPr/>
        <p:txBody>
          <a:bodyPr/>
          <a:lstStyle/>
          <a:p>
            <a:pPr algn="l"/>
            <a:fld id="{96E69268-9C8B-4EBF-A9EE-DC5DC2D48DC3}" type="slidenum">
              <a:rPr lang="en-US" sz="1400" smtClean="0"/>
              <a:pPr algn="l"/>
              <a:t>6</a:t>
            </a:fld>
            <a:endParaRPr lang="en-US" sz="1400" dirty="0"/>
          </a:p>
        </p:txBody>
      </p:sp>
      <p:sp>
        <p:nvSpPr>
          <p:cNvPr id="28" name="Rounded Rectangle 27">
            <a:extLst>
              <a:ext uri="{FF2B5EF4-FFF2-40B4-BE49-F238E27FC236}">
                <a16:creationId xmlns:a16="http://schemas.microsoft.com/office/drawing/2014/main" id="{010B3B66-EE96-A544-AA55-A19702DC9C80}"/>
              </a:ext>
            </a:extLst>
          </p:cNvPr>
          <p:cNvSpPr/>
          <p:nvPr/>
        </p:nvSpPr>
        <p:spPr>
          <a:xfrm>
            <a:off x="1737832" y="1463647"/>
            <a:ext cx="936000" cy="936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29" name="Рисунок 12" descr="Ежедневник">
            <a:extLst>
              <a:ext uri="{FF2B5EF4-FFF2-40B4-BE49-F238E27FC236}">
                <a16:creationId xmlns:a16="http://schemas.microsoft.com/office/drawing/2014/main" id="{78B70B22-C9F6-4544-87B7-2BA4A516F20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953832" y="1679647"/>
            <a:ext cx="504000" cy="504000"/>
          </a:xfrm>
          <a:prstGeom prst="rect">
            <a:avLst/>
          </a:prstGeom>
        </p:spPr>
      </p:pic>
      <p:sp>
        <p:nvSpPr>
          <p:cNvPr id="39" name="Rounded Rectangle 38">
            <a:extLst>
              <a:ext uri="{FF2B5EF4-FFF2-40B4-BE49-F238E27FC236}">
                <a16:creationId xmlns:a16="http://schemas.microsoft.com/office/drawing/2014/main" id="{4F7FAA55-2755-BF44-A1AB-2EC4B2663631}"/>
              </a:ext>
            </a:extLst>
          </p:cNvPr>
          <p:cNvSpPr/>
          <p:nvPr/>
        </p:nvSpPr>
        <p:spPr>
          <a:xfrm>
            <a:off x="4672258" y="2014285"/>
            <a:ext cx="2844308" cy="3636583"/>
          </a:xfrm>
          <a:prstGeom prst="roundRect">
            <a:avLst>
              <a:gd name="adj" fmla="val 7899"/>
            </a:avLst>
          </a:prstGeom>
          <a:solidFill>
            <a:schemeClr val="bg1"/>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40" name="Объект 2">
            <a:extLst>
              <a:ext uri="{FF2B5EF4-FFF2-40B4-BE49-F238E27FC236}">
                <a16:creationId xmlns:a16="http://schemas.microsoft.com/office/drawing/2014/main" id="{BAA4D121-044D-9745-B285-A45A1324D488}"/>
              </a:ext>
            </a:extLst>
          </p:cNvPr>
          <p:cNvSpPr txBox="1">
            <a:spLocks/>
          </p:cNvSpPr>
          <p:nvPr/>
        </p:nvSpPr>
        <p:spPr>
          <a:xfrm>
            <a:off x="4906480" y="2969695"/>
            <a:ext cx="2375864" cy="2395678"/>
          </a:xfrm>
          <a:prstGeom prst="rect">
            <a:avLst/>
          </a:prstGeom>
        </p:spPr>
        <p:txBody>
          <a:bodyPr vert="horz" lIns="121899" tIns="60949" rIns="121899" bIns="60949" rtlCol="0">
            <a:normAutofit/>
          </a:bodyPr>
          <a:lstStyle>
            <a:lvl1pPr marL="277120" indent="-277120"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2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8531" marR="0" lvl="0" indent="-228531" algn="l" defTabSz="914126"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You can edit this text. Edit text here.</a:t>
            </a:r>
          </a:p>
          <a:p>
            <a:pPr marL="228531" marR="0" lvl="0" indent="-228531" algn="l" defTabSz="914126"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You can edit this text. Edit text here.</a:t>
            </a:r>
          </a:p>
        </p:txBody>
      </p:sp>
      <p:sp>
        <p:nvSpPr>
          <p:cNvPr id="41" name="Текст 4">
            <a:extLst>
              <a:ext uri="{FF2B5EF4-FFF2-40B4-BE49-F238E27FC236}">
                <a16:creationId xmlns:a16="http://schemas.microsoft.com/office/drawing/2014/main" id="{279E00F9-0D0C-1246-B557-277D36A1A9AC}"/>
              </a:ext>
            </a:extLst>
          </p:cNvPr>
          <p:cNvSpPr txBox="1">
            <a:spLocks/>
          </p:cNvSpPr>
          <p:nvPr/>
        </p:nvSpPr>
        <p:spPr>
          <a:xfrm>
            <a:off x="4906480" y="2498874"/>
            <a:ext cx="2375864" cy="470821"/>
          </a:xfrm>
          <a:prstGeom prst="rect">
            <a:avLst/>
          </a:prstGeom>
        </p:spPr>
        <p:txBody>
          <a:bodyPr vert="horz" lIns="121899" tIns="60949" rIns="121899" bIns="60949" rtlCol="0" anchor="ctr">
            <a:noAutofit/>
          </a:bodyPr>
          <a:lstStyle>
            <a:lvl1pPr marL="277120" indent="-277120" algn="l" defTabSz="1218987" rtl="0" eaLnBrk="1" latinLnBrk="0" hangingPunct="1">
              <a:spcBef>
                <a:spcPct val="20000"/>
              </a:spcBef>
              <a:buFont typeface="Arial" pitchFamily="34" charset="0"/>
              <a:buNone/>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en-US" sz="1600" b="1">
                <a:latin typeface="Segoe UI" panose="020B0502040204020203" pitchFamily="34" charset="0"/>
                <a:ea typeface="Segoe UI" panose="020B0502040204020203" pitchFamily="34" charset="0"/>
                <a:cs typeface="Segoe UI" panose="020B0502040204020203" pitchFamily="34" charset="0"/>
              </a:rPr>
              <a:t>Subtitle here</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42" name="Rounded Rectangle 41">
            <a:extLst>
              <a:ext uri="{FF2B5EF4-FFF2-40B4-BE49-F238E27FC236}">
                <a16:creationId xmlns:a16="http://schemas.microsoft.com/office/drawing/2014/main" id="{A89F75BA-B5D3-C146-878A-7D46D5C88E9C}"/>
              </a:ext>
            </a:extLst>
          </p:cNvPr>
          <p:cNvSpPr/>
          <p:nvPr/>
        </p:nvSpPr>
        <p:spPr>
          <a:xfrm>
            <a:off x="5626412" y="1463647"/>
            <a:ext cx="936000" cy="9360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4" name="Rounded Rectangle 43">
            <a:extLst>
              <a:ext uri="{FF2B5EF4-FFF2-40B4-BE49-F238E27FC236}">
                <a16:creationId xmlns:a16="http://schemas.microsoft.com/office/drawing/2014/main" id="{47C0234F-5396-6649-8F66-EFD8F244528A}"/>
              </a:ext>
            </a:extLst>
          </p:cNvPr>
          <p:cNvSpPr/>
          <p:nvPr/>
        </p:nvSpPr>
        <p:spPr>
          <a:xfrm>
            <a:off x="8560838" y="2014285"/>
            <a:ext cx="2844308" cy="3636583"/>
          </a:xfrm>
          <a:prstGeom prst="roundRect">
            <a:avLst>
              <a:gd name="adj" fmla="val 7899"/>
            </a:avLst>
          </a:prstGeom>
          <a:solidFill>
            <a:schemeClr val="bg1"/>
          </a:solid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5" name="Объект 2">
            <a:extLst>
              <a:ext uri="{FF2B5EF4-FFF2-40B4-BE49-F238E27FC236}">
                <a16:creationId xmlns:a16="http://schemas.microsoft.com/office/drawing/2014/main" id="{E17A6CE1-EC8F-494B-BA57-694E26D874AF}"/>
              </a:ext>
            </a:extLst>
          </p:cNvPr>
          <p:cNvSpPr txBox="1">
            <a:spLocks/>
          </p:cNvSpPr>
          <p:nvPr/>
        </p:nvSpPr>
        <p:spPr>
          <a:xfrm>
            <a:off x="8795060" y="2969695"/>
            <a:ext cx="2375864" cy="2395678"/>
          </a:xfrm>
          <a:prstGeom prst="rect">
            <a:avLst/>
          </a:prstGeom>
        </p:spPr>
        <p:txBody>
          <a:bodyPr vert="horz" lIns="121899" tIns="60949" rIns="121899" bIns="60949" rtlCol="0">
            <a:normAutofit/>
          </a:bodyPr>
          <a:lstStyle>
            <a:lvl1pPr marL="277120" indent="-277120"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2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8531" marR="0" lvl="0" indent="-228531" algn="l" defTabSz="914126"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You can edit this text. Edit text here.</a:t>
            </a:r>
          </a:p>
          <a:p>
            <a:pPr marL="228531" marR="0" lvl="0" indent="-228531" algn="l" defTabSz="914126"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You can edit this text. Edit text here.</a:t>
            </a:r>
          </a:p>
        </p:txBody>
      </p:sp>
      <p:sp>
        <p:nvSpPr>
          <p:cNvPr id="46" name="Текст 4">
            <a:extLst>
              <a:ext uri="{FF2B5EF4-FFF2-40B4-BE49-F238E27FC236}">
                <a16:creationId xmlns:a16="http://schemas.microsoft.com/office/drawing/2014/main" id="{9062A455-8D94-6F4F-B7EB-A9FCE4E1EF3C}"/>
              </a:ext>
            </a:extLst>
          </p:cNvPr>
          <p:cNvSpPr txBox="1">
            <a:spLocks/>
          </p:cNvSpPr>
          <p:nvPr/>
        </p:nvSpPr>
        <p:spPr>
          <a:xfrm>
            <a:off x="8795060" y="2498874"/>
            <a:ext cx="2375864" cy="470821"/>
          </a:xfrm>
          <a:prstGeom prst="rect">
            <a:avLst/>
          </a:prstGeom>
        </p:spPr>
        <p:txBody>
          <a:bodyPr vert="horz" lIns="121899" tIns="60949" rIns="121899" bIns="60949" rtlCol="0" anchor="ctr">
            <a:noAutofit/>
          </a:bodyPr>
          <a:lstStyle>
            <a:lvl1pPr marL="277120" indent="-277120" algn="l" defTabSz="1218987" rtl="0" eaLnBrk="1" latinLnBrk="0" hangingPunct="1">
              <a:spcBef>
                <a:spcPct val="20000"/>
              </a:spcBef>
              <a:buFont typeface="Arial" pitchFamily="34" charset="0"/>
              <a:buNone/>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en-US" sz="1600" b="1">
                <a:latin typeface="Segoe UI" panose="020B0502040204020203" pitchFamily="34" charset="0"/>
                <a:ea typeface="Segoe UI" panose="020B0502040204020203" pitchFamily="34" charset="0"/>
                <a:cs typeface="Segoe UI" panose="020B0502040204020203" pitchFamily="34" charset="0"/>
              </a:rPr>
              <a:t>Subtitle here</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47" name="Rounded Rectangle 46">
            <a:extLst>
              <a:ext uri="{FF2B5EF4-FFF2-40B4-BE49-F238E27FC236}">
                <a16:creationId xmlns:a16="http://schemas.microsoft.com/office/drawing/2014/main" id="{B61CE8BA-DCC3-C34D-A94E-A7D8A0708103}"/>
              </a:ext>
            </a:extLst>
          </p:cNvPr>
          <p:cNvSpPr/>
          <p:nvPr/>
        </p:nvSpPr>
        <p:spPr>
          <a:xfrm>
            <a:off x="9514992" y="1463647"/>
            <a:ext cx="936000" cy="9360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48" name="Рисунок 12" descr="Ежедневник">
            <a:extLst>
              <a:ext uri="{FF2B5EF4-FFF2-40B4-BE49-F238E27FC236}">
                <a16:creationId xmlns:a16="http://schemas.microsoft.com/office/drawing/2014/main" id="{769647DB-4C28-9541-A1BA-847D4CA55F0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730992" y="1679647"/>
            <a:ext cx="504000" cy="504000"/>
          </a:xfrm>
          <a:prstGeom prst="rect">
            <a:avLst/>
          </a:prstGeom>
        </p:spPr>
      </p:pic>
      <p:sp>
        <p:nvSpPr>
          <p:cNvPr id="52" name="Овал 7">
            <a:extLst>
              <a:ext uri="{FF2B5EF4-FFF2-40B4-BE49-F238E27FC236}">
                <a16:creationId xmlns:a16="http://schemas.microsoft.com/office/drawing/2014/main" id="{D4C22689-BC1A-9347-96DA-DB03781C4CF5}"/>
              </a:ext>
            </a:extLst>
          </p:cNvPr>
          <p:cNvSpPr/>
          <p:nvPr/>
        </p:nvSpPr>
        <p:spPr>
          <a:xfrm rot="1800000">
            <a:off x="3765854" y="1279776"/>
            <a:ext cx="551026" cy="551026"/>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3" name="Овал 7">
            <a:extLst>
              <a:ext uri="{FF2B5EF4-FFF2-40B4-BE49-F238E27FC236}">
                <a16:creationId xmlns:a16="http://schemas.microsoft.com/office/drawing/2014/main" id="{FDF84027-6FFE-3748-9DDC-C8AB58548475}"/>
              </a:ext>
            </a:extLst>
          </p:cNvPr>
          <p:cNvSpPr/>
          <p:nvPr/>
        </p:nvSpPr>
        <p:spPr>
          <a:xfrm rot="1800000" flipV="1">
            <a:off x="3326031" y="1322648"/>
            <a:ext cx="236540" cy="236540"/>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4" name="Овал 7">
            <a:extLst>
              <a:ext uri="{FF2B5EF4-FFF2-40B4-BE49-F238E27FC236}">
                <a16:creationId xmlns:a16="http://schemas.microsoft.com/office/drawing/2014/main" id="{FE6C24D7-0B00-224A-A045-6A51D7D04273}"/>
              </a:ext>
            </a:extLst>
          </p:cNvPr>
          <p:cNvSpPr/>
          <p:nvPr/>
        </p:nvSpPr>
        <p:spPr>
          <a:xfrm rot="1800000" flipV="1">
            <a:off x="3368587" y="789695"/>
            <a:ext cx="159949" cy="159949"/>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6" name="Picture Placeholder 55">
            <a:extLst>
              <a:ext uri="{FF2B5EF4-FFF2-40B4-BE49-F238E27FC236}">
                <a16:creationId xmlns:a16="http://schemas.microsoft.com/office/drawing/2014/main" id="{33EF1B90-7BBA-4E4A-A284-F0F97CCD1C6D}"/>
              </a:ext>
            </a:extLst>
          </p:cNvPr>
          <p:cNvSpPr>
            <a:spLocks noGrp="1"/>
          </p:cNvSpPr>
          <p:nvPr>
            <p:ph type="pic" sz="quarter" idx="13"/>
          </p:nvPr>
        </p:nvSpPr>
        <p:spPr/>
        <p:txBody>
          <a:bodyPr/>
          <a:lstStyle/>
          <a:p>
            <a:endParaRPr lang="en-IN"/>
          </a:p>
        </p:txBody>
      </p:sp>
      <p:pic>
        <p:nvPicPr>
          <p:cNvPr id="57" name="Рисунок 12" descr="Контрольный список">
            <a:extLst>
              <a:ext uri="{FF2B5EF4-FFF2-40B4-BE49-F238E27FC236}">
                <a16:creationId xmlns:a16="http://schemas.microsoft.com/office/drawing/2014/main" id="{1FDEA3B9-1AEC-FF49-943E-1EB0FC2E798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855757" y="1692992"/>
            <a:ext cx="477309" cy="477309"/>
          </a:xfrm>
          <a:prstGeom prst="rect">
            <a:avLst/>
          </a:prstGeom>
        </p:spPr>
      </p:pic>
    </p:spTree>
    <p:extLst>
      <p:ext uri="{BB962C8B-B14F-4D97-AF65-F5344CB8AC3E}">
        <p14:creationId xmlns:p14="http://schemas.microsoft.com/office/powerpoint/2010/main" val="19449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Объект 2">
            <a:extLst>
              <a:ext uri="{FF2B5EF4-FFF2-40B4-BE49-F238E27FC236}">
                <a16:creationId xmlns:a16="http://schemas.microsoft.com/office/drawing/2014/main" id="{591F4242-E57D-F741-A3B3-7CC8722A3645}"/>
              </a:ext>
            </a:extLst>
          </p:cNvPr>
          <p:cNvSpPr>
            <a:spLocks noGrp="1"/>
          </p:cNvSpPr>
          <p:nvPr>
            <p:ph idx="1"/>
          </p:nvPr>
        </p:nvSpPr>
        <p:spPr>
          <a:xfrm>
            <a:off x="567481" y="1575200"/>
            <a:ext cx="4302316" cy="341632"/>
          </a:xfrm>
        </p:spPr>
        <p:txBody>
          <a:bodyPr wrap="square" anchor="t">
            <a:spAutoFit/>
          </a:bodyPr>
          <a:lstStyle/>
          <a:p>
            <a:pPr marL="0" indent="0">
              <a:buNone/>
            </a:pPr>
            <a:r>
              <a:rPr lang="en-US" sz="1800" b="1" dirty="0">
                <a:solidFill>
                  <a:schemeClr val="accent1"/>
                </a:solidFill>
              </a:rPr>
              <a:t>YOU CAN EDIT THIS TEXT</a:t>
            </a:r>
          </a:p>
        </p:txBody>
      </p:sp>
      <p:sp>
        <p:nvSpPr>
          <p:cNvPr id="2" name="Заголовок 1">
            <a:extLst>
              <a:ext uri="{FF2B5EF4-FFF2-40B4-BE49-F238E27FC236}">
                <a16:creationId xmlns:a16="http://schemas.microsoft.com/office/drawing/2014/main" id="{0D57E0DC-B1F7-AD49-B796-2A178ED8B869}"/>
              </a:ext>
            </a:extLst>
          </p:cNvPr>
          <p:cNvSpPr>
            <a:spLocks noGrp="1"/>
          </p:cNvSpPr>
          <p:nvPr>
            <p:ph type="title"/>
          </p:nvPr>
        </p:nvSpPr>
        <p:spPr/>
        <p:txBody>
          <a:bodyPr>
            <a:normAutofit/>
          </a:bodyPr>
          <a:lstStyle/>
          <a:p>
            <a:r>
              <a:rPr lang="en-US"/>
              <a:t>Slide with Photo Placeholder</a:t>
            </a:r>
            <a:endParaRPr lang="en-US" dirty="0"/>
          </a:p>
        </p:txBody>
      </p:sp>
      <p:sp>
        <p:nvSpPr>
          <p:cNvPr id="15" name="Slide Number Placeholder 12">
            <a:extLst>
              <a:ext uri="{FF2B5EF4-FFF2-40B4-BE49-F238E27FC236}">
                <a16:creationId xmlns:a16="http://schemas.microsoft.com/office/drawing/2014/main" id="{08343A5E-155E-5845-BC0B-1D4FAA1D6BC8}"/>
              </a:ext>
            </a:extLst>
          </p:cNvPr>
          <p:cNvSpPr>
            <a:spLocks noGrp="1"/>
          </p:cNvSpPr>
          <p:nvPr>
            <p:ph type="sldNum" sz="quarter" idx="12"/>
          </p:nvPr>
        </p:nvSpPr>
        <p:spPr/>
        <p:txBody>
          <a:bodyPr/>
          <a:lstStyle/>
          <a:p>
            <a:pPr algn="l"/>
            <a:fld id="{96E69268-9C8B-4EBF-A9EE-DC5DC2D48DC3}" type="slidenum">
              <a:rPr lang="en-US" sz="1400" smtClean="0">
                <a:latin typeface="Segoe UI" panose="020B0502040204020203" pitchFamily="34" charset="0"/>
                <a:ea typeface="Segoe UI" panose="020B0502040204020203" pitchFamily="34" charset="0"/>
                <a:cs typeface="Segoe UI" panose="020B0502040204020203" pitchFamily="34" charset="0"/>
              </a:rPr>
              <a:pPr algn="l"/>
              <a:t>7</a:t>
            </a:fld>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33" name="Picture Placeholder 32">
            <a:extLst>
              <a:ext uri="{FF2B5EF4-FFF2-40B4-BE49-F238E27FC236}">
                <a16:creationId xmlns:a16="http://schemas.microsoft.com/office/drawing/2014/main" id="{5423E02A-EB78-A640-9190-9D37397A76E0}"/>
              </a:ext>
            </a:extLst>
          </p:cNvPr>
          <p:cNvSpPr>
            <a:spLocks noGrp="1"/>
          </p:cNvSpPr>
          <p:nvPr>
            <p:ph type="pic" sz="quarter" idx="13"/>
          </p:nvPr>
        </p:nvSpPr>
        <p:spPr/>
        <p:txBody>
          <a:bodyPr/>
          <a:lstStyle/>
          <a:p>
            <a:endParaRPr lang="en-IN"/>
          </a:p>
        </p:txBody>
      </p:sp>
      <p:sp>
        <p:nvSpPr>
          <p:cNvPr id="13" name="Объект 2">
            <a:extLst>
              <a:ext uri="{FF2B5EF4-FFF2-40B4-BE49-F238E27FC236}">
                <a16:creationId xmlns:a16="http://schemas.microsoft.com/office/drawing/2014/main" id="{2DF0EF6E-96F4-3C4B-A2B3-EB028B6EDC98}"/>
              </a:ext>
            </a:extLst>
          </p:cNvPr>
          <p:cNvSpPr txBox="1">
            <a:spLocks/>
          </p:cNvSpPr>
          <p:nvPr/>
        </p:nvSpPr>
        <p:spPr>
          <a:xfrm>
            <a:off x="549796" y="1979570"/>
            <a:ext cx="4320000" cy="2191347"/>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 You can edit this text. Editable text</a:t>
            </a:r>
          </a:p>
          <a:p>
            <a:pPr marL="0" indent="0">
              <a:buFont typeface="Arial" pitchFamily="34" charset="0"/>
              <a:buNone/>
            </a:pP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 You can edit this text. Editable text. You can edit this text. Editable text. You can edit this text. Editable text. You can edit this text. Editable text. You can edit this text. Editable text.</a:t>
            </a:r>
          </a:p>
        </p:txBody>
      </p:sp>
      <p:sp>
        <p:nvSpPr>
          <p:cNvPr id="16" name="Объект 2">
            <a:extLst>
              <a:ext uri="{FF2B5EF4-FFF2-40B4-BE49-F238E27FC236}">
                <a16:creationId xmlns:a16="http://schemas.microsoft.com/office/drawing/2014/main" id="{B39971FB-EC6C-7E4D-8EC1-E09955A271F4}"/>
              </a:ext>
            </a:extLst>
          </p:cNvPr>
          <p:cNvSpPr txBox="1">
            <a:spLocks/>
          </p:cNvSpPr>
          <p:nvPr/>
        </p:nvSpPr>
        <p:spPr>
          <a:xfrm>
            <a:off x="1229962" y="4844431"/>
            <a:ext cx="347632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You can edit this text. You can edit this text. You can edit this text.</a:t>
            </a:r>
          </a:p>
        </p:txBody>
      </p:sp>
      <p:sp>
        <p:nvSpPr>
          <p:cNvPr id="17" name="Текст 4">
            <a:extLst>
              <a:ext uri="{FF2B5EF4-FFF2-40B4-BE49-F238E27FC236}">
                <a16:creationId xmlns:a16="http://schemas.microsoft.com/office/drawing/2014/main" id="{401CACED-77D8-824B-80EC-43B4A98CA9F3}"/>
              </a:ext>
            </a:extLst>
          </p:cNvPr>
          <p:cNvSpPr txBox="1">
            <a:spLocks/>
          </p:cNvSpPr>
          <p:nvPr/>
        </p:nvSpPr>
        <p:spPr>
          <a:xfrm>
            <a:off x="1241421" y="4484431"/>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Subtitle Here</a:t>
            </a:r>
            <a:endParaRPr lang="en-US" b="1"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Овал 7">
            <a:extLst>
              <a:ext uri="{FF2B5EF4-FFF2-40B4-BE49-F238E27FC236}">
                <a16:creationId xmlns:a16="http://schemas.microsoft.com/office/drawing/2014/main" id="{9BCC0940-13FD-444B-9BBF-A19F5601CBDC}"/>
              </a:ext>
            </a:extLst>
          </p:cNvPr>
          <p:cNvSpPr>
            <a:spLocks noChangeAspect="1"/>
          </p:cNvSpPr>
          <p:nvPr/>
        </p:nvSpPr>
        <p:spPr>
          <a:xfrm>
            <a:off x="624840" y="439443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19" name="Рисунок 12" descr="Контрольный список">
            <a:extLst>
              <a:ext uri="{FF2B5EF4-FFF2-40B4-BE49-F238E27FC236}">
                <a16:creationId xmlns:a16="http://schemas.microsoft.com/office/drawing/2014/main" id="{0EBBE8D6-2662-0F44-B431-8624E24FED3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4840" y="4486971"/>
            <a:ext cx="360000" cy="360000"/>
          </a:xfrm>
          <a:prstGeom prst="rect">
            <a:avLst/>
          </a:prstGeom>
        </p:spPr>
      </p:pic>
      <p:sp>
        <p:nvSpPr>
          <p:cNvPr id="31" name="Freeform 30">
            <a:extLst>
              <a:ext uri="{FF2B5EF4-FFF2-40B4-BE49-F238E27FC236}">
                <a16:creationId xmlns:a16="http://schemas.microsoft.com/office/drawing/2014/main" id="{89D150BF-8239-E246-B547-1DA8C62A3B3E}"/>
              </a:ext>
            </a:extLst>
          </p:cNvPr>
          <p:cNvSpPr/>
          <p:nvPr/>
        </p:nvSpPr>
        <p:spPr>
          <a:xfrm flipH="1">
            <a:off x="5511976" y="0"/>
            <a:ext cx="6676849" cy="6856508"/>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blipFill>
            <a:blip r:embed="rId5"/>
            <a:stretch>
              <a:fillRect/>
            </a:stretch>
          </a:blipFill>
          <a:ln w="21638" cap="flat">
            <a:noFill/>
            <a:prstDash val="solid"/>
            <a:miter/>
          </a:ln>
        </p:spPr>
        <p:txBody>
          <a:bodyPr rtlCol="0" anchor="ctr"/>
          <a:lstStyle/>
          <a:p>
            <a:endParaRPr lang="en-US">
              <a:latin typeface="Segoe UI" panose="020B0502040204020203" pitchFamily="34" charset="0"/>
            </a:endParaRPr>
          </a:p>
        </p:txBody>
      </p:sp>
      <p:sp>
        <p:nvSpPr>
          <p:cNvPr id="32" name="Овал 7">
            <a:extLst>
              <a:ext uri="{FF2B5EF4-FFF2-40B4-BE49-F238E27FC236}">
                <a16:creationId xmlns:a16="http://schemas.microsoft.com/office/drawing/2014/main" id="{F33CA150-D289-924D-931F-E487311E7A5D}"/>
              </a:ext>
            </a:extLst>
          </p:cNvPr>
          <p:cNvSpPr/>
          <p:nvPr/>
        </p:nvSpPr>
        <p:spPr>
          <a:xfrm rot="1800000">
            <a:off x="6438453" y="5012972"/>
            <a:ext cx="3120496" cy="3120496"/>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139663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Объект 2">
            <a:extLst>
              <a:ext uri="{FF2B5EF4-FFF2-40B4-BE49-F238E27FC236}">
                <a16:creationId xmlns:a16="http://schemas.microsoft.com/office/drawing/2014/main" id="{591F4242-E57D-F741-A3B3-7CC8722A3645}"/>
              </a:ext>
            </a:extLst>
          </p:cNvPr>
          <p:cNvSpPr>
            <a:spLocks noGrp="1"/>
          </p:cNvSpPr>
          <p:nvPr>
            <p:ph idx="1"/>
          </p:nvPr>
        </p:nvSpPr>
        <p:spPr>
          <a:xfrm>
            <a:off x="6094412" y="1628800"/>
            <a:ext cx="6129151" cy="341632"/>
          </a:xfrm>
        </p:spPr>
        <p:txBody>
          <a:bodyPr wrap="square" anchor="t">
            <a:spAutoFit/>
          </a:bodyPr>
          <a:lstStyle/>
          <a:p>
            <a:pPr marL="0" indent="0">
              <a:buNone/>
            </a:pPr>
            <a:r>
              <a:rPr lang="en-US" sz="1800" b="1" dirty="0">
                <a:solidFill>
                  <a:schemeClr val="accent1"/>
                </a:solidFill>
              </a:rPr>
              <a:t>YOU CAN EDIT THIS TEXT</a:t>
            </a:r>
          </a:p>
        </p:txBody>
      </p:sp>
      <p:sp>
        <p:nvSpPr>
          <p:cNvPr id="2" name="Заголовок 1">
            <a:extLst>
              <a:ext uri="{FF2B5EF4-FFF2-40B4-BE49-F238E27FC236}">
                <a16:creationId xmlns:a16="http://schemas.microsoft.com/office/drawing/2014/main" id="{0D57E0DC-B1F7-AD49-B796-2A178ED8B869}"/>
              </a:ext>
            </a:extLst>
          </p:cNvPr>
          <p:cNvSpPr>
            <a:spLocks noGrp="1"/>
          </p:cNvSpPr>
          <p:nvPr>
            <p:ph type="title"/>
          </p:nvPr>
        </p:nvSpPr>
        <p:spPr/>
        <p:txBody>
          <a:bodyPr>
            <a:normAutofit/>
          </a:bodyPr>
          <a:lstStyle/>
          <a:p>
            <a:r>
              <a:rPr lang="en-US"/>
              <a:t>Slide with Photo Placeholder</a:t>
            </a:r>
            <a:endParaRPr lang="en-US" dirty="0"/>
          </a:p>
        </p:txBody>
      </p:sp>
      <p:sp>
        <p:nvSpPr>
          <p:cNvPr id="15" name="Slide Number Placeholder 12">
            <a:extLst>
              <a:ext uri="{FF2B5EF4-FFF2-40B4-BE49-F238E27FC236}">
                <a16:creationId xmlns:a16="http://schemas.microsoft.com/office/drawing/2014/main" id="{08343A5E-155E-5845-BC0B-1D4FAA1D6BC8}"/>
              </a:ext>
            </a:extLst>
          </p:cNvPr>
          <p:cNvSpPr>
            <a:spLocks noGrp="1"/>
          </p:cNvSpPr>
          <p:nvPr>
            <p:ph type="sldNum" sz="quarter" idx="12"/>
          </p:nvPr>
        </p:nvSpPr>
        <p:spPr/>
        <p:txBody>
          <a:bodyPr/>
          <a:lstStyle/>
          <a:p>
            <a:pPr algn="l"/>
            <a:fld id="{96E69268-9C8B-4EBF-A9EE-DC5DC2D48DC3}" type="slidenum">
              <a:rPr lang="en-US" sz="1400" smtClean="0"/>
              <a:pPr algn="l"/>
              <a:t>8</a:t>
            </a:fld>
            <a:endParaRPr lang="en-US" sz="1400" dirty="0"/>
          </a:p>
        </p:txBody>
      </p:sp>
      <p:sp>
        <p:nvSpPr>
          <p:cNvPr id="3" name="Picture Placeholder 2">
            <a:extLst>
              <a:ext uri="{FF2B5EF4-FFF2-40B4-BE49-F238E27FC236}">
                <a16:creationId xmlns:a16="http://schemas.microsoft.com/office/drawing/2014/main" id="{51CEBEBB-434A-0544-892C-7C79FA50337C}"/>
              </a:ext>
            </a:extLst>
          </p:cNvPr>
          <p:cNvSpPr>
            <a:spLocks noGrp="1"/>
          </p:cNvSpPr>
          <p:nvPr>
            <p:ph type="pic" sz="quarter" idx="13"/>
          </p:nvPr>
        </p:nvSpPr>
        <p:spPr/>
        <p:txBody>
          <a:bodyPr/>
          <a:lstStyle/>
          <a:p>
            <a:endParaRPr lang="en-IN"/>
          </a:p>
        </p:txBody>
      </p:sp>
      <p:sp>
        <p:nvSpPr>
          <p:cNvPr id="13" name="Объект 2">
            <a:extLst>
              <a:ext uri="{FF2B5EF4-FFF2-40B4-BE49-F238E27FC236}">
                <a16:creationId xmlns:a16="http://schemas.microsoft.com/office/drawing/2014/main" id="{2DF0EF6E-96F4-3C4B-A2B3-EB028B6EDC98}"/>
              </a:ext>
            </a:extLst>
          </p:cNvPr>
          <p:cNvSpPr txBox="1">
            <a:spLocks/>
          </p:cNvSpPr>
          <p:nvPr/>
        </p:nvSpPr>
        <p:spPr>
          <a:xfrm>
            <a:off x="6102696" y="2101875"/>
            <a:ext cx="5822072" cy="1945126"/>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dirty="0">
                <a:solidFill>
                  <a:schemeClr val="tx1">
                    <a:lumMod val="75000"/>
                    <a:lumOff val="25000"/>
                  </a:schemeClr>
                </a:solidFill>
                <a:latin typeface="Segoe UI" panose="020B0502040204020203" pitchFamily="34" charset="0"/>
              </a:rPr>
              <a:t>You can edit this text. Editable text. You can edit this text. Editable text</a:t>
            </a:r>
          </a:p>
          <a:p>
            <a:pPr marL="0" indent="0">
              <a:buFont typeface="Arial" pitchFamily="34" charset="0"/>
              <a:buNone/>
            </a:pPr>
            <a:endParaRPr lang="en-US" dirty="0">
              <a:solidFill>
                <a:schemeClr val="tx1">
                  <a:lumMod val="75000"/>
                  <a:lumOff val="25000"/>
                </a:schemeClr>
              </a:solidFill>
              <a:latin typeface="Segoe UI" panose="020B0502040204020203" pitchFamily="34" charset="0"/>
            </a:endParaRPr>
          </a:p>
          <a:p>
            <a:pPr marL="0" indent="0">
              <a:buNone/>
            </a:pPr>
            <a:r>
              <a:rPr lang="en-US" dirty="0">
                <a:solidFill>
                  <a:schemeClr val="tx1">
                    <a:lumMod val="75000"/>
                    <a:lumOff val="25000"/>
                  </a:schemeClr>
                </a:solidFill>
                <a:latin typeface="Segoe UI" panose="020B0502040204020203" pitchFamily="34" charset="0"/>
              </a:rPr>
              <a:t>You can edit this text. Editable text. You can edit this text. Editable text. You can edit this text. Editable text. You can edit this text. Editable text. You can edit this text. Editable text. You can edit this text. Editable text.</a:t>
            </a:r>
          </a:p>
        </p:txBody>
      </p:sp>
      <p:sp>
        <p:nvSpPr>
          <p:cNvPr id="16" name="Объект 2">
            <a:extLst>
              <a:ext uri="{FF2B5EF4-FFF2-40B4-BE49-F238E27FC236}">
                <a16:creationId xmlns:a16="http://schemas.microsoft.com/office/drawing/2014/main" id="{B39971FB-EC6C-7E4D-8EC1-E09955A271F4}"/>
              </a:ext>
            </a:extLst>
          </p:cNvPr>
          <p:cNvSpPr txBox="1">
            <a:spLocks/>
          </p:cNvSpPr>
          <p:nvPr/>
        </p:nvSpPr>
        <p:spPr>
          <a:xfrm>
            <a:off x="6782862" y="4965186"/>
            <a:ext cx="5141906" cy="615531"/>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rPr>
              <a:t>You can edit this text. You can edit this text. You can edit this text. You can edit this text.</a:t>
            </a:r>
          </a:p>
        </p:txBody>
      </p:sp>
      <p:sp>
        <p:nvSpPr>
          <p:cNvPr id="17" name="Текст 4">
            <a:extLst>
              <a:ext uri="{FF2B5EF4-FFF2-40B4-BE49-F238E27FC236}">
                <a16:creationId xmlns:a16="http://schemas.microsoft.com/office/drawing/2014/main" id="{401CACED-77D8-824B-80EC-43B4A98CA9F3}"/>
              </a:ext>
            </a:extLst>
          </p:cNvPr>
          <p:cNvSpPr txBox="1">
            <a:spLocks/>
          </p:cNvSpPr>
          <p:nvPr/>
        </p:nvSpPr>
        <p:spPr>
          <a:xfrm>
            <a:off x="6794321" y="4605186"/>
            <a:ext cx="512495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dirty="0">
                <a:latin typeface="Segoe UI" panose="020B0502040204020203" pitchFamily="34" charset="0"/>
              </a:rPr>
              <a:t>Subtitle Here</a:t>
            </a:r>
          </a:p>
        </p:txBody>
      </p:sp>
      <p:sp>
        <p:nvSpPr>
          <p:cNvPr id="18" name="Овал 7">
            <a:extLst>
              <a:ext uri="{FF2B5EF4-FFF2-40B4-BE49-F238E27FC236}">
                <a16:creationId xmlns:a16="http://schemas.microsoft.com/office/drawing/2014/main" id="{9BCC0940-13FD-444B-9BBF-A19F5601CBDC}"/>
              </a:ext>
            </a:extLst>
          </p:cNvPr>
          <p:cNvSpPr>
            <a:spLocks noChangeAspect="1"/>
          </p:cNvSpPr>
          <p:nvPr/>
        </p:nvSpPr>
        <p:spPr>
          <a:xfrm>
            <a:off x="6177740" y="4515186"/>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19" name="Рисунок 12" descr="Контрольный список">
            <a:extLst>
              <a:ext uri="{FF2B5EF4-FFF2-40B4-BE49-F238E27FC236}">
                <a16:creationId xmlns:a16="http://schemas.microsoft.com/office/drawing/2014/main" id="{0EBBE8D6-2662-0F44-B431-8624E24FED3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67740" y="4607726"/>
            <a:ext cx="360000" cy="360000"/>
          </a:xfrm>
          <a:prstGeom prst="rect">
            <a:avLst/>
          </a:prstGeom>
        </p:spPr>
      </p:pic>
      <p:sp>
        <p:nvSpPr>
          <p:cNvPr id="14" name="Овал 7">
            <a:extLst>
              <a:ext uri="{FF2B5EF4-FFF2-40B4-BE49-F238E27FC236}">
                <a16:creationId xmlns:a16="http://schemas.microsoft.com/office/drawing/2014/main" id="{D4E02571-0571-EC46-94C8-2A4844EF68E5}"/>
              </a:ext>
            </a:extLst>
          </p:cNvPr>
          <p:cNvSpPr/>
          <p:nvPr/>
        </p:nvSpPr>
        <p:spPr>
          <a:xfrm rot="1800000">
            <a:off x="-1317031" y="517064"/>
            <a:ext cx="6590067" cy="6590067"/>
          </a:xfrm>
          <a:prstGeom prst="ellipse">
            <a:avLst/>
          </a:prstGeom>
          <a:solidFill>
            <a:srgbClr val="469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Овал 7">
            <a:extLst>
              <a:ext uri="{FF2B5EF4-FFF2-40B4-BE49-F238E27FC236}">
                <a16:creationId xmlns:a16="http://schemas.microsoft.com/office/drawing/2014/main" id="{1E566316-CEED-5E4C-A1E1-77B0C09F4B0E}"/>
              </a:ext>
            </a:extLst>
          </p:cNvPr>
          <p:cNvSpPr/>
          <p:nvPr/>
        </p:nvSpPr>
        <p:spPr>
          <a:xfrm rot="1800000">
            <a:off x="-874381" y="943881"/>
            <a:ext cx="5742080" cy="5742080"/>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Овал 7">
            <a:extLst>
              <a:ext uri="{FF2B5EF4-FFF2-40B4-BE49-F238E27FC236}">
                <a16:creationId xmlns:a16="http://schemas.microsoft.com/office/drawing/2014/main" id="{8A5B8BEA-BEC1-5E48-87F6-4416A6A271E6}"/>
              </a:ext>
            </a:extLst>
          </p:cNvPr>
          <p:cNvSpPr/>
          <p:nvPr/>
        </p:nvSpPr>
        <p:spPr>
          <a:xfrm rot="1800000">
            <a:off x="-547951" y="4886604"/>
            <a:ext cx="3120496" cy="3120496"/>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233468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Овал 7">
            <a:extLst>
              <a:ext uri="{FF2B5EF4-FFF2-40B4-BE49-F238E27FC236}">
                <a16:creationId xmlns:a16="http://schemas.microsoft.com/office/drawing/2014/main" id="{6580839F-BD21-6146-B229-0EBA6F203DEA}"/>
              </a:ext>
            </a:extLst>
          </p:cNvPr>
          <p:cNvSpPr/>
          <p:nvPr/>
        </p:nvSpPr>
        <p:spPr>
          <a:xfrm rot="1800000">
            <a:off x="7588988" y="2343025"/>
            <a:ext cx="5386325" cy="5386325"/>
          </a:xfrm>
          <a:prstGeom prst="ellipse">
            <a:avLst/>
          </a:prstGeom>
          <a:solidFill>
            <a:srgbClr val="B5D4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1" name="Объект 2">
            <a:extLst>
              <a:ext uri="{FF2B5EF4-FFF2-40B4-BE49-F238E27FC236}">
                <a16:creationId xmlns:a16="http://schemas.microsoft.com/office/drawing/2014/main" id="{3CD8AE21-440A-E04B-9447-D022933C8E8C}"/>
              </a:ext>
            </a:extLst>
          </p:cNvPr>
          <p:cNvSpPr>
            <a:spLocks noGrp="1"/>
          </p:cNvSpPr>
          <p:nvPr>
            <p:ph idx="1"/>
          </p:nvPr>
        </p:nvSpPr>
        <p:spPr>
          <a:xfrm>
            <a:off x="578904" y="1528080"/>
            <a:ext cx="6129151" cy="341632"/>
          </a:xfrm>
        </p:spPr>
        <p:txBody>
          <a:bodyPr wrap="square" anchor="t">
            <a:spAutoFit/>
          </a:bodyPr>
          <a:lstStyle/>
          <a:p>
            <a:pPr marL="0" indent="0">
              <a:buNone/>
            </a:pPr>
            <a:r>
              <a:rPr lang="en-US" sz="1800" b="1">
                <a:solidFill>
                  <a:schemeClr val="accent1"/>
                </a:solidFill>
              </a:rPr>
              <a:t>YOU CAN EDIT THIS TEXT</a:t>
            </a:r>
            <a:endParaRPr lang="en-US" sz="1800" b="1" dirty="0">
              <a:solidFill>
                <a:schemeClr val="accent1"/>
              </a:solidFill>
            </a:endParaRPr>
          </a:p>
        </p:txBody>
      </p:sp>
      <p:sp>
        <p:nvSpPr>
          <p:cNvPr id="5" name="Заголовок 4">
            <a:extLst>
              <a:ext uri="{FF2B5EF4-FFF2-40B4-BE49-F238E27FC236}">
                <a16:creationId xmlns:a16="http://schemas.microsoft.com/office/drawing/2014/main" id="{3761D79D-CCE0-0E40-9C7D-98CBBA865921}"/>
              </a:ext>
            </a:extLst>
          </p:cNvPr>
          <p:cNvSpPr>
            <a:spLocks noGrp="1"/>
          </p:cNvSpPr>
          <p:nvPr>
            <p:ph type="title"/>
          </p:nvPr>
        </p:nvSpPr>
        <p:spPr/>
        <p:txBody>
          <a:bodyPr/>
          <a:lstStyle/>
          <a:p>
            <a:r>
              <a:rPr lang="en-US"/>
              <a:t>Content Slide with Photos</a:t>
            </a:r>
            <a:endParaRPr lang="en-US" dirty="0"/>
          </a:p>
        </p:txBody>
      </p:sp>
      <p:sp>
        <p:nvSpPr>
          <p:cNvPr id="13" name="Slide Number Placeholder 12">
            <a:extLst>
              <a:ext uri="{FF2B5EF4-FFF2-40B4-BE49-F238E27FC236}">
                <a16:creationId xmlns:a16="http://schemas.microsoft.com/office/drawing/2014/main" id="{AE9F42D2-5AC0-3449-B2F1-E725B6CB6CC6}"/>
              </a:ext>
            </a:extLst>
          </p:cNvPr>
          <p:cNvSpPr>
            <a:spLocks noGrp="1"/>
          </p:cNvSpPr>
          <p:nvPr>
            <p:ph type="sldNum" sz="quarter" idx="12"/>
          </p:nvPr>
        </p:nvSpPr>
        <p:spPr/>
        <p:txBody>
          <a:bodyPr/>
          <a:lstStyle/>
          <a:p>
            <a:pPr algn="l"/>
            <a:fld id="{96E69268-9C8B-4EBF-A9EE-DC5DC2D48DC3}" type="slidenum">
              <a:rPr lang="en-US" sz="1400" smtClean="0"/>
              <a:pPr algn="l"/>
              <a:t>9</a:t>
            </a:fld>
            <a:endParaRPr lang="en-US" sz="1400"/>
          </a:p>
        </p:txBody>
      </p:sp>
      <p:sp>
        <p:nvSpPr>
          <p:cNvPr id="15" name="Picture Placeholder 14">
            <a:extLst>
              <a:ext uri="{FF2B5EF4-FFF2-40B4-BE49-F238E27FC236}">
                <a16:creationId xmlns:a16="http://schemas.microsoft.com/office/drawing/2014/main" id="{72BDCD44-2C6B-4947-A765-9A36038C8085}"/>
              </a:ext>
            </a:extLst>
          </p:cNvPr>
          <p:cNvSpPr>
            <a:spLocks noGrp="1"/>
          </p:cNvSpPr>
          <p:nvPr>
            <p:ph type="pic" sz="quarter" idx="13"/>
          </p:nvPr>
        </p:nvSpPr>
        <p:spPr/>
        <p:txBody>
          <a:bodyPr/>
          <a:lstStyle/>
          <a:p>
            <a:endParaRPr lang="en-IN"/>
          </a:p>
        </p:txBody>
      </p:sp>
      <p:sp>
        <p:nvSpPr>
          <p:cNvPr id="12" name="Объект 2">
            <a:extLst>
              <a:ext uri="{FF2B5EF4-FFF2-40B4-BE49-F238E27FC236}">
                <a16:creationId xmlns:a16="http://schemas.microsoft.com/office/drawing/2014/main" id="{28071B24-93A7-3C4D-97BC-16987091AA47}"/>
              </a:ext>
            </a:extLst>
          </p:cNvPr>
          <p:cNvSpPr txBox="1">
            <a:spLocks/>
          </p:cNvSpPr>
          <p:nvPr/>
        </p:nvSpPr>
        <p:spPr>
          <a:xfrm>
            <a:off x="549796" y="1979570"/>
            <a:ext cx="3519451" cy="3520942"/>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a:p>
            <a:pPr marL="0" indent="0">
              <a:buFont typeface="Arial" pitchFamily="34" charse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p>
          <a:p>
            <a:pPr marL="0" inden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p:txBody>
      </p:sp>
      <p:sp>
        <p:nvSpPr>
          <p:cNvPr id="24" name="Объект 2">
            <a:extLst>
              <a:ext uri="{FF2B5EF4-FFF2-40B4-BE49-F238E27FC236}">
                <a16:creationId xmlns:a16="http://schemas.microsoft.com/office/drawing/2014/main" id="{588E3ED6-DA4C-264A-B75F-DD6F471FF8E7}"/>
              </a:ext>
            </a:extLst>
          </p:cNvPr>
          <p:cNvSpPr txBox="1">
            <a:spLocks/>
          </p:cNvSpPr>
          <p:nvPr/>
        </p:nvSpPr>
        <p:spPr>
          <a:xfrm>
            <a:off x="4926697" y="2486075"/>
            <a:ext cx="208318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You can edit this text</a:t>
            </a:r>
            <a:r>
              <a:rPr lang="en-US"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a:t>
            </a:r>
            <a:endPar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Текст 4">
            <a:extLst>
              <a:ext uri="{FF2B5EF4-FFF2-40B4-BE49-F238E27FC236}">
                <a16:creationId xmlns:a16="http://schemas.microsoft.com/office/drawing/2014/main" id="{94F5F97C-968D-5642-BAD8-9B986A7FA821}"/>
              </a:ext>
            </a:extLst>
          </p:cNvPr>
          <p:cNvSpPr txBox="1">
            <a:spLocks/>
          </p:cNvSpPr>
          <p:nvPr/>
        </p:nvSpPr>
        <p:spPr>
          <a:xfrm>
            <a:off x="4938156" y="2126075"/>
            <a:ext cx="2076319"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Subtitle Here</a:t>
            </a:r>
          </a:p>
        </p:txBody>
      </p:sp>
      <p:sp>
        <p:nvSpPr>
          <p:cNvPr id="26" name="Овал 7">
            <a:extLst>
              <a:ext uri="{FF2B5EF4-FFF2-40B4-BE49-F238E27FC236}">
                <a16:creationId xmlns:a16="http://schemas.microsoft.com/office/drawing/2014/main" id="{456B7BEF-99C3-0B48-AD52-18CE1F2E4490}"/>
              </a:ext>
            </a:extLst>
          </p:cNvPr>
          <p:cNvSpPr>
            <a:spLocks noChangeAspect="1"/>
          </p:cNvSpPr>
          <p:nvPr/>
        </p:nvSpPr>
        <p:spPr>
          <a:xfrm>
            <a:off x="4321575" y="2036075"/>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27" name="Рисунок 10" descr="Ежедневник">
            <a:extLst>
              <a:ext uri="{FF2B5EF4-FFF2-40B4-BE49-F238E27FC236}">
                <a16:creationId xmlns:a16="http://schemas.microsoft.com/office/drawing/2014/main" id="{FA53291B-AFE9-174F-9924-D48FCF9B194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411575" y="2126075"/>
            <a:ext cx="360000" cy="360000"/>
          </a:xfrm>
          <a:prstGeom prst="rect">
            <a:avLst/>
          </a:prstGeom>
        </p:spPr>
      </p:pic>
      <p:sp>
        <p:nvSpPr>
          <p:cNvPr id="28" name="Объект 2">
            <a:extLst>
              <a:ext uri="{FF2B5EF4-FFF2-40B4-BE49-F238E27FC236}">
                <a16:creationId xmlns:a16="http://schemas.microsoft.com/office/drawing/2014/main" id="{D1DAF045-7C21-8042-ABDB-EC17C7144AC9}"/>
              </a:ext>
            </a:extLst>
          </p:cNvPr>
          <p:cNvSpPr txBox="1">
            <a:spLocks/>
          </p:cNvSpPr>
          <p:nvPr/>
        </p:nvSpPr>
        <p:spPr>
          <a:xfrm>
            <a:off x="4926697" y="3935812"/>
            <a:ext cx="208318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You can edit this text</a:t>
            </a:r>
            <a:r>
              <a:rPr lang="en-US"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a:t>
            </a:r>
            <a:endPar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Текст 4">
            <a:extLst>
              <a:ext uri="{FF2B5EF4-FFF2-40B4-BE49-F238E27FC236}">
                <a16:creationId xmlns:a16="http://schemas.microsoft.com/office/drawing/2014/main" id="{4757C37E-98DB-B045-8C90-C8946CE47C2B}"/>
              </a:ext>
            </a:extLst>
          </p:cNvPr>
          <p:cNvSpPr txBox="1">
            <a:spLocks/>
          </p:cNvSpPr>
          <p:nvPr/>
        </p:nvSpPr>
        <p:spPr>
          <a:xfrm>
            <a:off x="4938156" y="3575812"/>
            <a:ext cx="2076319"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atin typeface="Segoe UI" panose="020B0502040204020203" pitchFamily="34" charset="0"/>
                <a:ea typeface="Segoe UI" panose="020B0502040204020203" pitchFamily="34" charset="0"/>
                <a:cs typeface="Segoe UI" panose="020B0502040204020203" pitchFamily="34" charset="0"/>
              </a:rPr>
              <a:t>Subtitle Here</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0" name="Овал 7">
            <a:extLst>
              <a:ext uri="{FF2B5EF4-FFF2-40B4-BE49-F238E27FC236}">
                <a16:creationId xmlns:a16="http://schemas.microsoft.com/office/drawing/2014/main" id="{F5194BAC-22A7-6149-A3FB-2042DA207419}"/>
              </a:ext>
            </a:extLst>
          </p:cNvPr>
          <p:cNvSpPr>
            <a:spLocks noChangeAspect="1"/>
          </p:cNvSpPr>
          <p:nvPr/>
        </p:nvSpPr>
        <p:spPr>
          <a:xfrm>
            <a:off x="4321575" y="3485812"/>
            <a:ext cx="540000" cy="540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32" name="Рисунок 12" descr="Контрольный список">
            <a:extLst>
              <a:ext uri="{FF2B5EF4-FFF2-40B4-BE49-F238E27FC236}">
                <a16:creationId xmlns:a16="http://schemas.microsoft.com/office/drawing/2014/main" id="{E18A39AA-D7CB-1742-BCF2-9A4897FA2D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411575" y="3578352"/>
            <a:ext cx="360000" cy="360000"/>
          </a:xfrm>
          <a:prstGeom prst="rect">
            <a:avLst/>
          </a:prstGeom>
        </p:spPr>
      </p:pic>
      <p:sp>
        <p:nvSpPr>
          <p:cNvPr id="19" name="Овал 7">
            <a:extLst>
              <a:ext uri="{FF2B5EF4-FFF2-40B4-BE49-F238E27FC236}">
                <a16:creationId xmlns:a16="http://schemas.microsoft.com/office/drawing/2014/main" id="{718DE8C4-BC95-BB48-9024-0BAFDB360BEB}"/>
              </a:ext>
            </a:extLst>
          </p:cNvPr>
          <p:cNvSpPr/>
          <p:nvPr/>
        </p:nvSpPr>
        <p:spPr>
          <a:xfrm rot="1800000">
            <a:off x="8063972" y="2841935"/>
            <a:ext cx="4436355" cy="4436355"/>
          </a:xfrm>
          <a:prstGeom prst="ellipse">
            <a:avLst/>
          </a:prstGeom>
          <a:blipFill>
            <a:blip r:embed="rId7"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Freeform 21">
            <a:extLst>
              <a:ext uri="{FF2B5EF4-FFF2-40B4-BE49-F238E27FC236}">
                <a16:creationId xmlns:a16="http://schemas.microsoft.com/office/drawing/2014/main" id="{B2C1FD1C-92F6-424D-8C9D-E248A2B0AEEE}"/>
              </a:ext>
            </a:extLst>
          </p:cNvPr>
          <p:cNvSpPr/>
          <p:nvPr/>
        </p:nvSpPr>
        <p:spPr>
          <a:xfrm rot="10800000">
            <a:off x="10950016" y="582053"/>
            <a:ext cx="1932940" cy="6057854"/>
          </a:xfrm>
          <a:custGeom>
            <a:avLst/>
            <a:gdLst>
              <a:gd name="connsiteX0" fmla="*/ 1145179 w 1231256"/>
              <a:gd name="connsiteY0" fmla="*/ 1480115 h 3858770"/>
              <a:gd name="connsiteX1" fmla="*/ 599720 w 1231256"/>
              <a:gd name="connsiteY1" fmla="*/ 412148 h 3858770"/>
              <a:gd name="connsiteX2" fmla="*/ 0 w 1231256"/>
              <a:gd name="connsiteY2" fmla="*/ 0 h 3858770"/>
              <a:gd name="connsiteX3" fmla="*/ 0 w 1231256"/>
              <a:gd name="connsiteY3" fmla="*/ 3858770 h 3858770"/>
              <a:gd name="connsiteX4" fmla="*/ 397909 w 1231256"/>
              <a:gd name="connsiteY4" fmla="*/ 3517059 h 3858770"/>
              <a:gd name="connsiteX5" fmla="*/ 1129948 w 1231256"/>
              <a:gd name="connsiteY5" fmla="*/ 2222553 h 3858770"/>
              <a:gd name="connsiteX6" fmla="*/ 1145179 w 1231256"/>
              <a:gd name="connsiteY6" fmla="*/ 1480115 h 385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256" h="3858770">
                <a:moveTo>
                  <a:pt x="1145179" y="1480115"/>
                </a:moveTo>
                <a:lnTo>
                  <a:pt x="599720" y="412148"/>
                </a:lnTo>
                <a:cubicBezTo>
                  <a:pt x="479776" y="179898"/>
                  <a:pt x="252263" y="27603"/>
                  <a:pt x="0" y="0"/>
                </a:cubicBezTo>
                <a:lnTo>
                  <a:pt x="0" y="3858770"/>
                </a:lnTo>
                <a:cubicBezTo>
                  <a:pt x="166589" y="3795949"/>
                  <a:pt x="308427" y="3676016"/>
                  <a:pt x="397909" y="3517059"/>
                </a:cubicBezTo>
                <a:lnTo>
                  <a:pt x="1129948" y="2222553"/>
                </a:lnTo>
                <a:cubicBezTo>
                  <a:pt x="1259411" y="1993159"/>
                  <a:pt x="1265123" y="1714269"/>
                  <a:pt x="1145179" y="1480115"/>
                </a:cubicBezTo>
                <a:close/>
              </a:path>
            </a:pathLst>
          </a:custGeom>
          <a:solidFill>
            <a:schemeClr val="accent1"/>
          </a:solidFill>
          <a:ln w="9508" cap="flat">
            <a:noFill/>
            <a:prstDash val="solid"/>
            <a:miter/>
          </a:ln>
        </p:spPr>
        <p:txBody>
          <a:bodyPr rtlCol="0" anchor="ctr"/>
          <a:lstStyle/>
          <a:p>
            <a:endParaRPr lang="en-US">
              <a:latin typeface="Segoe UI" panose="020B0502040204020203" pitchFamily="34" charset="0"/>
            </a:endParaRPr>
          </a:p>
        </p:txBody>
      </p:sp>
      <p:sp>
        <p:nvSpPr>
          <p:cNvPr id="31" name="Овал 7">
            <a:extLst>
              <a:ext uri="{FF2B5EF4-FFF2-40B4-BE49-F238E27FC236}">
                <a16:creationId xmlns:a16="http://schemas.microsoft.com/office/drawing/2014/main" id="{7EA86B03-4CC1-F04B-A545-0D74E989A9EE}"/>
              </a:ext>
            </a:extLst>
          </p:cNvPr>
          <p:cNvSpPr/>
          <p:nvPr/>
        </p:nvSpPr>
        <p:spPr>
          <a:xfrm rot="1800000">
            <a:off x="8835153" y="456228"/>
            <a:ext cx="3298298" cy="3298298"/>
          </a:xfrm>
          <a:prstGeom prst="ellipse">
            <a:avLst/>
          </a:prstGeom>
          <a:solidFill>
            <a:srgbClr val="90B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4" name="Овал 7">
            <a:extLst>
              <a:ext uri="{FF2B5EF4-FFF2-40B4-BE49-F238E27FC236}">
                <a16:creationId xmlns:a16="http://schemas.microsoft.com/office/drawing/2014/main" id="{9500177F-D0EE-7646-8F51-D025C056176F}"/>
              </a:ext>
            </a:extLst>
          </p:cNvPr>
          <p:cNvSpPr/>
          <p:nvPr/>
        </p:nvSpPr>
        <p:spPr>
          <a:xfrm rot="1800000">
            <a:off x="9074187" y="701939"/>
            <a:ext cx="2806874" cy="2806874"/>
          </a:xfrm>
          <a:prstGeom prst="ellipse">
            <a:avLst/>
          </a:prstGeom>
          <a:blipFill>
            <a:blip r:embed="rId8"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2808247776"/>
      </p:ext>
    </p:extLst>
  </p:cSld>
  <p:clrMapOvr>
    <a:masterClrMapping/>
  </p:clrMapOvr>
</p:sld>
</file>

<file path=ppt/theme/theme1.xml><?xml version="1.0" encoding="utf-8"?>
<a:theme xmlns:a="http://schemas.openxmlformats.org/drawingml/2006/main" name="Office Theme">
  <a:themeElements>
    <a:clrScheme name="Custom 35">
      <a:dk1>
        <a:srgbClr val="000000"/>
      </a:dk1>
      <a:lt1>
        <a:sysClr val="window" lastClr="FFFFFF"/>
      </a:lt1>
      <a:dk2>
        <a:srgbClr val="5E5E5E"/>
      </a:dk2>
      <a:lt2>
        <a:srgbClr val="DDDDDD"/>
      </a:lt2>
      <a:accent1>
        <a:srgbClr val="11A6F8"/>
      </a:accent1>
      <a:accent2>
        <a:srgbClr val="F69200"/>
      </a:accent2>
      <a:accent3>
        <a:srgbClr val="11A6F8"/>
      </a:accent3>
      <a:accent4>
        <a:srgbClr val="838383"/>
      </a:accent4>
      <a:accent5>
        <a:srgbClr val="DF5327"/>
      </a:accent5>
      <a:accent6>
        <a:srgbClr val="418AB3"/>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10282</TotalTime>
  <Words>1167</Words>
  <Application>Microsoft Office PowerPoint</Application>
  <PresentationFormat>Custom</PresentationFormat>
  <Paragraphs>145</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Segoe UI</vt:lpstr>
      <vt:lpstr>Office Theme</vt:lpstr>
      <vt:lpstr>Simple General Purpose</vt:lpstr>
      <vt:lpstr>Table of Contents</vt:lpstr>
      <vt:lpstr>Slide with Diagram</vt:lpstr>
      <vt:lpstr>Simple Slide with Text</vt:lpstr>
      <vt:lpstr>2 Column Slide</vt:lpstr>
      <vt:lpstr>3 Column Slide</vt:lpstr>
      <vt:lpstr>Slide with Photo Placeholder</vt:lpstr>
      <vt:lpstr>Slide with Photo Placeholder</vt:lpstr>
      <vt:lpstr>Content Slide with Photos</vt:lpstr>
      <vt:lpstr>Photo Placeholder</vt:lpstr>
      <vt:lpstr>Timeline Slide</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Vaibhav Panchal</cp:lastModifiedBy>
  <cp:revision>218</cp:revision>
  <dcterms:created xsi:type="dcterms:W3CDTF">2013-09-12T13:05:01Z</dcterms:created>
  <dcterms:modified xsi:type="dcterms:W3CDTF">2023-08-26T13:59:30Z</dcterms:modified>
</cp:coreProperties>
</file>