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6" r:id="rId2"/>
    <p:sldId id="283" r:id="rId3"/>
    <p:sldId id="285" r:id="rId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478C"/>
    <a:srgbClr val="7F7F7F"/>
    <a:srgbClr val="F25A29"/>
    <a:srgbClr val="E6C100"/>
    <a:srgbClr val="71C2D6"/>
    <a:srgbClr val="007C95"/>
    <a:srgbClr val="00CEA3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/>
    <p:restoredTop sz="90909" autoAdjust="0"/>
  </p:normalViewPr>
  <p:slideViewPr>
    <p:cSldViewPr>
      <p:cViewPr varScale="1">
        <p:scale>
          <a:sx n="77" d="100"/>
          <a:sy n="77" d="100"/>
        </p:scale>
        <p:origin x="696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00FE591-C285-1FD2-63F4-94A2B92F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Buyer Persona Slide Template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D38AFDB-2B15-5444-9267-2B657E15876C}"/>
              </a:ext>
            </a:extLst>
          </p:cNvPr>
          <p:cNvSpPr/>
          <p:nvPr/>
        </p:nvSpPr>
        <p:spPr>
          <a:xfrm>
            <a:off x="981844" y="1628800"/>
            <a:ext cx="2088232" cy="20882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1F4B07C-9D89-034F-9192-1813729AAAD4}"/>
              </a:ext>
            </a:extLst>
          </p:cNvPr>
          <p:cNvSpPr/>
          <p:nvPr/>
        </p:nvSpPr>
        <p:spPr>
          <a:xfrm>
            <a:off x="3790156" y="1628800"/>
            <a:ext cx="2880320" cy="2592288"/>
          </a:xfrm>
          <a:prstGeom prst="roundRect">
            <a:avLst>
              <a:gd name="adj" fmla="val 7505"/>
            </a:avLst>
          </a:prstGeom>
          <a:solidFill>
            <a:schemeClr val="accent1"/>
          </a:solidFill>
          <a:ln>
            <a:noFill/>
          </a:ln>
          <a:effectLst>
            <a:outerShdw blurRad="177800" dist="50800" dir="54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2CED1D59-74D6-E14E-AE74-F1A2FBC1D934}"/>
              </a:ext>
            </a:extLst>
          </p:cNvPr>
          <p:cNvSpPr/>
          <p:nvPr/>
        </p:nvSpPr>
        <p:spPr>
          <a:xfrm>
            <a:off x="7102524" y="1628800"/>
            <a:ext cx="4392488" cy="2592288"/>
          </a:xfrm>
          <a:prstGeom prst="roundRect">
            <a:avLst>
              <a:gd name="adj" fmla="val 7505"/>
            </a:avLst>
          </a:prstGeom>
          <a:solidFill>
            <a:schemeClr val="bg1"/>
          </a:solidFill>
          <a:ln>
            <a:noFill/>
          </a:ln>
          <a:effectLst>
            <a:outerShdw blurRad="177800" dist="50800" dir="54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D7327218-BD75-AB45-B4EF-F367CBFCF333}"/>
              </a:ext>
            </a:extLst>
          </p:cNvPr>
          <p:cNvSpPr/>
          <p:nvPr/>
        </p:nvSpPr>
        <p:spPr>
          <a:xfrm>
            <a:off x="3790156" y="4561045"/>
            <a:ext cx="4968552" cy="1892291"/>
          </a:xfrm>
          <a:prstGeom prst="roundRect">
            <a:avLst>
              <a:gd name="adj" fmla="val 9870"/>
            </a:avLst>
          </a:prstGeom>
          <a:solidFill>
            <a:schemeClr val="bg1"/>
          </a:solidFill>
          <a:ln>
            <a:noFill/>
          </a:ln>
          <a:effectLst>
            <a:outerShdw blurRad="177800" dist="50800" dir="54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214126-C5BD-A64A-9FF9-F4D87F2FFC0F}"/>
              </a:ext>
            </a:extLst>
          </p:cNvPr>
          <p:cNvCxnSpPr/>
          <p:nvPr/>
        </p:nvCxnSpPr>
        <p:spPr>
          <a:xfrm>
            <a:off x="9262764" y="1916832"/>
            <a:ext cx="0" cy="19442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DF59AB4A-6DE8-774A-A0E0-58A9B49BFB85}"/>
              </a:ext>
            </a:extLst>
          </p:cNvPr>
          <p:cNvSpPr txBox="1"/>
          <p:nvPr/>
        </p:nvSpPr>
        <p:spPr>
          <a:xfrm>
            <a:off x="747874" y="3990255"/>
            <a:ext cx="2532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Vaibhav Panchal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9BED34A-D4CB-D541-AD78-E08A646A0163}"/>
              </a:ext>
            </a:extLst>
          </p:cNvPr>
          <p:cNvSpPr txBox="1"/>
          <p:nvPr/>
        </p:nvSpPr>
        <p:spPr>
          <a:xfrm>
            <a:off x="458370" y="4411496"/>
            <a:ext cx="3111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Lead Front End Developer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B640984-B499-1F44-8E22-CD9CA654985E}"/>
              </a:ext>
            </a:extLst>
          </p:cNvPr>
          <p:cNvSpPr txBox="1"/>
          <p:nvPr/>
        </p:nvSpPr>
        <p:spPr>
          <a:xfrm>
            <a:off x="1154846" y="5109736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Info 1: edit text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8C3F3E5-4414-3A40-9F7E-13F5D7143C8A}"/>
              </a:ext>
            </a:extLst>
          </p:cNvPr>
          <p:cNvSpPr txBox="1"/>
          <p:nvPr/>
        </p:nvSpPr>
        <p:spPr>
          <a:xfrm>
            <a:off x="1154846" y="547906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Info 2: edit text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7F69A6A-D910-2142-B364-D004E12DE886}"/>
              </a:ext>
            </a:extLst>
          </p:cNvPr>
          <p:cNvSpPr txBox="1"/>
          <p:nvPr/>
        </p:nvSpPr>
        <p:spPr>
          <a:xfrm>
            <a:off x="1154846" y="5848400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Info 3: edit text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051C1A-A9C8-7C47-9BDF-822D6B98632B}"/>
              </a:ext>
            </a:extLst>
          </p:cNvPr>
          <p:cNvSpPr/>
          <p:nvPr/>
        </p:nvSpPr>
        <p:spPr>
          <a:xfrm>
            <a:off x="9046740" y="4705540"/>
            <a:ext cx="1019051" cy="29906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1</a:t>
            </a:r>
          </a:p>
        </p:txBody>
      </p: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9B535D57-2848-C741-848E-0A75B1D40CB4}"/>
              </a:ext>
            </a:extLst>
          </p:cNvPr>
          <p:cNvSpPr/>
          <p:nvPr/>
        </p:nvSpPr>
        <p:spPr>
          <a:xfrm>
            <a:off x="10225870" y="4705540"/>
            <a:ext cx="1019051" cy="29906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2</a:t>
            </a:r>
          </a:p>
        </p:txBody>
      </p: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4FFCB964-C429-EA4F-B804-5A2595B42E96}"/>
              </a:ext>
            </a:extLst>
          </p:cNvPr>
          <p:cNvSpPr/>
          <p:nvPr/>
        </p:nvSpPr>
        <p:spPr>
          <a:xfrm>
            <a:off x="9046740" y="5140445"/>
            <a:ext cx="1019051" cy="29906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3</a:t>
            </a:r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DEB77667-F086-6942-ADDA-E790F6598052}"/>
              </a:ext>
            </a:extLst>
          </p:cNvPr>
          <p:cNvSpPr/>
          <p:nvPr/>
        </p:nvSpPr>
        <p:spPr>
          <a:xfrm>
            <a:off x="10225870" y="5140445"/>
            <a:ext cx="1019051" cy="29906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4</a:t>
            </a: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7081A983-28E0-4544-943C-AA15792CC4FD}"/>
              </a:ext>
            </a:extLst>
          </p:cNvPr>
          <p:cNvSpPr/>
          <p:nvPr/>
        </p:nvSpPr>
        <p:spPr>
          <a:xfrm>
            <a:off x="9046740" y="5575349"/>
            <a:ext cx="1019051" cy="29906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5</a:t>
            </a: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D04150EE-5D65-AC43-B0B0-4AE1D3761EBF}"/>
              </a:ext>
            </a:extLst>
          </p:cNvPr>
          <p:cNvSpPr/>
          <p:nvPr/>
        </p:nvSpPr>
        <p:spPr>
          <a:xfrm>
            <a:off x="10225870" y="5575349"/>
            <a:ext cx="1019051" cy="29906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6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86D6CBC2-4AB9-474A-8586-6DC47D8066E5}"/>
              </a:ext>
            </a:extLst>
          </p:cNvPr>
          <p:cNvSpPr/>
          <p:nvPr/>
        </p:nvSpPr>
        <p:spPr>
          <a:xfrm>
            <a:off x="9046740" y="6010254"/>
            <a:ext cx="1019051" cy="29906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7</a:t>
            </a: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AAF5C669-2087-1C4C-A0CD-0672FF87A22C}"/>
              </a:ext>
            </a:extLst>
          </p:cNvPr>
          <p:cNvSpPr/>
          <p:nvPr/>
        </p:nvSpPr>
        <p:spPr>
          <a:xfrm>
            <a:off x="10225870" y="6010254"/>
            <a:ext cx="1019051" cy="29906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8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E474230-091D-E244-867C-0B9EDE038DAB}"/>
              </a:ext>
            </a:extLst>
          </p:cNvPr>
          <p:cNvSpPr txBox="1"/>
          <p:nvPr/>
        </p:nvSpPr>
        <p:spPr>
          <a:xfrm>
            <a:off x="4059808" y="4758004"/>
            <a:ext cx="1885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PERSONALITY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8CD0265-1178-8344-A162-D7BC2F1B6353}"/>
              </a:ext>
            </a:extLst>
          </p:cNvPr>
          <p:cNvSpPr txBox="1"/>
          <p:nvPr/>
        </p:nvSpPr>
        <p:spPr>
          <a:xfrm>
            <a:off x="6310849" y="4758004"/>
            <a:ext cx="1806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GOALS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5245E5-005F-F249-BD43-3CC3DA95ACDA}"/>
              </a:ext>
            </a:extLst>
          </p:cNvPr>
          <p:cNvGrpSpPr/>
          <p:nvPr/>
        </p:nvGrpSpPr>
        <p:grpSpPr>
          <a:xfrm>
            <a:off x="4150196" y="5439510"/>
            <a:ext cx="1236236" cy="703384"/>
            <a:chOff x="4150196" y="5439510"/>
            <a:chExt cx="1656184" cy="70338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FECD698-3680-0E46-A628-DF0757F935BA}"/>
                </a:ext>
              </a:extLst>
            </p:cNvPr>
            <p:cNvCxnSpPr>
              <a:cxnSpLocks/>
            </p:cNvCxnSpPr>
            <p:nvPr/>
          </p:nvCxnSpPr>
          <p:spPr>
            <a:xfrm>
              <a:off x="4150196" y="5439510"/>
              <a:ext cx="1656184" cy="0"/>
            </a:xfrm>
            <a:prstGeom prst="line">
              <a:avLst/>
            </a:prstGeom>
            <a:ln w="47625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4C0D1DD-BDA1-AB44-8535-11DAA5D74867}"/>
                </a:ext>
              </a:extLst>
            </p:cNvPr>
            <p:cNvCxnSpPr>
              <a:cxnSpLocks/>
            </p:cNvCxnSpPr>
            <p:nvPr/>
          </p:nvCxnSpPr>
          <p:spPr>
            <a:xfrm>
              <a:off x="4150196" y="5791202"/>
              <a:ext cx="1656184" cy="0"/>
            </a:xfrm>
            <a:prstGeom prst="line">
              <a:avLst/>
            </a:prstGeom>
            <a:ln w="47625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B20AA8C-3FCC-1541-A5F6-CDF0031A07B6}"/>
                </a:ext>
              </a:extLst>
            </p:cNvPr>
            <p:cNvCxnSpPr>
              <a:cxnSpLocks/>
            </p:cNvCxnSpPr>
            <p:nvPr/>
          </p:nvCxnSpPr>
          <p:spPr>
            <a:xfrm>
              <a:off x="4150196" y="6142894"/>
              <a:ext cx="1656184" cy="0"/>
            </a:xfrm>
            <a:prstGeom prst="line">
              <a:avLst/>
            </a:prstGeom>
            <a:ln w="47625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Oval 176">
            <a:extLst>
              <a:ext uri="{FF2B5EF4-FFF2-40B4-BE49-F238E27FC236}">
                <a16:creationId xmlns:a16="http://schemas.microsoft.com/office/drawing/2014/main" id="{64412FB4-26C0-BD42-86A7-240648CF0FC9}"/>
              </a:ext>
            </a:extLst>
          </p:cNvPr>
          <p:cNvSpPr/>
          <p:nvPr/>
        </p:nvSpPr>
        <p:spPr>
          <a:xfrm>
            <a:off x="4555660" y="6033863"/>
            <a:ext cx="218062" cy="2180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A355187-7B87-3947-AF75-0A9198988B93}"/>
              </a:ext>
            </a:extLst>
          </p:cNvPr>
          <p:cNvSpPr txBox="1"/>
          <p:nvPr/>
        </p:nvSpPr>
        <p:spPr>
          <a:xfrm>
            <a:off x="5376085" y="5271542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Trait 1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4358F81-1E8B-5E4E-8132-4658D6B3DA65}"/>
              </a:ext>
            </a:extLst>
          </p:cNvPr>
          <p:cNvSpPr txBox="1"/>
          <p:nvPr/>
        </p:nvSpPr>
        <p:spPr>
          <a:xfrm>
            <a:off x="5386432" y="5614442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Trait 2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68AEC375-DDBC-D242-9A16-097C37599985}"/>
              </a:ext>
            </a:extLst>
          </p:cNvPr>
          <p:cNvSpPr/>
          <p:nvPr/>
        </p:nvSpPr>
        <p:spPr>
          <a:xfrm>
            <a:off x="4294212" y="5330479"/>
            <a:ext cx="218062" cy="2180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6637056-A57E-294E-9678-D640C6ABA21D}"/>
              </a:ext>
            </a:extLst>
          </p:cNvPr>
          <p:cNvSpPr/>
          <p:nvPr/>
        </p:nvSpPr>
        <p:spPr>
          <a:xfrm>
            <a:off x="5049277" y="5682171"/>
            <a:ext cx="218062" cy="2180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08D5B5B-8530-7E49-8E3E-8A49B65C7713}"/>
              </a:ext>
            </a:extLst>
          </p:cNvPr>
          <p:cNvSpPr txBox="1"/>
          <p:nvPr/>
        </p:nvSpPr>
        <p:spPr>
          <a:xfrm>
            <a:off x="5386432" y="5974927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Trait 3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95E0361-CA98-CB42-A32A-1D2A1B4F54D1}"/>
              </a:ext>
            </a:extLst>
          </p:cNvPr>
          <p:cNvCxnSpPr>
            <a:cxnSpLocks/>
          </p:cNvCxnSpPr>
          <p:nvPr/>
        </p:nvCxnSpPr>
        <p:spPr>
          <a:xfrm>
            <a:off x="6220625" y="4712786"/>
            <a:ext cx="0" cy="153913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916217BD-803C-2C4D-B5F2-5211B4CAD628}"/>
              </a:ext>
            </a:extLst>
          </p:cNvPr>
          <p:cNvSpPr txBox="1"/>
          <p:nvPr/>
        </p:nvSpPr>
        <p:spPr>
          <a:xfrm>
            <a:off x="6659762" y="5271542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Goal 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79E5FEE-A077-F540-B378-586BAF3EDF24}"/>
              </a:ext>
            </a:extLst>
          </p:cNvPr>
          <p:cNvSpPr txBox="1"/>
          <p:nvPr/>
        </p:nvSpPr>
        <p:spPr>
          <a:xfrm>
            <a:off x="6659762" y="5614442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Goal 2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46ADF12-A948-4D4A-A5BD-8BAF4610F0A3}"/>
              </a:ext>
            </a:extLst>
          </p:cNvPr>
          <p:cNvSpPr txBox="1"/>
          <p:nvPr/>
        </p:nvSpPr>
        <p:spPr>
          <a:xfrm>
            <a:off x="6659762" y="5974927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Goal 3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8F6EEAF-97D4-5142-A80B-6BF3287ECBED}"/>
              </a:ext>
            </a:extLst>
          </p:cNvPr>
          <p:cNvGrpSpPr/>
          <p:nvPr/>
        </p:nvGrpSpPr>
        <p:grpSpPr>
          <a:xfrm>
            <a:off x="6414026" y="5439510"/>
            <a:ext cx="212541" cy="703384"/>
            <a:chOff x="4150196" y="5439510"/>
            <a:chExt cx="1656184" cy="703384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589F5B1-2E36-8E45-8B43-3F35BD49CEDF}"/>
                </a:ext>
              </a:extLst>
            </p:cNvPr>
            <p:cNvCxnSpPr>
              <a:cxnSpLocks/>
            </p:cNvCxnSpPr>
            <p:nvPr/>
          </p:nvCxnSpPr>
          <p:spPr>
            <a:xfrm>
              <a:off x="4150196" y="5439510"/>
              <a:ext cx="1656184" cy="0"/>
            </a:xfrm>
            <a:prstGeom prst="line">
              <a:avLst/>
            </a:prstGeom>
            <a:ln w="349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E108B4E1-29B0-874B-A5C0-014301774DF2}"/>
                </a:ext>
              </a:extLst>
            </p:cNvPr>
            <p:cNvCxnSpPr>
              <a:cxnSpLocks/>
            </p:cNvCxnSpPr>
            <p:nvPr/>
          </p:nvCxnSpPr>
          <p:spPr>
            <a:xfrm>
              <a:off x="4150196" y="5791202"/>
              <a:ext cx="1656184" cy="0"/>
            </a:xfrm>
            <a:prstGeom prst="line">
              <a:avLst/>
            </a:prstGeom>
            <a:ln w="349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6E51CDB-067C-FA42-AC15-622005DA13FA}"/>
                </a:ext>
              </a:extLst>
            </p:cNvPr>
            <p:cNvCxnSpPr>
              <a:cxnSpLocks/>
            </p:cNvCxnSpPr>
            <p:nvPr/>
          </p:nvCxnSpPr>
          <p:spPr>
            <a:xfrm>
              <a:off x="4150196" y="6142894"/>
              <a:ext cx="1656184" cy="0"/>
            </a:xfrm>
            <a:prstGeom prst="line">
              <a:avLst/>
            </a:prstGeom>
            <a:ln w="349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40BBB6E-2E4E-2330-058D-FFE9C8F248F0}"/>
              </a:ext>
            </a:extLst>
          </p:cNvPr>
          <p:cNvGrpSpPr/>
          <p:nvPr/>
        </p:nvGrpSpPr>
        <p:grpSpPr>
          <a:xfrm>
            <a:off x="1222485" y="1631438"/>
            <a:ext cx="1583454" cy="1825874"/>
            <a:chOff x="7180893" y="3119559"/>
            <a:chExt cx="760264" cy="876657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9BBB1D-7BDE-AF42-91B2-9393AA6F9D49}"/>
                </a:ext>
              </a:extLst>
            </p:cNvPr>
            <p:cNvSpPr/>
            <p:nvPr/>
          </p:nvSpPr>
          <p:spPr>
            <a:xfrm>
              <a:off x="7408689" y="3240507"/>
              <a:ext cx="341368" cy="372787"/>
            </a:xfrm>
            <a:custGeom>
              <a:avLst/>
              <a:gdLst>
                <a:gd name="connsiteX0" fmla="*/ 81061 w 341368"/>
                <a:gd name="connsiteY0" fmla="*/ 10424 h 372787"/>
                <a:gd name="connsiteX1" fmla="*/ 7720 w 341368"/>
                <a:gd name="connsiteY1" fmla="*/ 226192 h 372787"/>
                <a:gd name="connsiteX2" fmla="*/ 96555 w 341368"/>
                <a:gd name="connsiteY2" fmla="*/ 371080 h 372787"/>
                <a:gd name="connsiteX3" fmla="*/ 262863 w 341368"/>
                <a:gd name="connsiteY3" fmla="*/ 368995 h 372787"/>
                <a:gd name="connsiteX4" fmla="*/ 341369 w 341368"/>
                <a:gd name="connsiteY4" fmla="*/ 0 h 372787"/>
                <a:gd name="connsiteX5" fmla="*/ 81061 w 341368"/>
                <a:gd name="connsiteY5" fmla="*/ 10424 h 372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368" h="372787">
                  <a:moveTo>
                    <a:pt x="81061" y="10424"/>
                  </a:moveTo>
                  <a:lnTo>
                    <a:pt x="7720" y="226192"/>
                  </a:lnTo>
                  <a:cubicBezTo>
                    <a:pt x="-18104" y="294987"/>
                    <a:pt x="23215" y="370037"/>
                    <a:pt x="96555" y="371080"/>
                  </a:cubicBezTo>
                  <a:cubicBezTo>
                    <a:pt x="175061" y="373164"/>
                    <a:pt x="256665" y="374207"/>
                    <a:pt x="262863" y="368995"/>
                  </a:cubicBezTo>
                  <a:cubicBezTo>
                    <a:pt x="274226" y="360656"/>
                    <a:pt x="341369" y="0"/>
                    <a:pt x="341369" y="0"/>
                  </a:cubicBezTo>
                  <a:lnTo>
                    <a:pt x="81061" y="1042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C5EDA90-3DB3-0DC3-A1E5-44C900E7393F}"/>
                </a:ext>
              </a:extLst>
            </p:cNvPr>
            <p:cNvSpPr/>
            <p:nvPr/>
          </p:nvSpPr>
          <p:spPr>
            <a:xfrm>
              <a:off x="7412277" y="3517774"/>
              <a:ext cx="270637" cy="346062"/>
            </a:xfrm>
            <a:custGeom>
              <a:avLst/>
              <a:gdLst>
                <a:gd name="connsiteX0" fmla="*/ 91934 w 270637"/>
                <a:gd name="connsiteY0" fmla="*/ 42737 h 346062"/>
                <a:gd name="connsiteX1" fmla="*/ 0 w 270637"/>
                <a:gd name="connsiteY1" fmla="*/ 336682 h 346062"/>
                <a:gd name="connsiteX2" fmla="*/ 261341 w 270637"/>
                <a:gd name="connsiteY2" fmla="*/ 346063 h 346062"/>
                <a:gd name="connsiteX3" fmla="*/ 270638 w 270637"/>
                <a:gd name="connsiteY3" fmla="*/ 0 h 346062"/>
                <a:gd name="connsiteX4" fmla="*/ 91934 w 270637"/>
                <a:gd name="connsiteY4" fmla="*/ 42737 h 346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37" h="346062">
                  <a:moveTo>
                    <a:pt x="91934" y="42737"/>
                  </a:moveTo>
                  <a:cubicBezTo>
                    <a:pt x="83670" y="54203"/>
                    <a:pt x="0" y="336682"/>
                    <a:pt x="0" y="336682"/>
                  </a:cubicBezTo>
                  <a:lnTo>
                    <a:pt x="261341" y="346063"/>
                  </a:lnTo>
                  <a:lnTo>
                    <a:pt x="270638" y="0"/>
                  </a:lnTo>
                  <a:lnTo>
                    <a:pt x="91934" y="4273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F969435-89AB-AAA5-07E7-143E1446957F}"/>
                </a:ext>
              </a:extLst>
            </p:cNvPr>
            <p:cNvSpPr/>
            <p:nvPr/>
          </p:nvSpPr>
          <p:spPr>
            <a:xfrm>
              <a:off x="7195354" y="3757517"/>
              <a:ext cx="733406" cy="234530"/>
            </a:xfrm>
            <a:custGeom>
              <a:avLst/>
              <a:gdLst>
                <a:gd name="connsiteX0" fmla="*/ 728242 w 733406"/>
                <a:gd name="connsiteY0" fmla="*/ 229319 h 234530"/>
                <a:gd name="connsiteX1" fmla="*/ 733407 w 733406"/>
                <a:gd name="connsiteY1" fmla="*/ 170947 h 234530"/>
                <a:gd name="connsiteX2" fmla="*/ 559868 w 733406"/>
                <a:gd name="connsiteY2" fmla="*/ 0 h 234530"/>
                <a:gd name="connsiteX3" fmla="*/ 481363 w 733406"/>
                <a:gd name="connsiteY3" fmla="*/ 0 h 234530"/>
                <a:gd name="connsiteX4" fmla="*/ 362572 w 733406"/>
                <a:gd name="connsiteY4" fmla="*/ 7297 h 234530"/>
                <a:gd name="connsiteX5" fmla="*/ 244813 w 733406"/>
                <a:gd name="connsiteY5" fmla="*/ 0 h 234530"/>
                <a:gd name="connsiteX6" fmla="*/ 177670 w 733406"/>
                <a:gd name="connsiteY6" fmla="*/ 4169 h 234530"/>
                <a:gd name="connsiteX7" fmla="*/ 3099 w 733406"/>
                <a:gd name="connsiteY7" fmla="*/ 166777 h 234530"/>
                <a:gd name="connsiteX8" fmla="*/ 0 w 733406"/>
                <a:gd name="connsiteY8" fmla="*/ 234531 h 234530"/>
                <a:gd name="connsiteX9" fmla="*/ 728242 w 733406"/>
                <a:gd name="connsiteY9" fmla="*/ 229319 h 23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3406" h="234530">
                  <a:moveTo>
                    <a:pt x="728242" y="229319"/>
                  </a:moveTo>
                  <a:lnTo>
                    <a:pt x="733407" y="170947"/>
                  </a:lnTo>
                  <a:cubicBezTo>
                    <a:pt x="733407" y="68796"/>
                    <a:pt x="662132" y="0"/>
                    <a:pt x="559868" y="0"/>
                  </a:cubicBezTo>
                  <a:lnTo>
                    <a:pt x="481363" y="0"/>
                  </a:lnTo>
                  <a:cubicBezTo>
                    <a:pt x="481363" y="0"/>
                    <a:pt x="414220" y="7297"/>
                    <a:pt x="362572" y="7297"/>
                  </a:cubicBezTo>
                  <a:cubicBezTo>
                    <a:pt x="310923" y="7297"/>
                    <a:pt x="244813" y="0"/>
                    <a:pt x="244813" y="0"/>
                  </a:cubicBezTo>
                  <a:lnTo>
                    <a:pt x="177670" y="4169"/>
                  </a:lnTo>
                  <a:cubicBezTo>
                    <a:pt x="76440" y="4169"/>
                    <a:pt x="3099" y="64626"/>
                    <a:pt x="3099" y="166777"/>
                  </a:cubicBezTo>
                  <a:lnTo>
                    <a:pt x="0" y="234531"/>
                  </a:lnTo>
                  <a:lnTo>
                    <a:pt x="728242" y="22931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C946E16-77AB-9392-8E88-CA1A38559F1D}"/>
                </a:ext>
              </a:extLst>
            </p:cNvPr>
            <p:cNvSpPr/>
            <p:nvPr/>
          </p:nvSpPr>
          <p:spPr>
            <a:xfrm>
              <a:off x="7485618" y="3585528"/>
              <a:ext cx="131186" cy="28883"/>
            </a:xfrm>
            <a:custGeom>
              <a:avLst/>
              <a:gdLst>
                <a:gd name="connsiteX0" fmla="*/ 131187 w 131186"/>
                <a:gd name="connsiteY0" fmla="*/ 0 h 28883"/>
                <a:gd name="connsiteX1" fmla="*/ 0 w 131186"/>
                <a:gd name="connsiteY1" fmla="*/ 26059 h 28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186" h="28883">
                  <a:moveTo>
                    <a:pt x="131187" y="0"/>
                  </a:moveTo>
                  <a:cubicBezTo>
                    <a:pt x="131187" y="0"/>
                    <a:pt x="88835" y="39610"/>
                    <a:pt x="0" y="2605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F387879-E7AA-FF2F-447A-A4661DEA32DF}"/>
                </a:ext>
              </a:extLst>
            </p:cNvPr>
            <p:cNvSpPr/>
            <p:nvPr/>
          </p:nvSpPr>
          <p:spPr>
            <a:xfrm>
              <a:off x="7180893" y="3750065"/>
              <a:ext cx="760264" cy="246151"/>
            </a:xfrm>
            <a:custGeom>
              <a:avLst/>
              <a:gdLst>
                <a:gd name="connsiteX0" fmla="*/ 576396 w 760264"/>
                <a:gd name="connsiteY0" fmla="*/ 155 h 246151"/>
                <a:gd name="connsiteX1" fmla="*/ 760264 w 760264"/>
                <a:gd name="connsiteY1" fmla="*/ 178399 h 246151"/>
                <a:gd name="connsiteX2" fmla="*/ 760264 w 760264"/>
                <a:gd name="connsiteY2" fmla="*/ 246152 h 246151"/>
                <a:gd name="connsiteX3" fmla="*/ 0 w 760264"/>
                <a:gd name="connsiteY3" fmla="*/ 246152 h 246151"/>
                <a:gd name="connsiteX4" fmla="*/ 3099 w 760264"/>
                <a:gd name="connsiteY4" fmla="*/ 178399 h 246151"/>
                <a:gd name="connsiteX5" fmla="*/ 186967 w 760264"/>
                <a:gd name="connsiteY5" fmla="*/ 155 h 246151"/>
                <a:gd name="connsiteX6" fmla="*/ 260308 w 760264"/>
                <a:gd name="connsiteY6" fmla="*/ 6410 h 246151"/>
                <a:gd name="connsiteX7" fmla="*/ 356374 w 760264"/>
                <a:gd name="connsiteY7" fmla="*/ 236771 h 246151"/>
                <a:gd name="connsiteX8" fmla="*/ 495824 w 760264"/>
                <a:gd name="connsiteY8" fmla="*/ 7452 h 246151"/>
                <a:gd name="connsiteX9" fmla="*/ 576396 w 760264"/>
                <a:gd name="connsiteY9" fmla="*/ 155 h 24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264" h="246151">
                  <a:moveTo>
                    <a:pt x="576396" y="155"/>
                  </a:moveTo>
                  <a:cubicBezTo>
                    <a:pt x="677627" y="155"/>
                    <a:pt x="760264" y="75205"/>
                    <a:pt x="760264" y="178399"/>
                  </a:cubicBezTo>
                  <a:lnTo>
                    <a:pt x="760264" y="246152"/>
                  </a:lnTo>
                  <a:lnTo>
                    <a:pt x="0" y="246152"/>
                  </a:lnTo>
                  <a:lnTo>
                    <a:pt x="3099" y="178399"/>
                  </a:lnTo>
                  <a:cubicBezTo>
                    <a:pt x="3099" y="76248"/>
                    <a:pt x="85736" y="-4014"/>
                    <a:pt x="186967" y="155"/>
                  </a:cubicBezTo>
                  <a:cubicBezTo>
                    <a:pt x="205561" y="1198"/>
                    <a:pt x="231385" y="3282"/>
                    <a:pt x="260308" y="6410"/>
                  </a:cubicBezTo>
                  <a:cubicBezTo>
                    <a:pt x="290264" y="49146"/>
                    <a:pt x="325385" y="130450"/>
                    <a:pt x="356374" y="236771"/>
                  </a:cubicBezTo>
                  <a:cubicBezTo>
                    <a:pt x="402857" y="122111"/>
                    <a:pt x="444176" y="62697"/>
                    <a:pt x="495824" y="7452"/>
                  </a:cubicBezTo>
                  <a:lnTo>
                    <a:pt x="576396" y="15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7905808-DBD1-0BFC-808E-F5C36FCDE30A}"/>
                </a:ext>
              </a:extLst>
            </p:cNvPr>
            <p:cNvSpPr/>
            <p:nvPr/>
          </p:nvSpPr>
          <p:spPr>
            <a:xfrm>
              <a:off x="7569288" y="3776279"/>
              <a:ext cx="140483" cy="201175"/>
            </a:xfrm>
            <a:custGeom>
              <a:avLst/>
              <a:gdLst>
                <a:gd name="connsiteX0" fmla="*/ 114659 w 140483"/>
                <a:gd name="connsiteY0" fmla="*/ 0 h 201175"/>
                <a:gd name="connsiteX1" fmla="*/ 140484 w 140483"/>
                <a:gd name="connsiteY1" fmla="*/ 38567 h 201175"/>
                <a:gd name="connsiteX2" fmla="*/ 78506 w 140483"/>
                <a:gd name="connsiteY2" fmla="*/ 55245 h 201175"/>
                <a:gd name="connsiteX3" fmla="*/ 100198 w 140483"/>
                <a:gd name="connsiteY3" fmla="*/ 93812 h 201175"/>
                <a:gd name="connsiteX4" fmla="*/ 0 w 140483"/>
                <a:gd name="connsiteY4" fmla="*/ 201175 h 20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83" h="201175">
                  <a:moveTo>
                    <a:pt x="114659" y="0"/>
                  </a:moveTo>
                  <a:lnTo>
                    <a:pt x="140484" y="38567"/>
                  </a:lnTo>
                  <a:lnTo>
                    <a:pt x="78506" y="55245"/>
                  </a:lnTo>
                  <a:lnTo>
                    <a:pt x="100198" y="93812"/>
                  </a:lnTo>
                  <a:cubicBezTo>
                    <a:pt x="100198" y="93812"/>
                    <a:pt x="47517" y="136549"/>
                    <a:pt x="0" y="201175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CD7C2D7-B9D9-218E-F491-3B6ECC46D75F}"/>
                </a:ext>
              </a:extLst>
            </p:cNvPr>
            <p:cNvSpPr/>
            <p:nvPr/>
          </p:nvSpPr>
          <p:spPr>
            <a:xfrm>
              <a:off x="7394717" y="3772110"/>
              <a:ext cx="121890" cy="211598"/>
            </a:xfrm>
            <a:custGeom>
              <a:avLst/>
              <a:gdLst>
                <a:gd name="connsiteX0" fmla="*/ 29956 w 121890"/>
                <a:gd name="connsiteY0" fmla="*/ 0 h 211598"/>
                <a:gd name="connsiteX1" fmla="*/ 0 w 121890"/>
                <a:gd name="connsiteY1" fmla="*/ 35440 h 211598"/>
                <a:gd name="connsiteX2" fmla="*/ 59912 w 121890"/>
                <a:gd name="connsiteY2" fmla="*/ 58372 h 211598"/>
                <a:gd name="connsiteX3" fmla="*/ 34088 w 121890"/>
                <a:gd name="connsiteY3" fmla="*/ 93812 h 211598"/>
                <a:gd name="connsiteX4" fmla="*/ 121890 w 121890"/>
                <a:gd name="connsiteY4" fmla="*/ 211599 h 211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890" h="211598">
                  <a:moveTo>
                    <a:pt x="29956" y="0"/>
                  </a:moveTo>
                  <a:lnTo>
                    <a:pt x="0" y="35440"/>
                  </a:lnTo>
                  <a:lnTo>
                    <a:pt x="59912" y="58372"/>
                  </a:lnTo>
                  <a:lnTo>
                    <a:pt x="34088" y="93812"/>
                  </a:lnTo>
                  <a:cubicBezTo>
                    <a:pt x="34088" y="93812"/>
                    <a:pt x="81604" y="142803"/>
                    <a:pt x="121890" y="21159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E569DDE-815C-4152-B3E8-E8FF6D9012FA}"/>
                </a:ext>
              </a:extLst>
            </p:cNvPr>
            <p:cNvSpPr/>
            <p:nvPr/>
          </p:nvSpPr>
          <p:spPr>
            <a:xfrm>
              <a:off x="7403269" y="3119559"/>
              <a:ext cx="355052" cy="217236"/>
            </a:xfrm>
            <a:custGeom>
              <a:avLst/>
              <a:gdLst>
                <a:gd name="connsiteX0" fmla="*/ 310635 w 355052"/>
                <a:gd name="connsiteY0" fmla="*/ 190786 h 217236"/>
                <a:gd name="connsiteX1" fmla="*/ 45162 w 355052"/>
                <a:gd name="connsiteY1" fmla="*/ 167854 h 217236"/>
                <a:gd name="connsiteX2" fmla="*/ 38965 w 355052"/>
                <a:gd name="connsiteY2" fmla="*/ 51110 h 217236"/>
                <a:gd name="connsiteX3" fmla="*/ 123668 w 355052"/>
                <a:gd name="connsiteY3" fmla="*/ 64661 h 217236"/>
                <a:gd name="connsiteX4" fmla="*/ 139162 w 355052"/>
                <a:gd name="connsiteY4" fmla="*/ 3161 h 217236"/>
                <a:gd name="connsiteX5" fmla="*/ 263119 w 355052"/>
                <a:gd name="connsiteY5" fmla="*/ 83423 h 217236"/>
                <a:gd name="connsiteX6" fmla="*/ 287910 w 355052"/>
                <a:gd name="connsiteY6" fmla="*/ 33390 h 217236"/>
                <a:gd name="connsiteX7" fmla="*/ 355053 w 355052"/>
                <a:gd name="connsiteY7" fmla="*/ 155346 h 217236"/>
                <a:gd name="connsiteX8" fmla="*/ 310635 w 355052"/>
                <a:gd name="connsiteY8" fmla="*/ 190786 h 21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052" h="217236">
                  <a:moveTo>
                    <a:pt x="310635" y="190786"/>
                  </a:moveTo>
                  <a:cubicBezTo>
                    <a:pt x="249690" y="217887"/>
                    <a:pt x="178415" y="241862"/>
                    <a:pt x="45162" y="167854"/>
                  </a:cubicBezTo>
                  <a:cubicBezTo>
                    <a:pt x="-8552" y="137626"/>
                    <a:pt x="-18882" y="67788"/>
                    <a:pt x="38965" y="51110"/>
                  </a:cubicBezTo>
                  <a:cubicBezTo>
                    <a:pt x="72020" y="41729"/>
                    <a:pt x="123668" y="64661"/>
                    <a:pt x="123668" y="64661"/>
                  </a:cubicBezTo>
                  <a:cubicBezTo>
                    <a:pt x="123668" y="64661"/>
                    <a:pt x="92679" y="20882"/>
                    <a:pt x="139162" y="3161"/>
                  </a:cubicBezTo>
                  <a:cubicBezTo>
                    <a:pt x="179448" y="-12474"/>
                    <a:pt x="235228" y="32348"/>
                    <a:pt x="263119" y="83423"/>
                  </a:cubicBezTo>
                  <a:cubicBezTo>
                    <a:pt x="263119" y="83423"/>
                    <a:pt x="253822" y="42771"/>
                    <a:pt x="287910" y="33390"/>
                  </a:cubicBezTo>
                  <a:cubicBezTo>
                    <a:pt x="337492" y="20882"/>
                    <a:pt x="355053" y="140753"/>
                    <a:pt x="355053" y="155346"/>
                  </a:cubicBezTo>
                  <a:cubicBezTo>
                    <a:pt x="355053" y="169939"/>
                    <a:pt x="324064" y="185574"/>
                    <a:pt x="310635" y="19078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03C79AD-741D-F4AC-E7FA-2545174C37ED}"/>
                </a:ext>
              </a:extLst>
            </p:cNvPr>
            <p:cNvSpPr/>
            <p:nvPr/>
          </p:nvSpPr>
          <p:spPr>
            <a:xfrm>
              <a:off x="7679816" y="3264481"/>
              <a:ext cx="149319" cy="334597"/>
            </a:xfrm>
            <a:custGeom>
              <a:avLst/>
              <a:gdLst>
                <a:gd name="connsiteX0" fmla="*/ 30989 w 149319"/>
                <a:gd name="connsiteY0" fmla="*/ 22932 h 334597"/>
                <a:gd name="connsiteX1" fmla="*/ 0 w 149319"/>
                <a:gd name="connsiteY1" fmla="*/ 334597 h 334597"/>
                <a:gd name="connsiteX2" fmla="*/ 112593 w 149319"/>
                <a:gd name="connsiteY2" fmla="*/ 214726 h 334597"/>
                <a:gd name="connsiteX3" fmla="*/ 72308 w 149319"/>
                <a:gd name="connsiteY3" fmla="*/ 0 h 334597"/>
                <a:gd name="connsiteX4" fmla="*/ 30989 w 149319"/>
                <a:gd name="connsiteY4" fmla="*/ 22932 h 33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19" h="334597">
                  <a:moveTo>
                    <a:pt x="30989" y="22932"/>
                  </a:moveTo>
                  <a:lnTo>
                    <a:pt x="0" y="334597"/>
                  </a:lnTo>
                  <a:cubicBezTo>
                    <a:pt x="0" y="334597"/>
                    <a:pt x="57846" y="314792"/>
                    <a:pt x="112593" y="214726"/>
                  </a:cubicBezTo>
                  <a:cubicBezTo>
                    <a:pt x="167341" y="114659"/>
                    <a:pt x="166308" y="7297"/>
                    <a:pt x="72308" y="0"/>
                  </a:cubicBezTo>
                  <a:lnTo>
                    <a:pt x="30989" y="2293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650EA10-CD53-05D5-D437-B1923D727739}"/>
                </a:ext>
              </a:extLst>
            </p:cNvPr>
            <p:cNvSpPr/>
            <p:nvPr/>
          </p:nvSpPr>
          <p:spPr>
            <a:xfrm>
              <a:off x="7674651" y="3405241"/>
              <a:ext cx="95612" cy="119964"/>
            </a:xfrm>
            <a:custGeom>
              <a:avLst/>
              <a:gdLst>
                <a:gd name="connsiteX0" fmla="*/ 4132 w 95612"/>
                <a:gd name="connsiteY0" fmla="*/ 53119 h 119964"/>
                <a:gd name="connsiteX1" fmla="*/ 87802 w 95612"/>
                <a:gd name="connsiteY1" fmla="*/ 10382 h 119964"/>
                <a:gd name="connsiteX2" fmla="*/ 0 w 95612"/>
                <a:gd name="connsiteY2" fmla="*/ 119830 h 119964"/>
                <a:gd name="connsiteX3" fmla="*/ 4132 w 95612"/>
                <a:gd name="connsiteY3" fmla="*/ 53119 h 119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612" h="119964">
                  <a:moveTo>
                    <a:pt x="4132" y="53119"/>
                  </a:moveTo>
                  <a:cubicBezTo>
                    <a:pt x="4132" y="53119"/>
                    <a:pt x="46484" y="-28185"/>
                    <a:pt x="87802" y="10382"/>
                  </a:cubicBezTo>
                  <a:cubicBezTo>
                    <a:pt x="109495" y="30187"/>
                    <a:pt x="87802" y="123999"/>
                    <a:pt x="0" y="119830"/>
                  </a:cubicBezTo>
                  <a:lnTo>
                    <a:pt x="4132" y="5311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C583239-12A8-6E7B-401E-6E45C630E74D}"/>
              </a:ext>
            </a:extLst>
          </p:cNvPr>
          <p:cNvSpPr txBox="1"/>
          <p:nvPr/>
        </p:nvSpPr>
        <p:spPr>
          <a:xfrm>
            <a:off x="4150196" y="1916832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636000F-3216-5438-2210-F4E3C8A4F295}"/>
              </a:ext>
            </a:extLst>
          </p:cNvPr>
          <p:cNvSpPr txBox="1"/>
          <p:nvPr/>
        </p:nvSpPr>
        <p:spPr>
          <a:xfrm>
            <a:off x="4150196" y="2435696"/>
            <a:ext cx="2016224" cy="14253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You can edit this text.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Text can be edited. You can edit this text. Text can be edited.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AC64D63-0EA2-5B4F-0331-D03C12FB4F1A}"/>
              </a:ext>
            </a:extLst>
          </p:cNvPr>
          <p:cNvSpPr txBox="1"/>
          <p:nvPr/>
        </p:nvSpPr>
        <p:spPr>
          <a:xfrm>
            <a:off x="7314637" y="1916832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NEEDS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585B9E2-98AC-6A05-62E9-A91F9692E6C8}"/>
              </a:ext>
            </a:extLst>
          </p:cNvPr>
          <p:cNvSpPr txBox="1"/>
          <p:nvPr/>
        </p:nvSpPr>
        <p:spPr>
          <a:xfrm>
            <a:off x="7314637" y="2435696"/>
            <a:ext cx="1732097" cy="14253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edit this text.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can be edited. You can edit this text.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B7E1DF-3D14-187E-F651-DCD19B151EF4}"/>
              </a:ext>
            </a:extLst>
          </p:cNvPr>
          <p:cNvSpPr txBox="1"/>
          <p:nvPr/>
        </p:nvSpPr>
        <p:spPr>
          <a:xfrm>
            <a:off x="9438016" y="1916832"/>
            <a:ext cx="1806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PAIN POINTS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DB91326-D935-2EB4-84A0-F29DEAC8740C}"/>
              </a:ext>
            </a:extLst>
          </p:cNvPr>
          <p:cNvSpPr txBox="1"/>
          <p:nvPr/>
        </p:nvSpPr>
        <p:spPr>
          <a:xfrm>
            <a:off x="9438015" y="2435696"/>
            <a:ext cx="1806905" cy="14253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edit this text.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can be edited. You can edit this text. 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00FE591-C285-1FD2-63F4-94A2B92F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Buyer Persona Slide Template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D38AFDB-2B15-5444-9267-2B657E15876C}"/>
              </a:ext>
            </a:extLst>
          </p:cNvPr>
          <p:cNvSpPr/>
          <p:nvPr/>
        </p:nvSpPr>
        <p:spPr>
          <a:xfrm>
            <a:off x="981844" y="1628800"/>
            <a:ext cx="2088232" cy="20882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1F4B07C-9D89-034F-9192-1813729AAAD4}"/>
              </a:ext>
            </a:extLst>
          </p:cNvPr>
          <p:cNvSpPr/>
          <p:nvPr/>
        </p:nvSpPr>
        <p:spPr>
          <a:xfrm>
            <a:off x="3790156" y="1628800"/>
            <a:ext cx="2880320" cy="2592288"/>
          </a:xfrm>
          <a:prstGeom prst="roundRect">
            <a:avLst>
              <a:gd name="adj" fmla="val 7505"/>
            </a:avLst>
          </a:prstGeom>
          <a:solidFill>
            <a:schemeClr val="accent2"/>
          </a:solidFill>
          <a:ln>
            <a:noFill/>
          </a:ln>
          <a:effectLst>
            <a:outerShdw blurRad="177800" dist="50800" dir="54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2CED1D59-74D6-E14E-AE74-F1A2FBC1D934}"/>
              </a:ext>
            </a:extLst>
          </p:cNvPr>
          <p:cNvSpPr/>
          <p:nvPr/>
        </p:nvSpPr>
        <p:spPr>
          <a:xfrm>
            <a:off x="7102524" y="1628800"/>
            <a:ext cx="4392488" cy="2592288"/>
          </a:xfrm>
          <a:prstGeom prst="roundRect">
            <a:avLst>
              <a:gd name="adj" fmla="val 7505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77800" dist="50800" dir="54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D7327218-BD75-AB45-B4EF-F367CBFCF333}"/>
              </a:ext>
            </a:extLst>
          </p:cNvPr>
          <p:cNvSpPr/>
          <p:nvPr/>
        </p:nvSpPr>
        <p:spPr>
          <a:xfrm>
            <a:off x="3790156" y="4561045"/>
            <a:ext cx="4968552" cy="1892291"/>
          </a:xfrm>
          <a:prstGeom prst="roundRect">
            <a:avLst>
              <a:gd name="adj" fmla="val 9870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77800" dist="50800" dir="54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870D8-8500-EB4A-8CA5-2DA95523962C}"/>
              </a:ext>
            </a:extLst>
          </p:cNvPr>
          <p:cNvSpPr txBox="1"/>
          <p:nvPr/>
        </p:nvSpPr>
        <p:spPr>
          <a:xfrm>
            <a:off x="4150196" y="1916832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BBE4C0E-3CD7-5E48-B9A9-F2354CA94744}"/>
              </a:ext>
            </a:extLst>
          </p:cNvPr>
          <p:cNvSpPr txBox="1"/>
          <p:nvPr/>
        </p:nvSpPr>
        <p:spPr>
          <a:xfrm>
            <a:off x="4150196" y="2435696"/>
            <a:ext cx="2016224" cy="14253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You can edit this text.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Text can be edited. You can edit this text. Text can be edited.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B849588-48A1-6C42-8D0C-AF8DB72F7ECC}"/>
              </a:ext>
            </a:extLst>
          </p:cNvPr>
          <p:cNvSpPr txBox="1"/>
          <p:nvPr/>
        </p:nvSpPr>
        <p:spPr>
          <a:xfrm>
            <a:off x="7314637" y="1916832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NEEDS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AF12814-47E4-A44D-851B-943F5F914AF2}"/>
              </a:ext>
            </a:extLst>
          </p:cNvPr>
          <p:cNvSpPr txBox="1"/>
          <p:nvPr/>
        </p:nvSpPr>
        <p:spPr>
          <a:xfrm>
            <a:off x="7314637" y="2435696"/>
            <a:ext cx="1732097" cy="14253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 can edit this text.</a:t>
            </a:r>
          </a:p>
          <a:p>
            <a:endParaRPr lang="en-US" dirty="0"/>
          </a:p>
          <a:p>
            <a:r>
              <a:rPr lang="en-US" sz="1400" dirty="0">
                <a:solidFill>
                  <a:schemeClr val="bg1"/>
                </a:solidFill>
              </a:rPr>
              <a:t>Text can be edited. You can edit this text.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B052B76-B45F-9048-A765-B1637695F496}"/>
              </a:ext>
            </a:extLst>
          </p:cNvPr>
          <p:cNvSpPr txBox="1"/>
          <p:nvPr/>
        </p:nvSpPr>
        <p:spPr>
          <a:xfrm>
            <a:off x="9438016" y="1916832"/>
            <a:ext cx="1806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PAIN POINTS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216797B-5067-CC4C-8C35-1469B44516DC}"/>
              </a:ext>
            </a:extLst>
          </p:cNvPr>
          <p:cNvSpPr txBox="1"/>
          <p:nvPr/>
        </p:nvSpPr>
        <p:spPr>
          <a:xfrm>
            <a:off x="9438015" y="2435696"/>
            <a:ext cx="1806905" cy="14253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 can edit this text.</a:t>
            </a:r>
          </a:p>
          <a:p>
            <a:endParaRPr lang="en-US" dirty="0"/>
          </a:p>
          <a:p>
            <a:r>
              <a:rPr lang="en-US" sz="1400" dirty="0">
                <a:solidFill>
                  <a:schemeClr val="bg1"/>
                </a:solidFill>
              </a:rPr>
              <a:t>Text can be edited. You can edit this text.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214126-C5BD-A64A-9FF9-F4D87F2FFC0F}"/>
              </a:ext>
            </a:extLst>
          </p:cNvPr>
          <p:cNvCxnSpPr/>
          <p:nvPr/>
        </p:nvCxnSpPr>
        <p:spPr>
          <a:xfrm>
            <a:off x="9262764" y="1916832"/>
            <a:ext cx="0" cy="194421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DF59AB4A-6DE8-774A-A0E0-58A9B49BFB85}"/>
              </a:ext>
            </a:extLst>
          </p:cNvPr>
          <p:cNvSpPr txBox="1"/>
          <p:nvPr/>
        </p:nvSpPr>
        <p:spPr>
          <a:xfrm>
            <a:off x="590586" y="3990255"/>
            <a:ext cx="2847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PERSONA’S NAME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9BED34A-D4CB-D541-AD78-E08A646A0163}"/>
              </a:ext>
            </a:extLst>
          </p:cNvPr>
          <p:cNvSpPr txBox="1"/>
          <p:nvPr/>
        </p:nvSpPr>
        <p:spPr>
          <a:xfrm>
            <a:off x="678913" y="4411496"/>
            <a:ext cx="2670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accent2"/>
                </a:solidFill>
              </a:rPr>
              <a:t>Position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B640984-B499-1F44-8E22-CD9CA654985E}"/>
              </a:ext>
            </a:extLst>
          </p:cNvPr>
          <p:cNvSpPr txBox="1"/>
          <p:nvPr/>
        </p:nvSpPr>
        <p:spPr>
          <a:xfrm>
            <a:off x="1154846" y="5109736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2"/>
                </a:solidFill>
              </a:rPr>
              <a:t>Info 1: edit text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8C3F3E5-4414-3A40-9F7E-13F5D7143C8A}"/>
              </a:ext>
            </a:extLst>
          </p:cNvPr>
          <p:cNvSpPr txBox="1"/>
          <p:nvPr/>
        </p:nvSpPr>
        <p:spPr>
          <a:xfrm>
            <a:off x="1154846" y="547906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2"/>
                </a:solidFill>
              </a:rPr>
              <a:t>Info 2: edit text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7F69A6A-D910-2142-B364-D004E12DE886}"/>
              </a:ext>
            </a:extLst>
          </p:cNvPr>
          <p:cNvSpPr txBox="1"/>
          <p:nvPr/>
        </p:nvSpPr>
        <p:spPr>
          <a:xfrm>
            <a:off x="1154846" y="5848400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2"/>
                </a:solidFill>
              </a:rPr>
              <a:t>Info 3: edit text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051C1A-A9C8-7C47-9BDF-822D6B98632B}"/>
              </a:ext>
            </a:extLst>
          </p:cNvPr>
          <p:cNvSpPr/>
          <p:nvPr/>
        </p:nvSpPr>
        <p:spPr>
          <a:xfrm>
            <a:off x="9046740" y="4705540"/>
            <a:ext cx="1019051" cy="29906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1</a:t>
            </a:r>
          </a:p>
        </p:txBody>
      </p: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9B535D57-2848-C741-848E-0A75B1D40CB4}"/>
              </a:ext>
            </a:extLst>
          </p:cNvPr>
          <p:cNvSpPr/>
          <p:nvPr/>
        </p:nvSpPr>
        <p:spPr>
          <a:xfrm>
            <a:off x="10225870" y="4705540"/>
            <a:ext cx="1019051" cy="29906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2</a:t>
            </a:r>
          </a:p>
        </p:txBody>
      </p: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4FFCB964-C429-EA4F-B804-5A2595B42E96}"/>
              </a:ext>
            </a:extLst>
          </p:cNvPr>
          <p:cNvSpPr/>
          <p:nvPr/>
        </p:nvSpPr>
        <p:spPr>
          <a:xfrm>
            <a:off x="9046740" y="5140445"/>
            <a:ext cx="1019051" cy="29906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3</a:t>
            </a:r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DEB77667-F086-6942-ADDA-E790F6598052}"/>
              </a:ext>
            </a:extLst>
          </p:cNvPr>
          <p:cNvSpPr/>
          <p:nvPr/>
        </p:nvSpPr>
        <p:spPr>
          <a:xfrm>
            <a:off x="10225870" y="5140445"/>
            <a:ext cx="1019051" cy="29906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4</a:t>
            </a: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7081A983-28E0-4544-943C-AA15792CC4FD}"/>
              </a:ext>
            </a:extLst>
          </p:cNvPr>
          <p:cNvSpPr/>
          <p:nvPr/>
        </p:nvSpPr>
        <p:spPr>
          <a:xfrm>
            <a:off x="9046740" y="5575349"/>
            <a:ext cx="1019051" cy="29906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5</a:t>
            </a: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D04150EE-5D65-AC43-B0B0-4AE1D3761EBF}"/>
              </a:ext>
            </a:extLst>
          </p:cNvPr>
          <p:cNvSpPr/>
          <p:nvPr/>
        </p:nvSpPr>
        <p:spPr>
          <a:xfrm>
            <a:off x="10225870" y="5575349"/>
            <a:ext cx="1019051" cy="29906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6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86D6CBC2-4AB9-474A-8586-6DC47D8066E5}"/>
              </a:ext>
            </a:extLst>
          </p:cNvPr>
          <p:cNvSpPr/>
          <p:nvPr/>
        </p:nvSpPr>
        <p:spPr>
          <a:xfrm>
            <a:off x="9046740" y="6010254"/>
            <a:ext cx="1019051" cy="29906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7</a:t>
            </a: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AAF5C669-2087-1C4C-A0CD-0672FF87A22C}"/>
              </a:ext>
            </a:extLst>
          </p:cNvPr>
          <p:cNvSpPr/>
          <p:nvPr/>
        </p:nvSpPr>
        <p:spPr>
          <a:xfrm>
            <a:off x="10225870" y="6010254"/>
            <a:ext cx="1019051" cy="29906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88900" dist="254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TAG 8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E474230-091D-E244-867C-0B9EDE038DAB}"/>
              </a:ext>
            </a:extLst>
          </p:cNvPr>
          <p:cNvSpPr txBox="1"/>
          <p:nvPr/>
        </p:nvSpPr>
        <p:spPr>
          <a:xfrm>
            <a:off x="4059808" y="4758004"/>
            <a:ext cx="1885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PERSONALITY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8CD0265-1178-8344-A162-D7BC2F1B6353}"/>
              </a:ext>
            </a:extLst>
          </p:cNvPr>
          <p:cNvSpPr txBox="1"/>
          <p:nvPr/>
        </p:nvSpPr>
        <p:spPr>
          <a:xfrm>
            <a:off x="6310849" y="4758004"/>
            <a:ext cx="1806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GOALS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5245E5-005F-F249-BD43-3CC3DA95ACDA}"/>
              </a:ext>
            </a:extLst>
          </p:cNvPr>
          <p:cNvGrpSpPr/>
          <p:nvPr/>
        </p:nvGrpSpPr>
        <p:grpSpPr>
          <a:xfrm>
            <a:off x="4150196" y="5439510"/>
            <a:ext cx="1236236" cy="703384"/>
            <a:chOff x="4150196" y="5439510"/>
            <a:chExt cx="1656184" cy="70338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FECD698-3680-0E46-A628-DF0757F935BA}"/>
                </a:ext>
              </a:extLst>
            </p:cNvPr>
            <p:cNvCxnSpPr>
              <a:cxnSpLocks/>
            </p:cNvCxnSpPr>
            <p:nvPr/>
          </p:nvCxnSpPr>
          <p:spPr>
            <a:xfrm>
              <a:off x="4150196" y="5439510"/>
              <a:ext cx="1656184" cy="0"/>
            </a:xfrm>
            <a:prstGeom prst="line">
              <a:avLst/>
            </a:prstGeom>
            <a:ln w="4762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4C0D1DD-BDA1-AB44-8535-11DAA5D74867}"/>
                </a:ext>
              </a:extLst>
            </p:cNvPr>
            <p:cNvCxnSpPr>
              <a:cxnSpLocks/>
            </p:cNvCxnSpPr>
            <p:nvPr/>
          </p:nvCxnSpPr>
          <p:spPr>
            <a:xfrm>
              <a:off x="4150196" y="5791202"/>
              <a:ext cx="1656184" cy="0"/>
            </a:xfrm>
            <a:prstGeom prst="line">
              <a:avLst/>
            </a:prstGeom>
            <a:ln w="4762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B20AA8C-3FCC-1541-A5F6-CDF0031A07B6}"/>
                </a:ext>
              </a:extLst>
            </p:cNvPr>
            <p:cNvCxnSpPr>
              <a:cxnSpLocks/>
            </p:cNvCxnSpPr>
            <p:nvPr/>
          </p:nvCxnSpPr>
          <p:spPr>
            <a:xfrm>
              <a:off x="4150196" y="6142894"/>
              <a:ext cx="1656184" cy="0"/>
            </a:xfrm>
            <a:prstGeom prst="line">
              <a:avLst/>
            </a:prstGeom>
            <a:ln w="4762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Oval 176">
            <a:extLst>
              <a:ext uri="{FF2B5EF4-FFF2-40B4-BE49-F238E27FC236}">
                <a16:creationId xmlns:a16="http://schemas.microsoft.com/office/drawing/2014/main" id="{64412FB4-26C0-BD42-86A7-240648CF0FC9}"/>
              </a:ext>
            </a:extLst>
          </p:cNvPr>
          <p:cNvSpPr/>
          <p:nvPr/>
        </p:nvSpPr>
        <p:spPr>
          <a:xfrm>
            <a:off x="4555660" y="6033863"/>
            <a:ext cx="218062" cy="2180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A355187-7B87-3947-AF75-0A9198988B93}"/>
              </a:ext>
            </a:extLst>
          </p:cNvPr>
          <p:cNvSpPr txBox="1"/>
          <p:nvPr/>
        </p:nvSpPr>
        <p:spPr>
          <a:xfrm>
            <a:off x="5376085" y="5271542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Trait 1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4358F81-1E8B-5E4E-8132-4658D6B3DA65}"/>
              </a:ext>
            </a:extLst>
          </p:cNvPr>
          <p:cNvSpPr txBox="1"/>
          <p:nvPr/>
        </p:nvSpPr>
        <p:spPr>
          <a:xfrm>
            <a:off x="5386432" y="5614442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Trait 2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68AEC375-DDBC-D242-9A16-097C37599985}"/>
              </a:ext>
            </a:extLst>
          </p:cNvPr>
          <p:cNvSpPr/>
          <p:nvPr/>
        </p:nvSpPr>
        <p:spPr>
          <a:xfrm>
            <a:off x="4294212" y="5330479"/>
            <a:ext cx="218062" cy="2180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6637056-A57E-294E-9678-D640C6ABA21D}"/>
              </a:ext>
            </a:extLst>
          </p:cNvPr>
          <p:cNvSpPr/>
          <p:nvPr/>
        </p:nvSpPr>
        <p:spPr>
          <a:xfrm>
            <a:off x="5049277" y="5682171"/>
            <a:ext cx="218062" cy="2180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08D5B5B-8530-7E49-8E3E-8A49B65C7713}"/>
              </a:ext>
            </a:extLst>
          </p:cNvPr>
          <p:cNvSpPr txBox="1"/>
          <p:nvPr/>
        </p:nvSpPr>
        <p:spPr>
          <a:xfrm>
            <a:off x="5386432" y="5974927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Trait 3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95E0361-CA98-CB42-A32A-1D2A1B4F54D1}"/>
              </a:ext>
            </a:extLst>
          </p:cNvPr>
          <p:cNvCxnSpPr>
            <a:cxnSpLocks/>
          </p:cNvCxnSpPr>
          <p:nvPr/>
        </p:nvCxnSpPr>
        <p:spPr>
          <a:xfrm>
            <a:off x="6220625" y="4712786"/>
            <a:ext cx="0" cy="1539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916217BD-803C-2C4D-B5F2-5211B4CAD628}"/>
              </a:ext>
            </a:extLst>
          </p:cNvPr>
          <p:cNvSpPr txBox="1"/>
          <p:nvPr/>
        </p:nvSpPr>
        <p:spPr>
          <a:xfrm>
            <a:off x="6659762" y="5271542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Goal 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79E5FEE-A077-F540-B378-586BAF3EDF24}"/>
              </a:ext>
            </a:extLst>
          </p:cNvPr>
          <p:cNvSpPr txBox="1"/>
          <p:nvPr/>
        </p:nvSpPr>
        <p:spPr>
          <a:xfrm>
            <a:off x="6659762" y="5614442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Goal 2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46ADF12-A948-4D4A-A5BD-8BAF4610F0A3}"/>
              </a:ext>
            </a:extLst>
          </p:cNvPr>
          <p:cNvSpPr txBox="1"/>
          <p:nvPr/>
        </p:nvSpPr>
        <p:spPr>
          <a:xfrm>
            <a:off x="6659762" y="5974927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Goal 3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8F6EEAF-97D4-5142-A80B-6BF3287ECBED}"/>
              </a:ext>
            </a:extLst>
          </p:cNvPr>
          <p:cNvGrpSpPr/>
          <p:nvPr/>
        </p:nvGrpSpPr>
        <p:grpSpPr>
          <a:xfrm>
            <a:off x="6414026" y="5439510"/>
            <a:ext cx="212541" cy="703384"/>
            <a:chOff x="4150196" y="5439510"/>
            <a:chExt cx="1656184" cy="703384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589F5B1-2E36-8E45-8B43-3F35BD49CEDF}"/>
                </a:ext>
              </a:extLst>
            </p:cNvPr>
            <p:cNvCxnSpPr>
              <a:cxnSpLocks/>
            </p:cNvCxnSpPr>
            <p:nvPr/>
          </p:nvCxnSpPr>
          <p:spPr>
            <a:xfrm>
              <a:off x="4150196" y="5439510"/>
              <a:ext cx="1656184" cy="0"/>
            </a:xfrm>
            <a:prstGeom prst="line">
              <a:avLst/>
            </a:prstGeom>
            <a:ln w="349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E108B4E1-29B0-874B-A5C0-014301774DF2}"/>
                </a:ext>
              </a:extLst>
            </p:cNvPr>
            <p:cNvCxnSpPr>
              <a:cxnSpLocks/>
            </p:cNvCxnSpPr>
            <p:nvPr/>
          </p:nvCxnSpPr>
          <p:spPr>
            <a:xfrm>
              <a:off x="4150196" y="5791202"/>
              <a:ext cx="1656184" cy="0"/>
            </a:xfrm>
            <a:prstGeom prst="line">
              <a:avLst/>
            </a:prstGeom>
            <a:ln w="349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6E51CDB-067C-FA42-AC15-622005DA13FA}"/>
                </a:ext>
              </a:extLst>
            </p:cNvPr>
            <p:cNvCxnSpPr>
              <a:cxnSpLocks/>
            </p:cNvCxnSpPr>
            <p:nvPr/>
          </p:nvCxnSpPr>
          <p:spPr>
            <a:xfrm>
              <a:off x="4150196" y="6142894"/>
              <a:ext cx="1656184" cy="0"/>
            </a:xfrm>
            <a:prstGeom prst="line">
              <a:avLst/>
            </a:prstGeom>
            <a:ln w="349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EE8D5A2-3027-2C3C-E166-70FD15AF2454}"/>
              </a:ext>
            </a:extLst>
          </p:cNvPr>
          <p:cNvGrpSpPr/>
          <p:nvPr/>
        </p:nvGrpSpPr>
        <p:grpSpPr>
          <a:xfrm>
            <a:off x="1174738" y="1746455"/>
            <a:ext cx="1629695" cy="1755754"/>
            <a:chOff x="4105530" y="3149664"/>
            <a:chExt cx="760265" cy="819072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CBFC8BE-815E-5EBF-F476-9CB8527A0AD6}"/>
                </a:ext>
              </a:extLst>
            </p:cNvPr>
            <p:cNvSpPr/>
            <p:nvPr/>
          </p:nvSpPr>
          <p:spPr>
            <a:xfrm>
              <a:off x="4329864" y="3149664"/>
              <a:ext cx="460733" cy="535784"/>
            </a:xfrm>
            <a:custGeom>
              <a:avLst/>
              <a:gdLst>
                <a:gd name="connsiteX0" fmla="*/ 24611 w 460733"/>
                <a:gd name="connsiteY0" fmla="*/ 526367 h 535784"/>
                <a:gd name="connsiteX1" fmla="*/ 853 w 460733"/>
                <a:gd name="connsiteY1" fmla="*/ 490039 h 535784"/>
                <a:gd name="connsiteX2" fmla="*/ 33908 w 460733"/>
                <a:gd name="connsiteY2" fmla="*/ 230549 h 535784"/>
                <a:gd name="connsiteX3" fmla="*/ 149600 w 460733"/>
                <a:gd name="connsiteY3" fmla="*/ 9463 h 535784"/>
                <a:gd name="connsiteX4" fmla="*/ 284919 w 460733"/>
                <a:gd name="connsiteY4" fmla="*/ 37488 h 535784"/>
                <a:gd name="connsiteX5" fmla="*/ 347930 w 460733"/>
                <a:gd name="connsiteY5" fmla="*/ 32298 h 535784"/>
                <a:gd name="connsiteX6" fmla="*/ 460524 w 460733"/>
                <a:gd name="connsiteY6" fmla="*/ 493153 h 535784"/>
                <a:gd name="connsiteX7" fmla="*/ 431601 w 460733"/>
                <a:gd name="connsiteY7" fmla="*/ 526367 h 535784"/>
                <a:gd name="connsiteX8" fmla="*/ 24611 w 460733"/>
                <a:gd name="connsiteY8" fmla="*/ 526367 h 53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0733" h="535784">
                  <a:moveTo>
                    <a:pt x="24611" y="526367"/>
                  </a:moveTo>
                  <a:cubicBezTo>
                    <a:pt x="8083" y="523253"/>
                    <a:pt x="-3279" y="506646"/>
                    <a:pt x="853" y="490039"/>
                  </a:cubicBezTo>
                  <a:cubicBezTo>
                    <a:pt x="21512" y="396622"/>
                    <a:pt x="33908" y="292826"/>
                    <a:pt x="33908" y="230549"/>
                  </a:cubicBezTo>
                  <a:cubicBezTo>
                    <a:pt x="33908" y="162043"/>
                    <a:pt x="57666" y="48905"/>
                    <a:pt x="149600" y="9463"/>
                  </a:cubicBezTo>
                  <a:cubicBezTo>
                    <a:pt x="225007" y="-22714"/>
                    <a:pt x="284919" y="37488"/>
                    <a:pt x="284919" y="37488"/>
                  </a:cubicBezTo>
                  <a:cubicBezTo>
                    <a:pt x="284919" y="37488"/>
                    <a:pt x="309710" y="15691"/>
                    <a:pt x="347930" y="32298"/>
                  </a:cubicBezTo>
                  <a:cubicBezTo>
                    <a:pt x="420238" y="63437"/>
                    <a:pt x="449161" y="375863"/>
                    <a:pt x="460524" y="493153"/>
                  </a:cubicBezTo>
                  <a:cubicBezTo>
                    <a:pt x="462590" y="510798"/>
                    <a:pt x="449161" y="525329"/>
                    <a:pt x="431601" y="526367"/>
                  </a:cubicBezTo>
                  <a:cubicBezTo>
                    <a:pt x="346897" y="532595"/>
                    <a:pt x="119644" y="544013"/>
                    <a:pt x="24611" y="52636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B9AF853-A10D-7317-1039-BE985C10744A}"/>
                </a:ext>
              </a:extLst>
            </p:cNvPr>
            <p:cNvSpPr/>
            <p:nvPr/>
          </p:nvSpPr>
          <p:spPr>
            <a:xfrm>
              <a:off x="4336670" y="3234898"/>
              <a:ext cx="316333" cy="366025"/>
            </a:xfrm>
            <a:custGeom>
              <a:avLst/>
              <a:gdLst>
                <a:gd name="connsiteX0" fmla="*/ 83915 w 316333"/>
                <a:gd name="connsiteY0" fmla="*/ 0 h 366025"/>
                <a:gd name="connsiteX1" fmla="*/ 9541 w 316333"/>
                <a:gd name="connsiteY1" fmla="*/ 217972 h 366025"/>
                <a:gd name="connsiteX2" fmla="*/ 88047 w 316333"/>
                <a:gd name="connsiteY2" fmla="*/ 364324 h 366025"/>
                <a:gd name="connsiteX3" fmla="*/ 256421 w 316333"/>
                <a:gd name="connsiteY3" fmla="*/ 362248 h 366025"/>
                <a:gd name="connsiteX4" fmla="*/ 316333 w 316333"/>
                <a:gd name="connsiteY4" fmla="*/ 26987 h 366025"/>
                <a:gd name="connsiteX5" fmla="*/ 83915 w 316333"/>
                <a:gd name="connsiteY5" fmla="*/ 0 h 36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333" h="366025">
                  <a:moveTo>
                    <a:pt x="83915" y="0"/>
                  </a:moveTo>
                  <a:lnTo>
                    <a:pt x="9541" y="217972"/>
                  </a:lnTo>
                  <a:cubicBezTo>
                    <a:pt x="-17316" y="287515"/>
                    <a:pt x="13673" y="362248"/>
                    <a:pt x="88047" y="364324"/>
                  </a:cubicBezTo>
                  <a:cubicBezTo>
                    <a:pt x="167586" y="366400"/>
                    <a:pt x="250223" y="367438"/>
                    <a:pt x="256421" y="362248"/>
                  </a:cubicBezTo>
                  <a:cubicBezTo>
                    <a:pt x="267784" y="352907"/>
                    <a:pt x="316333" y="26987"/>
                    <a:pt x="316333" y="26987"/>
                  </a:cubicBezTo>
                  <a:lnTo>
                    <a:pt x="8391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6253ECB-438E-D934-A107-FD60E822939B}"/>
                </a:ext>
              </a:extLst>
            </p:cNvPr>
            <p:cNvSpPr/>
            <p:nvPr/>
          </p:nvSpPr>
          <p:spPr>
            <a:xfrm>
              <a:off x="4330717" y="3505806"/>
              <a:ext cx="274769" cy="348754"/>
            </a:xfrm>
            <a:custGeom>
              <a:avLst/>
              <a:gdLst>
                <a:gd name="connsiteX0" fmla="*/ 92967 w 274769"/>
                <a:gd name="connsiteY0" fmla="*/ 41518 h 348754"/>
                <a:gd name="connsiteX1" fmla="*/ 0 w 274769"/>
                <a:gd name="connsiteY1" fmla="*/ 338375 h 348754"/>
                <a:gd name="connsiteX2" fmla="*/ 264440 w 274769"/>
                <a:gd name="connsiteY2" fmla="*/ 348755 h 348754"/>
                <a:gd name="connsiteX3" fmla="*/ 274770 w 274769"/>
                <a:gd name="connsiteY3" fmla="*/ 0 h 348754"/>
                <a:gd name="connsiteX4" fmla="*/ 92967 w 274769"/>
                <a:gd name="connsiteY4" fmla="*/ 41518 h 348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769" h="348754">
                  <a:moveTo>
                    <a:pt x="92967" y="41518"/>
                  </a:moveTo>
                  <a:cubicBezTo>
                    <a:pt x="83670" y="52936"/>
                    <a:pt x="0" y="338375"/>
                    <a:pt x="0" y="338375"/>
                  </a:cubicBezTo>
                  <a:lnTo>
                    <a:pt x="264440" y="348755"/>
                  </a:lnTo>
                  <a:lnTo>
                    <a:pt x="274770" y="0"/>
                  </a:lnTo>
                  <a:lnTo>
                    <a:pt x="92967" y="4151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315A292-BCA9-070D-763D-801B8F8189FD}"/>
                </a:ext>
              </a:extLst>
            </p:cNvPr>
            <p:cNvSpPr/>
            <p:nvPr/>
          </p:nvSpPr>
          <p:spPr>
            <a:xfrm>
              <a:off x="4566234" y="3215177"/>
              <a:ext cx="115692" cy="183719"/>
            </a:xfrm>
            <a:custGeom>
              <a:avLst/>
              <a:gdLst>
                <a:gd name="connsiteX0" fmla="*/ 3099 w 115692"/>
                <a:gd name="connsiteY0" fmla="*/ 63316 h 183719"/>
                <a:gd name="connsiteX1" fmla="*/ 57846 w 115692"/>
                <a:gd name="connsiteY1" fmla="*/ 183719 h 183719"/>
                <a:gd name="connsiteX2" fmla="*/ 115693 w 115692"/>
                <a:gd name="connsiteY2" fmla="*/ 179567 h 183719"/>
                <a:gd name="connsiteX3" fmla="*/ 89868 w 115692"/>
                <a:gd name="connsiteY3" fmla="*/ 0 h 183719"/>
                <a:gd name="connsiteX4" fmla="*/ 0 w 115692"/>
                <a:gd name="connsiteY4" fmla="*/ 19721 h 183719"/>
                <a:gd name="connsiteX5" fmla="*/ 3099 w 115692"/>
                <a:gd name="connsiteY5" fmla="*/ 63316 h 18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92" h="183719">
                  <a:moveTo>
                    <a:pt x="3099" y="63316"/>
                  </a:moveTo>
                  <a:cubicBezTo>
                    <a:pt x="3099" y="63316"/>
                    <a:pt x="2066" y="151542"/>
                    <a:pt x="57846" y="183719"/>
                  </a:cubicBezTo>
                  <a:lnTo>
                    <a:pt x="115693" y="179567"/>
                  </a:lnTo>
                  <a:lnTo>
                    <a:pt x="89868" y="0"/>
                  </a:lnTo>
                  <a:lnTo>
                    <a:pt x="0" y="19721"/>
                  </a:lnTo>
                  <a:lnTo>
                    <a:pt x="3099" y="6331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6BFDEE9-80E8-CBBF-6A30-E3135C28354E}"/>
                </a:ext>
              </a:extLst>
            </p:cNvPr>
            <p:cNvSpPr/>
            <p:nvPr/>
          </p:nvSpPr>
          <p:spPr>
            <a:xfrm>
              <a:off x="4595157" y="3391119"/>
              <a:ext cx="96632" cy="120009"/>
            </a:xfrm>
            <a:custGeom>
              <a:avLst/>
              <a:gdLst>
                <a:gd name="connsiteX0" fmla="*/ 4132 w 96632"/>
                <a:gd name="connsiteY0" fmla="*/ 53447 h 120009"/>
                <a:gd name="connsiteX1" fmla="*/ 88835 w 96632"/>
                <a:gd name="connsiteY1" fmla="*/ 9853 h 120009"/>
                <a:gd name="connsiteX2" fmla="*/ 0 w 96632"/>
                <a:gd name="connsiteY2" fmla="*/ 119876 h 120009"/>
                <a:gd name="connsiteX3" fmla="*/ 4132 w 96632"/>
                <a:gd name="connsiteY3" fmla="*/ 53447 h 12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32" h="120009">
                  <a:moveTo>
                    <a:pt x="4132" y="53447"/>
                  </a:moveTo>
                  <a:cubicBezTo>
                    <a:pt x="4132" y="53447"/>
                    <a:pt x="47517" y="-27514"/>
                    <a:pt x="88835" y="9853"/>
                  </a:cubicBezTo>
                  <a:cubicBezTo>
                    <a:pt x="110528" y="29574"/>
                    <a:pt x="88835" y="124028"/>
                    <a:pt x="0" y="119876"/>
                  </a:cubicBezTo>
                  <a:lnTo>
                    <a:pt x="4132" y="53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F710BA8-5BA1-C8A3-255F-E813BF0695C1}"/>
                </a:ext>
              </a:extLst>
            </p:cNvPr>
            <p:cNvSpPr/>
            <p:nvPr/>
          </p:nvSpPr>
          <p:spPr>
            <a:xfrm>
              <a:off x="4386497" y="3200483"/>
              <a:ext cx="239187" cy="125756"/>
            </a:xfrm>
            <a:custGeom>
              <a:avLst/>
              <a:gdLst>
                <a:gd name="connsiteX0" fmla="*/ 212792 w 239187"/>
                <a:gd name="connsiteY0" fmla="*/ 68668 h 125756"/>
                <a:gd name="connsiteX1" fmla="*/ 0 w 239187"/>
                <a:gd name="connsiteY1" fmla="*/ 125756 h 125756"/>
                <a:gd name="connsiteX2" fmla="*/ 23758 w 239187"/>
                <a:gd name="connsiteY2" fmla="*/ 21960 h 125756"/>
                <a:gd name="connsiteX3" fmla="*/ 217956 w 239187"/>
                <a:gd name="connsiteY3" fmla="*/ 11581 h 125756"/>
                <a:gd name="connsiteX4" fmla="*/ 212792 w 239187"/>
                <a:gd name="connsiteY4" fmla="*/ 68668 h 12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187" h="125756">
                  <a:moveTo>
                    <a:pt x="212792" y="68668"/>
                  </a:moveTo>
                  <a:cubicBezTo>
                    <a:pt x="212792" y="68668"/>
                    <a:pt x="87802" y="35454"/>
                    <a:pt x="0" y="125756"/>
                  </a:cubicBezTo>
                  <a:lnTo>
                    <a:pt x="23758" y="21960"/>
                  </a:lnTo>
                  <a:cubicBezTo>
                    <a:pt x="23758" y="21960"/>
                    <a:pt x="169407" y="-19558"/>
                    <a:pt x="217956" y="11581"/>
                  </a:cubicBezTo>
                  <a:cubicBezTo>
                    <a:pt x="268572" y="43757"/>
                    <a:pt x="212792" y="68668"/>
                    <a:pt x="212792" y="6866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6A94296-24C9-DC34-FA96-BFAB4C49CE2F}"/>
                </a:ext>
              </a:extLst>
            </p:cNvPr>
            <p:cNvSpPr/>
            <p:nvPr/>
          </p:nvSpPr>
          <p:spPr>
            <a:xfrm>
              <a:off x="4396827" y="3579501"/>
              <a:ext cx="109494" cy="23210"/>
            </a:xfrm>
            <a:custGeom>
              <a:avLst/>
              <a:gdLst>
                <a:gd name="connsiteX0" fmla="*/ 109495 w 109494"/>
                <a:gd name="connsiteY0" fmla="*/ 0 h 23210"/>
                <a:gd name="connsiteX1" fmla="*/ 0 w 109494"/>
                <a:gd name="connsiteY1" fmla="*/ 20759 h 23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94" h="23210">
                  <a:moveTo>
                    <a:pt x="109495" y="0"/>
                  </a:moveTo>
                  <a:cubicBezTo>
                    <a:pt x="109495" y="0"/>
                    <a:pt x="74374" y="32177"/>
                    <a:pt x="0" y="2075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9653A7B-617B-BA32-00B1-EDBA4D16E9A9}"/>
                </a:ext>
              </a:extLst>
            </p:cNvPr>
            <p:cNvSpPr/>
            <p:nvPr/>
          </p:nvSpPr>
          <p:spPr>
            <a:xfrm>
              <a:off x="4113793" y="3724816"/>
              <a:ext cx="741671" cy="240806"/>
            </a:xfrm>
            <a:custGeom>
              <a:avLst/>
              <a:gdLst>
                <a:gd name="connsiteX0" fmla="*/ 741672 w 741671"/>
                <a:gd name="connsiteY0" fmla="*/ 240807 h 240806"/>
                <a:gd name="connsiteX1" fmla="*/ 731342 w 741671"/>
                <a:gd name="connsiteY1" fmla="*/ 180605 h 240806"/>
                <a:gd name="connsiteX2" fmla="*/ 562968 w 741671"/>
                <a:gd name="connsiteY2" fmla="*/ 11418 h 240806"/>
                <a:gd name="connsiteX3" fmla="*/ 487561 w 741671"/>
                <a:gd name="connsiteY3" fmla="*/ 7266 h 240806"/>
                <a:gd name="connsiteX4" fmla="*/ 368770 w 741671"/>
                <a:gd name="connsiteY4" fmla="*/ 14531 h 240806"/>
                <a:gd name="connsiteX5" fmla="*/ 251011 w 741671"/>
                <a:gd name="connsiteY5" fmla="*/ 7266 h 240806"/>
                <a:gd name="connsiteX6" fmla="*/ 178704 w 741671"/>
                <a:gd name="connsiteY6" fmla="*/ 0 h 240806"/>
                <a:gd name="connsiteX7" fmla="*/ 4132 w 741671"/>
                <a:gd name="connsiteY7" fmla="*/ 177491 h 240806"/>
                <a:gd name="connsiteX8" fmla="*/ 0 w 741671"/>
                <a:gd name="connsiteY8" fmla="*/ 238731 h 240806"/>
                <a:gd name="connsiteX9" fmla="*/ 741672 w 741671"/>
                <a:gd name="connsiteY9" fmla="*/ 240807 h 24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41671" h="240806">
                  <a:moveTo>
                    <a:pt x="741672" y="240807"/>
                  </a:moveTo>
                  <a:lnTo>
                    <a:pt x="731342" y="180605"/>
                  </a:lnTo>
                  <a:cubicBezTo>
                    <a:pt x="731342" y="78885"/>
                    <a:pt x="664199" y="11418"/>
                    <a:pt x="562968" y="11418"/>
                  </a:cubicBezTo>
                  <a:lnTo>
                    <a:pt x="487561" y="7266"/>
                  </a:lnTo>
                  <a:cubicBezTo>
                    <a:pt x="487561" y="7266"/>
                    <a:pt x="420418" y="14531"/>
                    <a:pt x="368770" y="14531"/>
                  </a:cubicBezTo>
                  <a:cubicBezTo>
                    <a:pt x="317121" y="14531"/>
                    <a:pt x="251011" y="7266"/>
                    <a:pt x="251011" y="7266"/>
                  </a:cubicBezTo>
                  <a:lnTo>
                    <a:pt x="178704" y="0"/>
                  </a:lnTo>
                  <a:cubicBezTo>
                    <a:pt x="77473" y="0"/>
                    <a:pt x="4132" y="75771"/>
                    <a:pt x="4132" y="177491"/>
                  </a:cubicBezTo>
                  <a:lnTo>
                    <a:pt x="0" y="238731"/>
                  </a:lnTo>
                  <a:lnTo>
                    <a:pt x="741672" y="24080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1E17763-F28D-AC99-17D0-71B566817579}"/>
                </a:ext>
              </a:extLst>
            </p:cNvPr>
            <p:cNvSpPr/>
            <p:nvPr/>
          </p:nvSpPr>
          <p:spPr>
            <a:xfrm>
              <a:off x="4105530" y="3723623"/>
              <a:ext cx="760265" cy="245113"/>
            </a:xfrm>
            <a:custGeom>
              <a:avLst/>
              <a:gdLst>
                <a:gd name="connsiteX0" fmla="*/ 576397 w 760265"/>
                <a:gd name="connsiteY0" fmla="*/ 155 h 245113"/>
                <a:gd name="connsiteX1" fmla="*/ 760265 w 760265"/>
                <a:gd name="connsiteY1" fmla="*/ 177646 h 245113"/>
                <a:gd name="connsiteX2" fmla="*/ 760265 w 760265"/>
                <a:gd name="connsiteY2" fmla="*/ 245113 h 245113"/>
                <a:gd name="connsiteX3" fmla="*/ 0 w 760265"/>
                <a:gd name="connsiteY3" fmla="*/ 245113 h 245113"/>
                <a:gd name="connsiteX4" fmla="*/ 3099 w 760265"/>
                <a:gd name="connsiteY4" fmla="*/ 177646 h 245113"/>
                <a:gd name="connsiteX5" fmla="*/ 186967 w 760265"/>
                <a:gd name="connsiteY5" fmla="*/ 155 h 245113"/>
                <a:gd name="connsiteX6" fmla="*/ 260308 w 760265"/>
                <a:gd name="connsiteY6" fmla="*/ 6383 h 245113"/>
                <a:gd name="connsiteX7" fmla="*/ 356374 w 760265"/>
                <a:gd name="connsiteY7" fmla="*/ 235772 h 245113"/>
                <a:gd name="connsiteX8" fmla="*/ 495825 w 760265"/>
                <a:gd name="connsiteY8" fmla="*/ 7420 h 245113"/>
                <a:gd name="connsiteX9" fmla="*/ 576397 w 760265"/>
                <a:gd name="connsiteY9" fmla="*/ 155 h 245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265" h="245113">
                  <a:moveTo>
                    <a:pt x="576397" y="155"/>
                  </a:moveTo>
                  <a:cubicBezTo>
                    <a:pt x="677628" y="155"/>
                    <a:pt x="760265" y="74888"/>
                    <a:pt x="760265" y="177646"/>
                  </a:cubicBezTo>
                  <a:lnTo>
                    <a:pt x="760265" y="245113"/>
                  </a:lnTo>
                  <a:lnTo>
                    <a:pt x="0" y="245113"/>
                  </a:lnTo>
                  <a:lnTo>
                    <a:pt x="3099" y="177646"/>
                  </a:lnTo>
                  <a:cubicBezTo>
                    <a:pt x="3099" y="75926"/>
                    <a:pt x="85736" y="-3997"/>
                    <a:pt x="186967" y="155"/>
                  </a:cubicBezTo>
                  <a:cubicBezTo>
                    <a:pt x="205561" y="1193"/>
                    <a:pt x="231385" y="3269"/>
                    <a:pt x="260308" y="6383"/>
                  </a:cubicBezTo>
                  <a:cubicBezTo>
                    <a:pt x="290264" y="48939"/>
                    <a:pt x="325385" y="129900"/>
                    <a:pt x="356374" y="235772"/>
                  </a:cubicBezTo>
                  <a:cubicBezTo>
                    <a:pt x="402858" y="121596"/>
                    <a:pt x="444177" y="62432"/>
                    <a:pt x="495825" y="7420"/>
                  </a:cubicBezTo>
                  <a:lnTo>
                    <a:pt x="576397" y="15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9FB9133-DEE0-A641-67E1-FB86B6E47372}"/>
                </a:ext>
              </a:extLst>
            </p:cNvPr>
            <p:cNvSpPr/>
            <p:nvPr/>
          </p:nvSpPr>
          <p:spPr>
            <a:xfrm>
              <a:off x="4493926" y="3749727"/>
              <a:ext cx="140483" cy="200326"/>
            </a:xfrm>
            <a:custGeom>
              <a:avLst/>
              <a:gdLst>
                <a:gd name="connsiteX0" fmla="*/ 114660 w 140483"/>
                <a:gd name="connsiteY0" fmla="*/ 0 h 200326"/>
                <a:gd name="connsiteX1" fmla="*/ 140484 w 140483"/>
                <a:gd name="connsiteY1" fmla="*/ 38405 h 200326"/>
                <a:gd name="connsiteX2" fmla="*/ 78506 w 140483"/>
                <a:gd name="connsiteY2" fmla="*/ 55012 h 200326"/>
                <a:gd name="connsiteX3" fmla="*/ 100198 w 140483"/>
                <a:gd name="connsiteY3" fmla="*/ 93417 h 200326"/>
                <a:gd name="connsiteX4" fmla="*/ 0 w 140483"/>
                <a:gd name="connsiteY4" fmla="*/ 200326 h 20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83" h="200326">
                  <a:moveTo>
                    <a:pt x="114660" y="0"/>
                  </a:moveTo>
                  <a:lnTo>
                    <a:pt x="140484" y="38405"/>
                  </a:lnTo>
                  <a:lnTo>
                    <a:pt x="78506" y="55012"/>
                  </a:lnTo>
                  <a:lnTo>
                    <a:pt x="100198" y="93417"/>
                  </a:lnTo>
                  <a:cubicBezTo>
                    <a:pt x="100198" y="93417"/>
                    <a:pt x="47517" y="135973"/>
                    <a:pt x="0" y="200326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99470EAF-AB26-5A9C-312A-DBFE5C3E04F1}"/>
                </a:ext>
              </a:extLst>
            </p:cNvPr>
            <p:cNvSpPr/>
            <p:nvPr/>
          </p:nvSpPr>
          <p:spPr>
            <a:xfrm>
              <a:off x="4319354" y="3745575"/>
              <a:ext cx="121890" cy="210705"/>
            </a:xfrm>
            <a:custGeom>
              <a:avLst/>
              <a:gdLst>
                <a:gd name="connsiteX0" fmla="*/ 29956 w 121890"/>
                <a:gd name="connsiteY0" fmla="*/ 0 h 210705"/>
                <a:gd name="connsiteX1" fmla="*/ 0 w 121890"/>
                <a:gd name="connsiteY1" fmla="*/ 35291 h 210705"/>
                <a:gd name="connsiteX2" fmla="*/ 59912 w 121890"/>
                <a:gd name="connsiteY2" fmla="*/ 58126 h 210705"/>
                <a:gd name="connsiteX3" fmla="*/ 34088 w 121890"/>
                <a:gd name="connsiteY3" fmla="*/ 93416 h 210705"/>
                <a:gd name="connsiteX4" fmla="*/ 121890 w 121890"/>
                <a:gd name="connsiteY4" fmla="*/ 210706 h 210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890" h="210705">
                  <a:moveTo>
                    <a:pt x="29956" y="0"/>
                  </a:moveTo>
                  <a:lnTo>
                    <a:pt x="0" y="35291"/>
                  </a:lnTo>
                  <a:lnTo>
                    <a:pt x="59912" y="58126"/>
                  </a:lnTo>
                  <a:lnTo>
                    <a:pt x="34088" y="93416"/>
                  </a:lnTo>
                  <a:cubicBezTo>
                    <a:pt x="34088" y="93416"/>
                    <a:pt x="81605" y="142201"/>
                    <a:pt x="121890" y="210706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4316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00FE591-C285-1FD2-63F4-94A2B92F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Buyer Persona Illustrations</a:t>
            </a:r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D19BE28D-67B3-FED0-7701-76433556DF8E}"/>
              </a:ext>
            </a:extLst>
          </p:cNvPr>
          <p:cNvGrpSpPr/>
          <p:nvPr/>
        </p:nvGrpSpPr>
        <p:grpSpPr>
          <a:xfrm>
            <a:off x="10542216" y="1120815"/>
            <a:ext cx="1124541" cy="1331943"/>
            <a:chOff x="3071636" y="1687493"/>
            <a:chExt cx="844884" cy="100070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A335BD1-C6B3-3DB2-A17C-FF7F04E85E13}"/>
                </a:ext>
              </a:extLst>
            </p:cNvPr>
            <p:cNvSpPr/>
            <p:nvPr/>
          </p:nvSpPr>
          <p:spPr>
            <a:xfrm>
              <a:off x="3085786" y="1687493"/>
              <a:ext cx="830734" cy="755666"/>
            </a:xfrm>
            <a:custGeom>
              <a:avLst/>
              <a:gdLst>
                <a:gd name="connsiteX0" fmla="*/ 298083 w 830734"/>
                <a:gd name="connsiteY0" fmla="*/ 755185 h 755666"/>
                <a:gd name="connsiteX1" fmla="*/ 157474 w 830734"/>
                <a:gd name="connsiteY1" fmla="*/ 639644 h 755666"/>
                <a:gd name="connsiteX2" fmla="*/ 59255 w 830734"/>
                <a:gd name="connsiteY2" fmla="*/ 562273 h 755666"/>
                <a:gd name="connsiteX3" fmla="*/ 40645 w 830734"/>
                <a:gd name="connsiteY3" fmla="*/ 435385 h 755666"/>
                <a:gd name="connsiteX4" fmla="*/ 34442 w 830734"/>
                <a:gd name="connsiteY4" fmla="*/ 296117 h 755666"/>
                <a:gd name="connsiteX5" fmla="*/ 107848 w 830734"/>
                <a:gd name="connsiteY5" fmla="*/ 248663 h 755666"/>
                <a:gd name="connsiteX6" fmla="*/ 113017 w 830734"/>
                <a:gd name="connsiteY6" fmla="*/ 174387 h 755666"/>
                <a:gd name="connsiteX7" fmla="*/ 171949 w 830734"/>
                <a:gd name="connsiteY7" fmla="*/ 125901 h 755666"/>
                <a:gd name="connsiteX8" fmla="*/ 197796 w 830734"/>
                <a:gd name="connsiteY8" fmla="*/ 130028 h 755666"/>
                <a:gd name="connsiteX9" fmla="*/ 224677 w 830734"/>
                <a:gd name="connsiteY9" fmla="*/ 82574 h 755666"/>
                <a:gd name="connsiteX10" fmla="*/ 377692 w 830734"/>
                <a:gd name="connsiteY10" fmla="*/ 10361 h 755666"/>
                <a:gd name="connsiteX11" fmla="*/ 433521 w 830734"/>
                <a:gd name="connsiteY11" fmla="*/ 42341 h 755666"/>
                <a:gd name="connsiteX12" fmla="*/ 528639 w 830734"/>
                <a:gd name="connsiteY12" fmla="*/ 30993 h 755666"/>
                <a:gd name="connsiteX13" fmla="*/ 630993 w 830734"/>
                <a:gd name="connsiteY13" fmla="*/ 87732 h 755666"/>
                <a:gd name="connsiteX14" fmla="*/ 733348 w 830734"/>
                <a:gd name="connsiteY14" fmla="*/ 176450 h 755666"/>
                <a:gd name="connsiteX15" fmla="*/ 737483 w 830734"/>
                <a:gd name="connsiteY15" fmla="*/ 246600 h 755666"/>
                <a:gd name="connsiteX16" fmla="*/ 824330 w 830734"/>
                <a:gd name="connsiteY16" fmla="*/ 362141 h 755666"/>
                <a:gd name="connsiteX17" fmla="*/ 801584 w 830734"/>
                <a:gd name="connsiteY17" fmla="*/ 426101 h 755666"/>
                <a:gd name="connsiteX18" fmla="*/ 826397 w 830734"/>
                <a:gd name="connsiteY18" fmla="*/ 540610 h 755666"/>
                <a:gd name="connsiteX19" fmla="*/ 770568 w 830734"/>
                <a:gd name="connsiteY19" fmla="*/ 596317 h 755666"/>
                <a:gd name="connsiteX20" fmla="*/ 790212 w 830734"/>
                <a:gd name="connsiteY20" fmla="*/ 669561 h 755666"/>
                <a:gd name="connsiteX21" fmla="*/ 510029 w 830734"/>
                <a:gd name="connsiteY21" fmla="*/ 729395 h 755666"/>
                <a:gd name="connsiteX22" fmla="*/ 298083 w 830734"/>
                <a:gd name="connsiteY22" fmla="*/ 755185 h 755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30734" h="755666">
                  <a:moveTo>
                    <a:pt x="298083" y="755185"/>
                  </a:moveTo>
                  <a:cubicBezTo>
                    <a:pt x="260863" y="690193"/>
                    <a:pt x="136797" y="757248"/>
                    <a:pt x="157474" y="639644"/>
                  </a:cubicBezTo>
                  <a:cubicBezTo>
                    <a:pt x="153339" y="595285"/>
                    <a:pt x="66493" y="605601"/>
                    <a:pt x="59255" y="562273"/>
                  </a:cubicBezTo>
                  <a:cubicBezTo>
                    <a:pt x="69594" y="493155"/>
                    <a:pt x="94407" y="485934"/>
                    <a:pt x="40645" y="435385"/>
                  </a:cubicBezTo>
                  <a:cubicBezTo>
                    <a:pt x="-5879" y="395152"/>
                    <a:pt x="-18286" y="333256"/>
                    <a:pt x="34442" y="296117"/>
                  </a:cubicBezTo>
                  <a:cubicBezTo>
                    <a:pt x="64425" y="274454"/>
                    <a:pt x="98543" y="280643"/>
                    <a:pt x="107848" y="248663"/>
                  </a:cubicBezTo>
                  <a:cubicBezTo>
                    <a:pt x="114051" y="223905"/>
                    <a:pt x="109916" y="199146"/>
                    <a:pt x="113017" y="174387"/>
                  </a:cubicBezTo>
                  <a:cubicBezTo>
                    <a:pt x="116119" y="149629"/>
                    <a:pt x="147136" y="123838"/>
                    <a:pt x="171949" y="125901"/>
                  </a:cubicBezTo>
                  <a:cubicBezTo>
                    <a:pt x="181254" y="126933"/>
                    <a:pt x="189525" y="131059"/>
                    <a:pt x="197796" y="130028"/>
                  </a:cubicBezTo>
                  <a:cubicBezTo>
                    <a:pt x="217440" y="126933"/>
                    <a:pt x="220541" y="101143"/>
                    <a:pt x="224677" y="82574"/>
                  </a:cubicBezTo>
                  <a:cubicBezTo>
                    <a:pt x="238117" y="18614"/>
                    <a:pt x="319794" y="-19556"/>
                    <a:pt x="377692" y="10361"/>
                  </a:cubicBezTo>
                  <a:cubicBezTo>
                    <a:pt x="396302" y="20677"/>
                    <a:pt x="412844" y="36151"/>
                    <a:pt x="433521" y="42341"/>
                  </a:cubicBezTo>
                  <a:cubicBezTo>
                    <a:pt x="464538" y="51625"/>
                    <a:pt x="497622" y="38214"/>
                    <a:pt x="528639" y="30993"/>
                  </a:cubicBezTo>
                  <a:cubicBezTo>
                    <a:pt x="583435" y="17582"/>
                    <a:pt x="618587" y="33056"/>
                    <a:pt x="630993" y="87732"/>
                  </a:cubicBezTo>
                  <a:cubicBezTo>
                    <a:pt x="651671" y="128996"/>
                    <a:pt x="718874" y="133123"/>
                    <a:pt x="733348" y="176450"/>
                  </a:cubicBezTo>
                  <a:cubicBezTo>
                    <a:pt x="740585" y="199146"/>
                    <a:pt x="731280" y="223905"/>
                    <a:pt x="737483" y="246600"/>
                  </a:cubicBezTo>
                  <a:cubicBezTo>
                    <a:pt x="750924" y="294054"/>
                    <a:pt x="827431" y="312623"/>
                    <a:pt x="824330" y="362141"/>
                  </a:cubicBezTo>
                  <a:cubicBezTo>
                    <a:pt x="823296" y="384836"/>
                    <a:pt x="803652" y="403405"/>
                    <a:pt x="801584" y="426101"/>
                  </a:cubicBezTo>
                  <a:cubicBezTo>
                    <a:pt x="797449" y="466334"/>
                    <a:pt x="845007" y="504503"/>
                    <a:pt x="826397" y="540610"/>
                  </a:cubicBezTo>
                  <a:cubicBezTo>
                    <a:pt x="813991" y="564337"/>
                    <a:pt x="777805" y="570526"/>
                    <a:pt x="770568" y="596317"/>
                  </a:cubicBezTo>
                  <a:cubicBezTo>
                    <a:pt x="763331" y="621075"/>
                    <a:pt x="788144" y="643771"/>
                    <a:pt x="790212" y="669561"/>
                  </a:cubicBezTo>
                  <a:cubicBezTo>
                    <a:pt x="785042" y="761375"/>
                    <a:pt x="569994" y="700510"/>
                    <a:pt x="510029" y="729395"/>
                  </a:cubicBezTo>
                  <a:cubicBezTo>
                    <a:pt x="442826" y="761375"/>
                    <a:pt x="298083" y="755185"/>
                    <a:pt x="298083" y="75518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021B957-94CA-5D82-FB7E-32A3D24918D9}"/>
                </a:ext>
              </a:extLst>
            </p:cNvPr>
            <p:cNvSpPr/>
            <p:nvPr/>
          </p:nvSpPr>
          <p:spPr>
            <a:xfrm>
              <a:off x="3302981" y="1957820"/>
              <a:ext cx="316613" cy="363786"/>
            </a:xfrm>
            <a:custGeom>
              <a:avLst/>
              <a:gdLst>
                <a:gd name="connsiteX0" fmla="*/ 83989 w 316613"/>
                <a:gd name="connsiteY0" fmla="*/ 0 h 363786"/>
                <a:gd name="connsiteX1" fmla="*/ 9550 w 316613"/>
                <a:gd name="connsiteY1" fmla="*/ 216639 h 363786"/>
                <a:gd name="connsiteX2" fmla="*/ 88125 w 316613"/>
                <a:gd name="connsiteY2" fmla="*/ 362096 h 363786"/>
                <a:gd name="connsiteX3" fmla="*/ 256648 w 316613"/>
                <a:gd name="connsiteY3" fmla="*/ 360033 h 363786"/>
                <a:gd name="connsiteX4" fmla="*/ 316613 w 316613"/>
                <a:gd name="connsiteY4" fmla="*/ 26822 h 363786"/>
                <a:gd name="connsiteX5" fmla="*/ 83989 w 316613"/>
                <a:gd name="connsiteY5" fmla="*/ 0 h 36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613" h="363786">
                  <a:moveTo>
                    <a:pt x="83989" y="0"/>
                  </a:moveTo>
                  <a:lnTo>
                    <a:pt x="9550" y="216639"/>
                  </a:lnTo>
                  <a:cubicBezTo>
                    <a:pt x="-17331" y="285757"/>
                    <a:pt x="13685" y="360033"/>
                    <a:pt x="88125" y="362096"/>
                  </a:cubicBezTo>
                  <a:cubicBezTo>
                    <a:pt x="167734" y="364159"/>
                    <a:pt x="250445" y="365191"/>
                    <a:pt x="256648" y="360033"/>
                  </a:cubicBezTo>
                  <a:cubicBezTo>
                    <a:pt x="268021" y="350748"/>
                    <a:pt x="316613" y="26822"/>
                    <a:pt x="316613" y="26822"/>
                  </a:cubicBezTo>
                  <a:lnTo>
                    <a:pt x="839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5E7DF03-0C31-F5E8-95A1-A2C700F854CC}"/>
                </a:ext>
              </a:extLst>
            </p:cNvPr>
            <p:cNvSpPr/>
            <p:nvPr/>
          </p:nvSpPr>
          <p:spPr>
            <a:xfrm>
              <a:off x="3297022" y="2227071"/>
              <a:ext cx="275013" cy="346621"/>
            </a:xfrm>
            <a:custGeom>
              <a:avLst/>
              <a:gdLst>
                <a:gd name="connsiteX0" fmla="*/ 93050 w 275013"/>
                <a:gd name="connsiteY0" fmla="*/ 41264 h 346621"/>
                <a:gd name="connsiteX1" fmla="*/ 0 w 275013"/>
                <a:gd name="connsiteY1" fmla="*/ 336306 h 346621"/>
                <a:gd name="connsiteX2" fmla="*/ 264674 w 275013"/>
                <a:gd name="connsiteY2" fmla="*/ 346622 h 346621"/>
                <a:gd name="connsiteX3" fmla="*/ 275013 w 275013"/>
                <a:gd name="connsiteY3" fmla="*/ 0 h 346621"/>
                <a:gd name="connsiteX4" fmla="*/ 93050 w 275013"/>
                <a:gd name="connsiteY4" fmla="*/ 41264 h 346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013" h="346621">
                  <a:moveTo>
                    <a:pt x="93050" y="41264"/>
                  </a:moveTo>
                  <a:cubicBezTo>
                    <a:pt x="83745" y="52612"/>
                    <a:pt x="0" y="336306"/>
                    <a:pt x="0" y="336306"/>
                  </a:cubicBezTo>
                  <a:lnTo>
                    <a:pt x="264674" y="346622"/>
                  </a:lnTo>
                  <a:lnTo>
                    <a:pt x="275013" y="0"/>
                  </a:lnTo>
                  <a:lnTo>
                    <a:pt x="93050" y="4126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E739645-869A-FDCA-F33D-1F96C9FE30EA}"/>
                </a:ext>
              </a:extLst>
            </p:cNvPr>
            <p:cNvSpPr/>
            <p:nvPr/>
          </p:nvSpPr>
          <p:spPr>
            <a:xfrm>
              <a:off x="3561697" y="2113086"/>
              <a:ext cx="96717" cy="119275"/>
            </a:xfrm>
            <a:custGeom>
              <a:avLst/>
              <a:gdLst>
                <a:gd name="connsiteX0" fmla="*/ 4136 w 96717"/>
                <a:gd name="connsiteY0" fmla="*/ 53120 h 119275"/>
                <a:gd name="connsiteX1" fmla="*/ 88914 w 96717"/>
                <a:gd name="connsiteY1" fmla="*/ 9792 h 119275"/>
                <a:gd name="connsiteX2" fmla="*/ 0 w 96717"/>
                <a:gd name="connsiteY2" fmla="*/ 119143 h 119275"/>
                <a:gd name="connsiteX3" fmla="*/ 4136 w 96717"/>
                <a:gd name="connsiteY3" fmla="*/ 53120 h 11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717" h="119275">
                  <a:moveTo>
                    <a:pt x="4136" y="53120"/>
                  </a:moveTo>
                  <a:cubicBezTo>
                    <a:pt x="4136" y="53120"/>
                    <a:pt x="47559" y="-27346"/>
                    <a:pt x="88914" y="9792"/>
                  </a:cubicBezTo>
                  <a:cubicBezTo>
                    <a:pt x="110626" y="29393"/>
                    <a:pt x="88914" y="123270"/>
                    <a:pt x="0" y="119143"/>
                  </a:cubicBezTo>
                  <a:lnTo>
                    <a:pt x="4136" y="5312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8F273C-3662-C725-C162-F591FE32E8BE}"/>
                </a:ext>
              </a:extLst>
            </p:cNvPr>
            <p:cNvSpPr/>
            <p:nvPr/>
          </p:nvSpPr>
          <p:spPr>
            <a:xfrm>
              <a:off x="3363191" y="2301347"/>
              <a:ext cx="109591" cy="23068"/>
            </a:xfrm>
            <a:custGeom>
              <a:avLst/>
              <a:gdLst>
                <a:gd name="connsiteX0" fmla="*/ 109592 w 109591"/>
                <a:gd name="connsiteY0" fmla="*/ 0 h 23068"/>
                <a:gd name="connsiteX1" fmla="*/ 0 w 109591"/>
                <a:gd name="connsiteY1" fmla="*/ 20632 h 2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591" h="23068">
                  <a:moveTo>
                    <a:pt x="109592" y="0"/>
                  </a:moveTo>
                  <a:cubicBezTo>
                    <a:pt x="109592" y="0"/>
                    <a:pt x="74440" y="31980"/>
                    <a:pt x="0" y="20632"/>
                  </a:cubicBezTo>
                </a:path>
              </a:pathLst>
            </a:custGeom>
            <a:noFill/>
            <a:ln w="10338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D7BC7B4-EBC1-12D9-42ED-54FFA473EE22}"/>
                </a:ext>
              </a:extLst>
            </p:cNvPr>
            <p:cNvSpPr/>
            <p:nvPr/>
          </p:nvSpPr>
          <p:spPr>
            <a:xfrm>
              <a:off x="3078873" y="2444741"/>
              <a:ext cx="743362" cy="239334"/>
            </a:xfrm>
            <a:custGeom>
              <a:avLst/>
              <a:gdLst>
                <a:gd name="connsiteX0" fmla="*/ 743363 w 743362"/>
                <a:gd name="connsiteY0" fmla="*/ 239334 h 239334"/>
                <a:gd name="connsiteX1" fmla="*/ 733024 w 743362"/>
                <a:gd name="connsiteY1" fmla="*/ 179501 h 239334"/>
                <a:gd name="connsiteX2" fmla="*/ 560365 w 743362"/>
                <a:gd name="connsiteY2" fmla="*/ 8253 h 239334"/>
                <a:gd name="connsiteX3" fmla="*/ 487993 w 743362"/>
                <a:gd name="connsiteY3" fmla="*/ 7221 h 239334"/>
                <a:gd name="connsiteX4" fmla="*/ 369097 w 743362"/>
                <a:gd name="connsiteY4" fmla="*/ 14443 h 239334"/>
                <a:gd name="connsiteX5" fmla="*/ 251234 w 743362"/>
                <a:gd name="connsiteY5" fmla="*/ 7221 h 239334"/>
                <a:gd name="connsiteX6" fmla="*/ 178862 w 743362"/>
                <a:gd name="connsiteY6" fmla="*/ 0 h 239334"/>
                <a:gd name="connsiteX7" fmla="*/ 4136 w 743362"/>
                <a:gd name="connsiteY7" fmla="*/ 176406 h 239334"/>
                <a:gd name="connsiteX8" fmla="*/ 0 w 743362"/>
                <a:gd name="connsiteY8" fmla="*/ 237271 h 239334"/>
                <a:gd name="connsiteX9" fmla="*/ 743363 w 743362"/>
                <a:gd name="connsiteY9" fmla="*/ 239334 h 23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43362" h="239334">
                  <a:moveTo>
                    <a:pt x="743363" y="239334"/>
                  </a:moveTo>
                  <a:lnTo>
                    <a:pt x="733024" y="179501"/>
                  </a:lnTo>
                  <a:cubicBezTo>
                    <a:pt x="733024" y="78403"/>
                    <a:pt x="662720" y="8253"/>
                    <a:pt x="560365" y="8253"/>
                  </a:cubicBezTo>
                  <a:lnTo>
                    <a:pt x="487993" y="7221"/>
                  </a:lnTo>
                  <a:cubicBezTo>
                    <a:pt x="487993" y="7221"/>
                    <a:pt x="420791" y="14443"/>
                    <a:pt x="369097" y="14443"/>
                  </a:cubicBezTo>
                  <a:cubicBezTo>
                    <a:pt x="317402" y="14443"/>
                    <a:pt x="251234" y="7221"/>
                    <a:pt x="251234" y="7221"/>
                  </a:cubicBezTo>
                  <a:lnTo>
                    <a:pt x="178862" y="0"/>
                  </a:lnTo>
                  <a:cubicBezTo>
                    <a:pt x="77541" y="0"/>
                    <a:pt x="4136" y="75308"/>
                    <a:pt x="4136" y="176406"/>
                  </a:cubicBezTo>
                  <a:lnTo>
                    <a:pt x="0" y="237271"/>
                  </a:lnTo>
                  <a:lnTo>
                    <a:pt x="743363" y="23933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51B11AB-CE52-F7E4-2D74-240455ECC85D}"/>
                </a:ext>
              </a:extLst>
            </p:cNvPr>
            <p:cNvSpPr/>
            <p:nvPr/>
          </p:nvSpPr>
          <p:spPr>
            <a:xfrm>
              <a:off x="3414368" y="2464857"/>
              <a:ext cx="53762" cy="54675"/>
            </a:xfrm>
            <a:custGeom>
              <a:avLst/>
              <a:gdLst>
                <a:gd name="connsiteX0" fmla="*/ 24296 w 53762"/>
                <a:gd name="connsiteY0" fmla="*/ 1547 h 54675"/>
                <a:gd name="connsiteX1" fmla="*/ 1551 w 53762"/>
                <a:gd name="connsiteY1" fmla="*/ 23211 h 54675"/>
                <a:gd name="connsiteX2" fmla="*/ 1551 w 53762"/>
                <a:gd name="connsiteY2" fmla="*/ 28369 h 54675"/>
                <a:gd name="connsiteX3" fmla="*/ 21195 w 53762"/>
                <a:gd name="connsiteY3" fmla="*/ 53128 h 54675"/>
                <a:gd name="connsiteX4" fmla="*/ 27398 w 53762"/>
                <a:gd name="connsiteY4" fmla="*/ 53128 h 54675"/>
                <a:gd name="connsiteX5" fmla="*/ 52211 w 53762"/>
                <a:gd name="connsiteY5" fmla="*/ 28369 h 54675"/>
                <a:gd name="connsiteX6" fmla="*/ 52211 w 53762"/>
                <a:gd name="connsiteY6" fmla="*/ 22180 h 54675"/>
                <a:gd name="connsiteX7" fmla="*/ 29466 w 53762"/>
                <a:gd name="connsiteY7" fmla="*/ 1547 h 54675"/>
                <a:gd name="connsiteX8" fmla="*/ 24296 w 53762"/>
                <a:gd name="connsiteY8" fmla="*/ 1547 h 54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762" h="54675">
                  <a:moveTo>
                    <a:pt x="24296" y="1547"/>
                  </a:moveTo>
                  <a:lnTo>
                    <a:pt x="1551" y="23211"/>
                  </a:lnTo>
                  <a:cubicBezTo>
                    <a:pt x="-517" y="24243"/>
                    <a:pt x="-517" y="27338"/>
                    <a:pt x="1551" y="28369"/>
                  </a:cubicBezTo>
                  <a:lnTo>
                    <a:pt x="21195" y="53128"/>
                  </a:lnTo>
                  <a:cubicBezTo>
                    <a:pt x="22229" y="55191"/>
                    <a:pt x="25330" y="55191"/>
                    <a:pt x="27398" y="53128"/>
                  </a:cubicBezTo>
                  <a:lnTo>
                    <a:pt x="52211" y="28369"/>
                  </a:lnTo>
                  <a:cubicBezTo>
                    <a:pt x="54279" y="26306"/>
                    <a:pt x="54279" y="24243"/>
                    <a:pt x="52211" y="22180"/>
                  </a:cubicBezTo>
                  <a:lnTo>
                    <a:pt x="29466" y="1547"/>
                  </a:lnTo>
                  <a:cubicBezTo>
                    <a:pt x="28432" y="-516"/>
                    <a:pt x="25330" y="-516"/>
                    <a:pt x="24296" y="154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91A39B0-AEBA-B7CE-9B5A-A1D297EA3950}"/>
                </a:ext>
              </a:extLst>
            </p:cNvPr>
            <p:cNvSpPr/>
            <p:nvPr/>
          </p:nvSpPr>
          <p:spPr>
            <a:xfrm>
              <a:off x="3401445" y="2513343"/>
              <a:ext cx="59965" cy="173826"/>
            </a:xfrm>
            <a:custGeom>
              <a:avLst/>
              <a:gdLst>
                <a:gd name="connsiteX0" fmla="*/ 0 w 59965"/>
                <a:gd name="connsiteY0" fmla="*/ 106772 h 173826"/>
                <a:gd name="connsiteX1" fmla="*/ 35152 w 59965"/>
                <a:gd name="connsiteY1" fmla="*/ 1547 h 173826"/>
                <a:gd name="connsiteX2" fmla="*/ 39288 w 59965"/>
                <a:gd name="connsiteY2" fmla="*/ 1547 h 173826"/>
                <a:gd name="connsiteX3" fmla="*/ 59965 w 59965"/>
                <a:gd name="connsiteY3" fmla="*/ 99551 h 173826"/>
                <a:gd name="connsiteX4" fmla="*/ 37220 w 59965"/>
                <a:gd name="connsiteY4" fmla="*/ 173827 h 173826"/>
                <a:gd name="connsiteX5" fmla="*/ 7237 w 59965"/>
                <a:gd name="connsiteY5" fmla="*/ 173827 h 173826"/>
                <a:gd name="connsiteX6" fmla="*/ 0 w 59965"/>
                <a:gd name="connsiteY6" fmla="*/ 106772 h 17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965" h="173826">
                  <a:moveTo>
                    <a:pt x="0" y="106772"/>
                  </a:moveTo>
                  <a:lnTo>
                    <a:pt x="35152" y="1547"/>
                  </a:lnTo>
                  <a:cubicBezTo>
                    <a:pt x="36186" y="-516"/>
                    <a:pt x="39288" y="-516"/>
                    <a:pt x="39288" y="1547"/>
                  </a:cubicBezTo>
                  <a:lnTo>
                    <a:pt x="59965" y="99551"/>
                  </a:lnTo>
                  <a:lnTo>
                    <a:pt x="37220" y="173827"/>
                  </a:lnTo>
                  <a:lnTo>
                    <a:pt x="7237" y="173827"/>
                  </a:lnTo>
                  <a:lnTo>
                    <a:pt x="0" y="1067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17BCEC4-0621-1D91-DA15-7881B13B667C}"/>
                </a:ext>
              </a:extLst>
            </p:cNvPr>
            <p:cNvSpPr/>
            <p:nvPr/>
          </p:nvSpPr>
          <p:spPr>
            <a:xfrm>
              <a:off x="3071636" y="2444587"/>
              <a:ext cx="760938" cy="243614"/>
            </a:xfrm>
            <a:custGeom>
              <a:avLst/>
              <a:gdLst>
                <a:gd name="connsiteX0" fmla="*/ 576907 w 760938"/>
                <a:gd name="connsiteY0" fmla="*/ 154 h 243614"/>
                <a:gd name="connsiteX1" fmla="*/ 760939 w 760938"/>
                <a:gd name="connsiteY1" fmla="*/ 176559 h 243614"/>
                <a:gd name="connsiteX2" fmla="*/ 760939 w 760938"/>
                <a:gd name="connsiteY2" fmla="*/ 243614 h 243614"/>
                <a:gd name="connsiteX3" fmla="*/ 0 w 760938"/>
                <a:gd name="connsiteY3" fmla="*/ 243614 h 243614"/>
                <a:gd name="connsiteX4" fmla="*/ 3102 w 760938"/>
                <a:gd name="connsiteY4" fmla="*/ 176559 h 243614"/>
                <a:gd name="connsiteX5" fmla="*/ 187133 w 760938"/>
                <a:gd name="connsiteY5" fmla="*/ 154 h 243614"/>
                <a:gd name="connsiteX6" fmla="*/ 260539 w 760938"/>
                <a:gd name="connsiteY6" fmla="*/ 6343 h 243614"/>
                <a:gd name="connsiteX7" fmla="*/ 356690 w 760938"/>
                <a:gd name="connsiteY7" fmla="*/ 234330 h 243614"/>
                <a:gd name="connsiteX8" fmla="*/ 496264 w 760938"/>
                <a:gd name="connsiteY8" fmla="*/ 7375 h 243614"/>
                <a:gd name="connsiteX9" fmla="*/ 576907 w 760938"/>
                <a:gd name="connsiteY9" fmla="*/ 154 h 24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938" h="243614">
                  <a:moveTo>
                    <a:pt x="576907" y="154"/>
                  </a:moveTo>
                  <a:cubicBezTo>
                    <a:pt x="678228" y="154"/>
                    <a:pt x="760939" y="74430"/>
                    <a:pt x="760939" y="176559"/>
                  </a:cubicBezTo>
                  <a:lnTo>
                    <a:pt x="760939" y="243614"/>
                  </a:lnTo>
                  <a:lnTo>
                    <a:pt x="0" y="243614"/>
                  </a:lnTo>
                  <a:lnTo>
                    <a:pt x="3102" y="176559"/>
                  </a:lnTo>
                  <a:cubicBezTo>
                    <a:pt x="3102" y="75461"/>
                    <a:pt x="85812" y="-3973"/>
                    <a:pt x="187133" y="154"/>
                  </a:cubicBezTo>
                  <a:cubicBezTo>
                    <a:pt x="205743" y="1185"/>
                    <a:pt x="231590" y="3249"/>
                    <a:pt x="260539" y="6343"/>
                  </a:cubicBezTo>
                  <a:cubicBezTo>
                    <a:pt x="290521" y="48640"/>
                    <a:pt x="325674" y="129105"/>
                    <a:pt x="356690" y="234330"/>
                  </a:cubicBezTo>
                  <a:cubicBezTo>
                    <a:pt x="403215" y="120852"/>
                    <a:pt x="444570" y="62051"/>
                    <a:pt x="496264" y="7375"/>
                  </a:cubicBezTo>
                  <a:lnTo>
                    <a:pt x="576907" y="15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3B1257E-8BAF-5BDE-925A-188B77961D2D}"/>
                </a:ext>
              </a:extLst>
            </p:cNvPr>
            <p:cNvSpPr/>
            <p:nvPr/>
          </p:nvSpPr>
          <p:spPr>
            <a:xfrm>
              <a:off x="3460376" y="2470531"/>
              <a:ext cx="140608" cy="199101"/>
            </a:xfrm>
            <a:custGeom>
              <a:avLst/>
              <a:gdLst>
                <a:gd name="connsiteX0" fmla="*/ 114761 w 140608"/>
                <a:gd name="connsiteY0" fmla="*/ 0 h 199101"/>
                <a:gd name="connsiteX1" fmla="*/ 140608 w 140608"/>
                <a:gd name="connsiteY1" fmla="*/ 38170 h 199101"/>
                <a:gd name="connsiteX2" fmla="*/ 78575 w 140608"/>
                <a:gd name="connsiteY2" fmla="*/ 54675 h 199101"/>
                <a:gd name="connsiteX3" fmla="*/ 100287 w 140608"/>
                <a:gd name="connsiteY3" fmla="*/ 92845 h 199101"/>
                <a:gd name="connsiteX4" fmla="*/ 0 w 140608"/>
                <a:gd name="connsiteY4" fmla="*/ 199101 h 199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08" h="199101">
                  <a:moveTo>
                    <a:pt x="114761" y="0"/>
                  </a:moveTo>
                  <a:lnTo>
                    <a:pt x="140608" y="38170"/>
                  </a:lnTo>
                  <a:lnTo>
                    <a:pt x="78575" y="54675"/>
                  </a:lnTo>
                  <a:lnTo>
                    <a:pt x="100287" y="92845"/>
                  </a:lnTo>
                  <a:cubicBezTo>
                    <a:pt x="100287" y="92845"/>
                    <a:pt x="47559" y="135141"/>
                    <a:pt x="0" y="199101"/>
                  </a:cubicBezTo>
                </a:path>
              </a:pathLst>
            </a:custGeom>
            <a:noFill/>
            <a:ln w="10338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D7FD582-B2B7-3401-9298-F516D54CD6FD}"/>
                </a:ext>
              </a:extLst>
            </p:cNvPr>
            <p:cNvSpPr/>
            <p:nvPr/>
          </p:nvSpPr>
          <p:spPr>
            <a:xfrm>
              <a:off x="3285650" y="2465373"/>
              <a:ext cx="121998" cy="210448"/>
            </a:xfrm>
            <a:custGeom>
              <a:avLst/>
              <a:gdLst>
                <a:gd name="connsiteX0" fmla="*/ 29983 w 121998"/>
                <a:gd name="connsiteY0" fmla="*/ 0 h 210448"/>
                <a:gd name="connsiteX1" fmla="*/ 0 w 121998"/>
                <a:gd name="connsiteY1" fmla="*/ 35075 h 210448"/>
                <a:gd name="connsiteX2" fmla="*/ 59965 w 121998"/>
                <a:gd name="connsiteY2" fmla="*/ 57770 h 210448"/>
                <a:gd name="connsiteX3" fmla="*/ 34118 w 121998"/>
                <a:gd name="connsiteY3" fmla="*/ 93877 h 210448"/>
                <a:gd name="connsiteX4" fmla="*/ 121998 w 121998"/>
                <a:gd name="connsiteY4" fmla="*/ 210449 h 210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98" h="210448">
                  <a:moveTo>
                    <a:pt x="29983" y="0"/>
                  </a:moveTo>
                  <a:lnTo>
                    <a:pt x="0" y="35075"/>
                  </a:lnTo>
                  <a:lnTo>
                    <a:pt x="59965" y="57770"/>
                  </a:lnTo>
                  <a:lnTo>
                    <a:pt x="34118" y="93877"/>
                  </a:lnTo>
                  <a:cubicBezTo>
                    <a:pt x="34118" y="93877"/>
                    <a:pt x="81677" y="142362"/>
                    <a:pt x="121998" y="210449"/>
                  </a:cubicBezTo>
                </a:path>
              </a:pathLst>
            </a:custGeom>
            <a:noFill/>
            <a:ln w="10338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28F2FF0-D2CA-3E6A-1629-C5AAC9533F9B}"/>
                </a:ext>
              </a:extLst>
            </p:cNvPr>
            <p:cNvSpPr/>
            <p:nvPr/>
          </p:nvSpPr>
          <p:spPr>
            <a:xfrm>
              <a:off x="3309681" y="1853497"/>
              <a:ext cx="374380" cy="283217"/>
            </a:xfrm>
            <a:custGeom>
              <a:avLst/>
              <a:gdLst>
                <a:gd name="connsiteX0" fmla="*/ 274761 w 374380"/>
                <a:gd name="connsiteY0" fmla="*/ 229148 h 283217"/>
                <a:gd name="connsiteX1" fmla="*/ 219965 w 374380"/>
                <a:gd name="connsiteY1" fmla="*/ 148682 h 283217"/>
                <a:gd name="connsiteX2" fmla="*/ 12155 w 374380"/>
                <a:gd name="connsiteY2" fmla="*/ 174472 h 283217"/>
                <a:gd name="connsiteX3" fmla="*/ 188949 w 374380"/>
                <a:gd name="connsiteY3" fmla="*/ 5288 h 283217"/>
                <a:gd name="connsiteX4" fmla="*/ 372980 w 374380"/>
                <a:gd name="connsiteY4" fmla="*/ 202326 h 283217"/>
                <a:gd name="connsiteX5" fmla="*/ 272694 w 374380"/>
                <a:gd name="connsiteY5" fmla="*/ 277633 h 283217"/>
                <a:gd name="connsiteX6" fmla="*/ 274761 w 374380"/>
                <a:gd name="connsiteY6" fmla="*/ 229148 h 283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380" h="283217">
                  <a:moveTo>
                    <a:pt x="274761" y="229148"/>
                  </a:moveTo>
                  <a:cubicBezTo>
                    <a:pt x="274761" y="229148"/>
                    <a:pt x="266490" y="171377"/>
                    <a:pt x="219965" y="148682"/>
                  </a:cubicBezTo>
                  <a:cubicBezTo>
                    <a:pt x="181712" y="128050"/>
                    <a:pt x="128984" y="109481"/>
                    <a:pt x="12155" y="174472"/>
                  </a:cubicBezTo>
                  <a:cubicBezTo>
                    <a:pt x="-34370" y="76469"/>
                    <a:pt x="58679" y="-14313"/>
                    <a:pt x="188949" y="5288"/>
                  </a:cubicBezTo>
                  <a:cubicBezTo>
                    <a:pt x="287168" y="-22566"/>
                    <a:pt x="387455" y="62026"/>
                    <a:pt x="372980" y="202326"/>
                  </a:cubicBezTo>
                  <a:cubicBezTo>
                    <a:pt x="361608" y="313740"/>
                    <a:pt x="272694" y="277633"/>
                    <a:pt x="272694" y="277633"/>
                  </a:cubicBezTo>
                  <a:lnTo>
                    <a:pt x="274761" y="22914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FF8699C7-BFEB-AAAC-2399-6BD5FDD0B907}"/>
              </a:ext>
            </a:extLst>
          </p:cNvPr>
          <p:cNvGrpSpPr/>
          <p:nvPr/>
        </p:nvGrpSpPr>
        <p:grpSpPr>
          <a:xfrm>
            <a:off x="4747458" y="1251317"/>
            <a:ext cx="1011913" cy="1090185"/>
            <a:chOff x="5099114" y="1785541"/>
            <a:chExt cx="760265" cy="81907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FDA68BC-E9D7-7E11-FEB9-13E2F338F268}"/>
                </a:ext>
              </a:extLst>
            </p:cNvPr>
            <p:cNvSpPr/>
            <p:nvPr/>
          </p:nvSpPr>
          <p:spPr>
            <a:xfrm>
              <a:off x="5323448" y="1785541"/>
              <a:ext cx="460733" cy="535784"/>
            </a:xfrm>
            <a:custGeom>
              <a:avLst/>
              <a:gdLst>
                <a:gd name="connsiteX0" fmla="*/ 24611 w 460733"/>
                <a:gd name="connsiteY0" fmla="*/ 526367 h 535784"/>
                <a:gd name="connsiteX1" fmla="*/ 853 w 460733"/>
                <a:gd name="connsiteY1" fmla="*/ 490039 h 535784"/>
                <a:gd name="connsiteX2" fmla="*/ 33908 w 460733"/>
                <a:gd name="connsiteY2" fmla="*/ 230549 h 535784"/>
                <a:gd name="connsiteX3" fmla="*/ 149600 w 460733"/>
                <a:gd name="connsiteY3" fmla="*/ 9463 h 535784"/>
                <a:gd name="connsiteX4" fmla="*/ 284919 w 460733"/>
                <a:gd name="connsiteY4" fmla="*/ 37488 h 535784"/>
                <a:gd name="connsiteX5" fmla="*/ 347930 w 460733"/>
                <a:gd name="connsiteY5" fmla="*/ 32298 h 535784"/>
                <a:gd name="connsiteX6" fmla="*/ 460524 w 460733"/>
                <a:gd name="connsiteY6" fmla="*/ 493153 h 535784"/>
                <a:gd name="connsiteX7" fmla="*/ 431601 w 460733"/>
                <a:gd name="connsiteY7" fmla="*/ 526367 h 535784"/>
                <a:gd name="connsiteX8" fmla="*/ 24611 w 460733"/>
                <a:gd name="connsiteY8" fmla="*/ 526367 h 53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0733" h="535784">
                  <a:moveTo>
                    <a:pt x="24611" y="526367"/>
                  </a:moveTo>
                  <a:cubicBezTo>
                    <a:pt x="8083" y="523253"/>
                    <a:pt x="-3279" y="506646"/>
                    <a:pt x="853" y="490039"/>
                  </a:cubicBezTo>
                  <a:cubicBezTo>
                    <a:pt x="21512" y="396622"/>
                    <a:pt x="33908" y="292826"/>
                    <a:pt x="33908" y="230549"/>
                  </a:cubicBezTo>
                  <a:cubicBezTo>
                    <a:pt x="33908" y="162043"/>
                    <a:pt x="57666" y="48905"/>
                    <a:pt x="149600" y="9463"/>
                  </a:cubicBezTo>
                  <a:cubicBezTo>
                    <a:pt x="225007" y="-22714"/>
                    <a:pt x="284919" y="37488"/>
                    <a:pt x="284919" y="37488"/>
                  </a:cubicBezTo>
                  <a:cubicBezTo>
                    <a:pt x="284919" y="37488"/>
                    <a:pt x="309710" y="15691"/>
                    <a:pt x="347930" y="32298"/>
                  </a:cubicBezTo>
                  <a:cubicBezTo>
                    <a:pt x="420238" y="63437"/>
                    <a:pt x="449161" y="375863"/>
                    <a:pt x="460524" y="493153"/>
                  </a:cubicBezTo>
                  <a:cubicBezTo>
                    <a:pt x="462590" y="510798"/>
                    <a:pt x="449161" y="525329"/>
                    <a:pt x="431601" y="526367"/>
                  </a:cubicBezTo>
                  <a:cubicBezTo>
                    <a:pt x="346897" y="532595"/>
                    <a:pt x="119644" y="544013"/>
                    <a:pt x="24611" y="5263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05382D2-E1DB-3DA1-92DF-AA2D30274243}"/>
                </a:ext>
              </a:extLst>
            </p:cNvPr>
            <p:cNvSpPr/>
            <p:nvPr/>
          </p:nvSpPr>
          <p:spPr>
            <a:xfrm>
              <a:off x="5330254" y="1870775"/>
              <a:ext cx="316333" cy="366025"/>
            </a:xfrm>
            <a:custGeom>
              <a:avLst/>
              <a:gdLst>
                <a:gd name="connsiteX0" fmla="*/ 83915 w 316333"/>
                <a:gd name="connsiteY0" fmla="*/ 0 h 366025"/>
                <a:gd name="connsiteX1" fmla="*/ 9541 w 316333"/>
                <a:gd name="connsiteY1" fmla="*/ 217972 h 366025"/>
                <a:gd name="connsiteX2" fmla="*/ 88047 w 316333"/>
                <a:gd name="connsiteY2" fmla="*/ 364324 h 366025"/>
                <a:gd name="connsiteX3" fmla="*/ 256421 w 316333"/>
                <a:gd name="connsiteY3" fmla="*/ 362248 h 366025"/>
                <a:gd name="connsiteX4" fmla="*/ 316333 w 316333"/>
                <a:gd name="connsiteY4" fmla="*/ 26987 h 366025"/>
                <a:gd name="connsiteX5" fmla="*/ 83915 w 316333"/>
                <a:gd name="connsiteY5" fmla="*/ 0 h 36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333" h="366025">
                  <a:moveTo>
                    <a:pt x="83915" y="0"/>
                  </a:moveTo>
                  <a:lnTo>
                    <a:pt x="9541" y="217972"/>
                  </a:lnTo>
                  <a:cubicBezTo>
                    <a:pt x="-17316" y="287515"/>
                    <a:pt x="13673" y="362248"/>
                    <a:pt x="88047" y="364324"/>
                  </a:cubicBezTo>
                  <a:cubicBezTo>
                    <a:pt x="167586" y="366400"/>
                    <a:pt x="250223" y="367438"/>
                    <a:pt x="256421" y="362248"/>
                  </a:cubicBezTo>
                  <a:cubicBezTo>
                    <a:pt x="267784" y="352907"/>
                    <a:pt x="316333" y="26987"/>
                    <a:pt x="316333" y="26987"/>
                  </a:cubicBezTo>
                  <a:lnTo>
                    <a:pt x="83915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A44DB7C-88B4-D51B-FE0B-A5E4A9A320AF}"/>
                </a:ext>
              </a:extLst>
            </p:cNvPr>
            <p:cNvSpPr/>
            <p:nvPr/>
          </p:nvSpPr>
          <p:spPr>
            <a:xfrm>
              <a:off x="5324301" y="2141683"/>
              <a:ext cx="274769" cy="348754"/>
            </a:xfrm>
            <a:custGeom>
              <a:avLst/>
              <a:gdLst>
                <a:gd name="connsiteX0" fmla="*/ 92967 w 274769"/>
                <a:gd name="connsiteY0" fmla="*/ 41518 h 348754"/>
                <a:gd name="connsiteX1" fmla="*/ 0 w 274769"/>
                <a:gd name="connsiteY1" fmla="*/ 338375 h 348754"/>
                <a:gd name="connsiteX2" fmla="*/ 264440 w 274769"/>
                <a:gd name="connsiteY2" fmla="*/ 348755 h 348754"/>
                <a:gd name="connsiteX3" fmla="*/ 274770 w 274769"/>
                <a:gd name="connsiteY3" fmla="*/ 0 h 348754"/>
                <a:gd name="connsiteX4" fmla="*/ 92967 w 274769"/>
                <a:gd name="connsiteY4" fmla="*/ 41518 h 348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769" h="348754">
                  <a:moveTo>
                    <a:pt x="92967" y="41518"/>
                  </a:moveTo>
                  <a:cubicBezTo>
                    <a:pt x="83670" y="52936"/>
                    <a:pt x="0" y="338375"/>
                    <a:pt x="0" y="338375"/>
                  </a:cubicBezTo>
                  <a:lnTo>
                    <a:pt x="264440" y="348755"/>
                  </a:lnTo>
                  <a:lnTo>
                    <a:pt x="274770" y="0"/>
                  </a:lnTo>
                  <a:lnTo>
                    <a:pt x="92967" y="4151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6FC359A-8901-A794-BECE-9DBA8618BB8E}"/>
                </a:ext>
              </a:extLst>
            </p:cNvPr>
            <p:cNvSpPr/>
            <p:nvPr/>
          </p:nvSpPr>
          <p:spPr>
            <a:xfrm>
              <a:off x="5559818" y="1851054"/>
              <a:ext cx="115692" cy="183719"/>
            </a:xfrm>
            <a:custGeom>
              <a:avLst/>
              <a:gdLst>
                <a:gd name="connsiteX0" fmla="*/ 3099 w 115692"/>
                <a:gd name="connsiteY0" fmla="*/ 63316 h 183719"/>
                <a:gd name="connsiteX1" fmla="*/ 57846 w 115692"/>
                <a:gd name="connsiteY1" fmla="*/ 183719 h 183719"/>
                <a:gd name="connsiteX2" fmla="*/ 115693 w 115692"/>
                <a:gd name="connsiteY2" fmla="*/ 179567 h 183719"/>
                <a:gd name="connsiteX3" fmla="*/ 89868 w 115692"/>
                <a:gd name="connsiteY3" fmla="*/ 0 h 183719"/>
                <a:gd name="connsiteX4" fmla="*/ 0 w 115692"/>
                <a:gd name="connsiteY4" fmla="*/ 19721 h 183719"/>
                <a:gd name="connsiteX5" fmla="*/ 3099 w 115692"/>
                <a:gd name="connsiteY5" fmla="*/ 63316 h 18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92" h="183719">
                  <a:moveTo>
                    <a:pt x="3099" y="63316"/>
                  </a:moveTo>
                  <a:cubicBezTo>
                    <a:pt x="3099" y="63316"/>
                    <a:pt x="2066" y="151542"/>
                    <a:pt x="57846" y="183719"/>
                  </a:cubicBezTo>
                  <a:lnTo>
                    <a:pt x="115693" y="179567"/>
                  </a:lnTo>
                  <a:lnTo>
                    <a:pt x="89868" y="0"/>
                  </a:lnTo>
                  <a:lnTo>
                    <a:pt x="0" y="19721"/>
                  </a:lnTo>
                  <a:lnTo>
                    <a:pt x="3099" y="6331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98A6014-8383-2545-9C9C-F332ED20EF37}"/>
                </a:ext>
              </a:extLst>
            </p:cNvPr>
            <p:cNvSpPr/>
            <p:nvPr/>
          </p:nvSpPr>
          <p:spPr>
            <a:xfrm>
              <a:off x="5588741" y="2026996"/>
              <a:ext cx="96632" cy="120009"/>
            </a:xfrm>
            <a:custGeom>
              <a:avLst/>
              <a:gdLst>
                <a:gd name="connsiteX0" fmla="*/ 4132 w 96632"/>
                <a:gd name="connsiteY0" fmla="*/ 53447 h 120009"/>
                <a:gd name="connsiteX1" fmla="*/ 88835 w 96632"/>
                <a:gd name="connsiteY1" fmla="*/ 9853 h 120009"/>
                <a:gd name="connsiteX2" fmla="*/ 0 w 96632"/>
                <a:gd name="connsiteY2" fmla="*/ 119876 h 120009"/>
                <a:gd name="connsiteX3" fmla="*/ 4132 w 96632"/>
                <a:gd name="connsiteY3" fmla="*/ 53447 h 12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32" h="120009">
                  <a:moveTo>
                    <a:pt x="4132" y="53447"/>
                  </a:moveTo>
                  <a:cubicBezTo>
                    <a:pt x="4132" y="53447"/>
                    <a:pt x="47517" y="-27514"/>
                    <a:pt x="88835" y="9853"/>
                  </a:cubicBezTo>
                  <a:cubicBezTo>
                    <a:pt x="110528" y="29574"/>
                    <a:pt x="88835" y="124028"/>
                    <a:pt x="0" y="119876"/>
                  </a:cubicBezTo>
                  <a:lnTo>
                    <a:pt x="4132" y="53447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CA40552-9E4B-912C-40DE-E7F2684496A0}"/>
                </a:ext>
              </a:extLst>
            </p:cNvPr>
            <p:cNvSpPr/>
            <p:nvPr/>
          </p:nvSpPr>
          <p:spPr>
            <a:xfrm>
              <a:off x="5380081" y="1836360"/>
              <a:ext cx="239187" cy="125756"/>
            </a:xfrm>
            <a:custGeom>
              <a:avLst/>
              <a:gdLst>
                <a:gd name="connsiteX0" fmla="*/ 212792 w 239187"/>
                <a:gd name="connsiteY0" fmla="*/ 68668 h 125756"/>
                <a:gd name="connsiteX1" fmla="*/ 0 w 239187"/>
                <a:gd name="connsiteY1" fmla="*/ 125756 h 125756"/>
                <a:gd name="connsiteX2" fmla="*/ 23758 w 239187"/>
                <a:gd name="connsiteY2" fmla="*/ 21960 h 125756"/>
                <a:gd name="connsiteX3" fmla="*/ 217956 w 239187"/>
                <a:gd name="connsiteY3" fmla="*/ 11581 h 125756"/>
                <a:gd name="connsiteX4" fmla="*/ 212792 w 239187"/>
                <a:gd name="connsiteY4" fmla="*/ 68668 h 12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187" h="125756">
                  <a:moveTo>
                    <a:pt x="212792" y="68668"/>
                  </a:moveTo>
                  <a:cubicBezTo>
                    <a:pt x="212792" y="68668"/>
                    <a:pt x="87802" y="35454"/>
                    <a:pt x="0" y="125756"/>
                  </a:cubicBezTo>
                  <a:lnTo>
                    <a:pt x="23758" y="21960"/>
                  </a:lnTo>
                  <a:cubicBezTo>
                    <a:pt x="23758" y="21960"/>
                    <a:pt x="169407" y="-19558"/>
                    <a:pt x="217956" y="11581"/>
                  </a:cubicBezTo>
                  <a:cubicBezTo>
                    <a:pt x="268572" y="43757"/>
                    <a:pt x="212792" y="68668"/>
                    <a:pt x="212792" y="6866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DC6AE73-C492-452C-A30C-B46077683416}"/>
                </a:ext>
              </a:extLst>
            </p:cNvPr>
            <p:cNvSpPr/>
            <p:nvPr/>
          </p:nvSpPr>
          <p:spPr>
            <a:xfrm>
              <a:off x="5390411" y="2215378"/>
              <a:ext cx="109494" cy="23210"/>
            </a:xfrm>
            <a:custGeom>
              <a:avLst/>
              <a:gdLst>
                <a:gd name="connsiteX0" fmla="*/ 109495 w 109494"/>
                <a:gd name="connsiteY0" fmla="*/ 0 h 23210"/>
                <a:gd name="connsiteX1" fmla="*/ 0 w 109494"/>
                <a:gd name="connsiteY1" fmla="*/ 20759 h 23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94" h="23210">
                  <a:moveTo>
                    <a:pt x="109495" y="0"/>
                  </a:moveTo>
                  <a:cubicBezTo>
                    <a:pt x="109495" y="0"/>
                    <a:pt x="74374" y="32177"/>
                    <a:pt x="0" y="2075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6CFEF51-305E-BB2A-01E8-0C607CC72A89}"/>
                </a:ext>
              </a:extLst>
            </p:cNvPr>
            <p:cNvSpPr/>
            <p:nvPr/>
          </p:nvSpPr>
          <p:spPr>
            <a:xfrm>
              <a:off x="5107377" y="2360693"/>
              <a:ext cx="741671" cy="240806"/>
            </a:xfrm>
            <a:custGeom>
              <a:avLst/>
              <a:gdLst>
                <a:gd name="connsiteX0" fmla="*/ 741672 w 741671"/>
                <a:gd name="connsiteY0" fmla="*/ 240807 h 240806"/>
                <a:gd name="connsiteX1" fmla="*/ 731342 w 741671"/>
                <a:gd name="connsiteY1" fmla="*/ 180605 h 240806"/>
                <a:gd name="connsiteX2" fmla="*/ 562968 w 741671"/>
                <a:gd name="connsiteY2" fmla="*/ 11418 h 240806"/>
                <a:gd name="connsiteX3" fmla="*/ 487561 w 741671"/>
                <a:gd name="connsiteY3" fmla="*/ 7266 h 240806"/>
                <a:gd name="connsiteX4" fmla="*/ 368770 w 741671"/>
                <a:gd name="connsiteY4" fmla="*/ 14531 h 240806"/>
                <a:gd name="connsiteX5" fmla="*/ 251011 w 741671"/>
                <a:gd name="connsiteY5" fmla="*/ 7266 h 240806"/>
                <a:gd name="connsiteX6" fmla="*/ 178704 w 741671"/>
                <a:gd name="connsiteY6" fmla="*/ 0 h 240806"/>
                <a:gd name="connsiteX7" fmla="*/ 4132 w 741671"/>
                <a:gd name="connsiteY7" fmla="*/ 177491 h 240806"/>
                <a:gd name="connsiteX8" fmla="*/ 0 w 741671"/>
                <a:gd name="connsiteY8" fmla="*/ 238731 h 240806"/>
                <a:gd name="connsiteX9" fmla="*/ 741672 w 741671"/>
                <a:gd name="connsiteY9" fmla="*/ 240807 h 24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41671" h="240806">
                  <a:moveTo>
                    <a:pt x="741672" y="240807"/>
                  </a:moveTo>
                  <a:lnTo>
                    <a:pt x="731342" y="180605"/>
                  </a:lnTo>
                  <a:cubicBezTo>
                    <a:pt x="731342" y="78885"/>
                    <a:pt x="664199" y="11418"/>
                    <a:pt x="562968" y="11418"/>
                  </a:cubicBezTo>
                  <a:lnTo>
                    <a:pt x="487561" y="7266"/>
                  </a:lnTo>
                  <a:cubicBezTo>
                    <a:pt x="487561" y="7266"/>
                    <a:pt x="420418" y="14531"/>
                    <a:pt x="368770" y="14531"/>
                  </a:cubicBezTo>
                  <a:cubicBezTo>
                    <a:pt x="317121" y="14531"/>
                    <a:pt x="251011" y="7266"/>
                    <a:pt x="251011" y="7266"/>
                  </a:cubicBezTo>
                  <a:lnTo>
                    <a:pt x="178704" y="0"/>
                  </a:lnTo>
                  <a:cubicBezTo>
                    <a:pt x="77473" y="0"/>
                    <a:pt x="4132" y="75771"/>
                    <a:pt x="4132" y="177491"/>
                  </a:cubicBezTo>
                  <a:lnTo>
                    <a:pt x="0" y="238731"/>
                  </a:lnTo>
                  <a:lnTo>
                    <a:pt x="741672" y="24080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AD126E6-3C54-31C1-BB6C-9B38D360E25C}"/>
                </a:ext>
              </a:extLst>
            </p:cNvPr>
            <p:cNvSpPr/>
            <p:nvPr/>
          </p:nvSpPr>
          <p:spPr>
            <a:xfrm>
              <a:off x="5441543" y="2380253"/>
              <a:ext cx="53714" cy="54653"/>
            </a:xfrm>
            <a:custGeom>
              <a:avLst/>
              <a:gdLst>
                <a:gd name="connsiteX0" fmla="*/ 24275 w 53714"/>
                <a:gd name="connsiteY0" fmla="*/ 1199 h 54653"/>
                <a:gd name="connsiteX1" fmla="*/ 1549 w 53714"/>
                <a:gd name="connsiteY1" fmla="*/ 22996 h 54653"/>
                <a:gd name="connsiteX2" fmla="*/ 1549 w 53714"/>
                <a:gd name="connsiteY2" fmla="*/ 28186 h 54653"/>
                <a:gd name="connsiteX3" fmla="*/ 21176 w 53714"/>
                <a:gd name="connsiteY3" fmla="*/ 53097 h 54653"/>
                <a:gd name="connsiteX4" fmla="*/ 27374 w 53714"/>
                <a:gd name="connsiteY4" fmla="*/ 53097 h 54653"/>
                <a:gd name="connsiteX5" fmla="*/ 52165 w 53714"/>
                <a:gd name="connsiteY5" fmla="*/ 28186 h 54653"/>
                <a:gd name="connsiteX6" fmla="*/ 52165 w 53714"/>
                <a:gd name="connsiteY6" fmla="*/ 21958 h 54653"/>
                <a:gd name="connsiteX7" fmla="*/ 29440 w 53714"/>
                <a:gd name="connsiteY7" fmla="*/ 1199 h 54653"/>
                <a:gd name="connsiteX8" fmla="*/ 24275 w 53714"/>
                <a:gd name="connsiteY8" fmla="*/ 1199 h 54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714" h="54653">
                  <a:moveTo>
                    <a:pt x="24275" y="1199"/>
                  </a:moveTo>
                  <a:lnTo>
                    <a:pt x="1549" y="22996"/>
                  </a:lnTo>
                  <a:cubicBezTo>
                    <a:pt x="-516" y="24034"/>
                    <a:pt x="-516" y="27148"/>
                    <a:pt x="1549" y="28186"/>
                  </a:cubicBezTo>
                  <a:lnTo>
                    <a:pt x="21176" y="53097"/>
                  </a:lnTo>
                  <a:cubicBezTo>
                    <a:pt x="22209" y="55172"/>
                    <a:pt x="25308" y="55172"/>
                    <a:pt x="27374" y="53097"/>
                  </a:cubicBezTo>
                  <a:lnTo>
                    <a:pt x="52165" y="28186"/>
                  </a:lnTo>
                  <a:cubicBezTo>
                    <a:pt x="54231" y="26110"/>
                    <a:pt x="54231" y="24034"/>
                    <a:pt x="52165" y="21958"/>
                  </a:cubicBezTo>
                  <a:lnTo>
                    <a:pt x="29440" y="1199"/>
                  </a:lnTo>
                  <a:cubicBezTo>
                    <a:pt x="28407" y="161"/>
                    <a:pt x="25308" y="-877"/>
                    <a:pt x="24275" y="119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B8F4AFF-9C1C-C4DB-05B3-FAA55DFECED9}"/>
                </a:ext>
              </a:extLst>
            </p:cNvPr>
            <p:cNvSpPr/>
            <p:nvPr/>
          </p:nvSpPr>
          <p:spPr>
            <a:xfrm>
              <a:off x="5428631" y="2428679"/>
              <a:ext cx="59912" cy="174896"/>
            </a:xfrm>
            <a:custGeom>
              <a:avLst/>
              <a:gdLst>
                <a:gd name="connsiteX0" fmla="*/ 0 w 59912"/>
                <a:gd name="connsiteY0" fmla="*/ 107429 h 174896"/>
                <a:gd name="connsiteX1" fmla="*/ 35121 w 59912"/>
                <a:gd name="connsiteY1" fmla="*/ 1557 h 174896"/>
                <a:gd name="connsiteX2" fmla="*/ 39253 w 59912"/>
                <a:gd name="connsiteY2" fmla="*/ 1557 h 174896"/>
                <a:gd name="connsiteX3" fmla="*/ 59912 w 59912"/>
                <a:gd name="connsiteY3" fmla="*/ 100163 h 174896"/>
                <a:gd name="connsiteX4" fmla="*/ 37187 w 59912"/>
                <a:gd name="connsiteY4" fmla="*/ 174896 h 174896"/>
                <a:gd name="connsiteX5" fmla="*/ 7231 w 59912"/>
                <a:gd name="connsiteY5" fmla="*/ 174896 h 174896"/>
                <a:gd name="connsiteX6" fmla="*/ 0 w 59912"/>
                <a:gd name="connsiteY6" fmla="*/ 107429 h 17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912" h="174896">
                  <a:moveTo>
                    <a:pt x="0" y="107429"/>
                  </a:moveTo>
                  <a:lnTo>
                    <a:pt x="35121" y="1557"/>
                  </a:lnTo>
                  <a:cubicBezTo>
                    <a:pt x="36154" y="-519"/>
                    <a:pt x="39253" y="-519"/>
                    <a:pt x="39253" y="1557"/>
                  </a:cubicBezTo>
                  <a:lnTo>
                    <a:pt x="59912" y="100163"/>
                  </a:lnTo>
                  <a:lnTo>
                    <a:pt x="37187" y="174896"/>
                  </a:lnTo>
                  <a:lnTo>
                    <a:pt x="7231" y="174896"/>
                  </a:lnTo>
                  <a:lnTo>
                    <a:pt x="0" y="10742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155E518-ECAB-6F83-FE7B-F14D9E9F30BA}"/>
                </a:ext>
              </a:extLst>
            </p:cNvPr>
            <p:cNvSpPr/>
            <p:nvPr/>
          </p:nvSpPr>
          <p:spPr>
            <a:xfrm>
              <a:off x="5099114" y="2359500"/>
              <a:ext cx="760265" cy="245113"/>
            </a:xfrm>
            <a:custGeom>
              <a:avLst/>
              <a:gdLst>
                <a:gd name="connsiteX0" fmla="*/ 576397 w 760265"/>
                <a:gd name="connsiteY0" fmla="*/ 155 h 245113"/>
                <a:gd name="connsiteX1" fmla="*/ 760265 w 760265"/>
                <a:gd name="connsiteY1" fmla="*/ 177646 h 245113"/>
                <a:gd name="connsiteX2" fmla="*/ 760265 w 760265"/>
                <a:gd name="connsiteY2" fmla="*/ 245113 h 245113"/>
                <a:gd name="connsiteX3" fmla="*/ 0 w 760265"/>
                <a:gd name="connsiteY3" fmla="*/ 245113 h 245113"/>
                <a:gd name="connsiteX4" fmla="*/ 3099 w 760265"/>
                <a:gd name="connsiteY4" fmla="*/ 177646 h 245113"/>
                <a:gd name="connsiteX5" fmla="*/ 186967 w 760265"/>
                <a:gd name="connsiteY5" fmla="*/ 155 h 245113"/>
                <a:gd name="connsiteX6" fmla="*/ 260308 w 760265"/>
                <a:gd name="connsiteY6" fmla="*/ 6383 h 245113"/>
                <a:gd name="connsiteX7" fmla="*/ 356374 w 760265"/>
                <a:gd name="connsiteY7" fmla="*/ 235772 h 245113"/>
                <a:gd name="connsiteX8" fmla="*/ 495825 w 760265"/>
                <a:gd name="connsiteY8" fmla="*/ 7420 h 245113"/>
                <a:gd name="connsiteX9" fmla="*/ 576397 w 760265"/>
                <a:gd name="connsiteY9" fmla="*/ 155 h 245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265" h="245113">
                  <a:moveTo>
                    <a:pt x="576397" y="155"/>
                  </a:moveTo>
                  <a:cubicBezTo>
                    <a:pt x="677628" y="155"/>
                    <a:pt x="760265" y="74888"/>
                    <a:pt x="760265" y="177646"/>
                  </a:cubicBezTo>
                  <a:lnTo>
                    <a:pt x="760265" y="245113"/>
                  </a:lnTo>
                  <a:lnTo>
                    <a:pt x="0" y="245113"/>
                  </a:lnTo>
                  <a:lnTo>
                    <a:pt x="3099" y="177646"/>
                  </a:lnTo>
                  <a:cubicBezTo>
                    <a:pt x="3099" y="75926"/>
                    <a:pt x="85736" y="-3997"/>
                    <a:pt x="186967" y="155"/>
                  </a:cubicBezTo>
                  <a:cubicBezTo>
                    <a:pt x="205561" y="1193"/>
                    <a:pt x="231385" y="3269"/>
                    <a:pt x="260308" y="6383"/>
                  </a:cubicBezTo>
                  <a:cubicBezTo>
                    <a:pt x="290264" y="48939"/>
                    <a:pt x="325385" y="129900"/>
                    <a:pt x="356374" y="235772"/>
                  </a:cubicBezTo>
                  <a:cubicBezTo>
                    <a:pt x="402858" y="121596"/>
                    <a:pt x="444177" y="62432"/>
                    <a:pt x="495825" y="7420"/>
                  </a:cubicBezTo>
                  <a:lnTo>
                    <a:pt x="576397" y="15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FCE1507-CEB3-BA67-3233-60C9A736C3DC}"/>
                </a:ext>
              </a:extLst>
            </p:cNvPr>
            <p:cNvSpPr/>
            <p:nvPr/>
          </p:nvSpPr>
          <p:spPr>
            <a:xfrm>
              <a:off x="5487510" y="2385604"/>
              <a:ext cx="140483" cy="200326"/>
            </a:xfrm>
            <a:custGeom>
              <a:avLst/>
              <a:gdLst>
                <a:gd name="connsiteX0" fmla="*/ 114660 w 140483"/>
                <a:gd name="connsiteY0" fmla="*/ 0 h 200326"/>
                <a:gd name="connsiteX1" fmla="*/ 140484 w 140483"/>
                <a:gd name="connsiteY1" fmla="*/ 38405 h 200326"/>
                <a:gd name="connsiteX2" fmla="*/ 78506 w 140483"/>
                <a:gd name="connsiteY2" fmla="*/ 55012 h 200326"/>
                <a:gd name="connsiteX3" fmla="*/ 100198 w 140483"/>
                <a:gd name="connsiteY3" fmla="*/ 93417 h 200326"/>
                <a:gd name="connsiteX4" fmla="*/ 0 w 140483"/>
                <a:gd name="connsiteY4" fmla="*/ 200326 h 20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83" h="200326">
                  <a:moveTo>
                    <a:pt x="114660" y="0"/>
                  </a:moveTo>
                  <a:lnTo>
                    <a:pt x="140484" y="38405"/>
                  </a:lnTo>
                  <a:lnTo>
                    <a:pt x="78506" y="55012"/>
                  </a:lnTo>
                  <a:lnTo>
                    <a:pt x="100198" y="93417"/>
                  </a:lnTo>
                  <a:cubicBezTo>
                    <a:pt x="100198" y="93417"/>
                    <a:pt x="47517" y="135973"/>
                    <a:pt x="0" y="200326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CEE3D57-739B-77E0-2F97-C05218A267AA}"/>
                </a:ext>
              </a:extLst>
            </p:cNvPr>
            <p:cNvSpPr/>
            <p:nvPr/>
          </p:nvSpPr>
          <p:spPr>
            <a:xfrm>
              <a:off x="5312938" y="2381452"/>
              <a:ext cx="121890" cy="210705"/>
            </a:xfrm>
            <a:custGeom>
              <a:avLst/>
              <a:gdLst>
                <a:gd name="connsiteX0" fmla="*/ 29956 w 121890"/>
                <a:gd name="connsiteY0" fmla="*/ 0 h 210705"/>
                <a:gd name="connsiteX1" fmla="*/ 0 w 121890"/>
                <a:gd name="connsiteY1" fmla="*/ 35291 h 210705"/>
                <a:gd name="connsiteX2" fmla="*/ 59912 w 121890"/>
                <a:gd name="connsiteY2" fmla="*/ 58126 h 210705"/>
                <a:gd name="connsiteX3" fmla="*/ 34088 w 121890"/>
                <a:gd name="connsiteY3" fmla="*/ 93416 h 210705"/>
                <a:gd name="connsiteX4" fmla="*/ 121890 w 121890"/>
                <a:gd name="connsiteY4" fmla="*/ 210706 h 210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890" h="210705">
                  <a:moveTo>
                    <a:pt x="29956" y="0"/>
                  </a:moveTo>
                  <a:lnTo>
                    <a:pt x="0" y="35291"/>
                  </a:lnTo>
                  <a:lnTo>
                    <a:pt x="59912" y="58126"/>
                  </a:lnTo>
                  <a:lnTo>
                    <a:pt x="34088" y="93416"/>
                  </a:lnTo>
                  <a:cubicBezTo>
                    <a:pt x="34088" y="93416"/>
                    <a:pt x="81605" y="142201"/>
                    <a:pt x="121890" y="210706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1E101C74-D095-6319-81CE-FD2AE520A256}"/>
              </a:ext>
            </a:extLst>
          </p:cNvPr>
          <p:cNvGrpSpPr/>
          <p:nvPr/>
        </p:nvGrpSpPr>
        <p:grpSpPr>
          <a:xfrm>
            <a:off x="2763713" y="1251317"/>
            <a:ext cx="1011913" cy="1090185"/>
            <a:chOff x="4105530" y="1785541"/>
            <a:chExt cx="760265" cy="819072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1EA45A3-DAB0-62CB-4E0F-3A94A3EBCA0B}"/>
                </a:ext>
              </a:extLst>
            </p:cNvPr>
            <p:cNvSpPr/>
            <p:nvPr/>
          </p:nvSpPr>
          <p:spPr>
            <a:xfrm>
              <a:off x="4206196" y="1785541"/>
              <a:ext cx="615558" cy="678947"/>
            </a:xfrm>
            <a:custGeom>
              <a:avLst/>
              <a:gdLst>
                <a:gd name="connsiteX0" fmla="*/ 405488 w 615558"/>
                <a:gd name="connsiteY0" fmla="*/ 37488 h 678947"/>
                <a:gd name="connsiteX1" fmla="*/ 468499 w 615558"/>
                <a:gd name="connsiteY1" fmla="*/ 32298 h 678947"/>
                <a:gd name="connsiteX2" fmla="*/ 501554 w 615558"/>
                <a:gd name="connsiteY2" fmla="*/ 372749 h 678947"/>
                <a:gd name="connsiteX3" fmla="*/ 583159 w 615558"/>
                <a:gd name="connsiteY3" fmla="*/ 525329 h 678947"/>
                <a:gd name="connsiteX4" fmla="*/ 570763 w 615558"/>
                <a:gd name="connsiteY4" fmla="*/ 678948 h 678947"/>
                <a:gd name="connsiteX5" fmla="*/ 374499 w 615558"/>
                <a:gd name="connsiteY5" fmla="*/ 666492 h 678947"/>
                <a:gd name="connsiteX6" fmla="*/ 3663 w 615558"/>
                <a:gd name="connsiteY6" fmla="*/ 645733 h 678947"/>
                <a:gd name="connsiteX7" fmla="*/ 73905 w 615558"/>
                <a:gd name="connsiteY7" fmla="*/ 517026 h 678947"/>
                <a:gd name="connsiteX8" fmla="*/ 154477 w 615558"/>
                <a:gd name="connsiteY8" fmla="*/ 229511 h 678947"/>
                <a:gd name="connsiteX9" fmla="*/ 270169 w 615558"/>
                <a:gd name="connsiteY9" fmla="*/ 9463 h 678947"/>
                <a:gd name="connsiteX10" fmla="*/ 405488 w 615558"/>
                <a:gd name="connsiteY10" fmla="*/ 37488 h 67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5558" h="678947">
                  <a:moveTo>
                    <a:pt x="405488" y="37488"/>
                  </a:moveTo>
                  <a:cubicBezTo>
                    <a:pt x="405488" y="37488"/>
                    <a:pt x="430279" y="15691"/>
                    <a:pt x="468499" y="32298"/>
                  </a:cubicBezTo>
                  <a:cubicBezTo>
                    <a:pt x="549071" y="66551"/>
                    <a:pt x="538741" y="220169"/>
                    <a:pt x="501554" y="372749"/>
                  </a:cubicBezTo>
                  <a:cubicBezTo>
                    <a:pt x="483994" y="445406"/>
                    <a:pt x="542873" y="471355"/>
                    <a:pt x="583159" y="525329"/>
                  </a:cubicBezTo>
                  <a:cubicBezTo>
                    <a:pt x="662697" y="630163"/>
                    <a:pt x="570763" y="678948"/>
                    <a:pt x="570763" y="678948"/>
                  </a:cubicBezTo>
                  <a:lnTo>
                    <a:pt x="374499" y="666492"/>
                  </a:lnTo>
                  <a:lnTo>
                    <a:pt x="3663" y="645733"/>
                  </a:lnTo>
                  <a:cubicBezTo>
                    <a:pt x="3663" y="645733"/>
                    <a:pt x="-24227" y="569962"/>
                    <a:pt x="73905" y="517026"/>
                  </a:cubicBezTo>
                  <a:cubicBezTo>
                    <a:pt x="175136" y="462014"/>
                    <a:pt x="154477" y="298016"/>
                    <a:pt x="154477" y="229511"/>
                  </a:cubicBezTo>
                  <a:cubicBezTo>
                    <a:pt x="154477" y="161005"/>
                    <a:pt x="178235" y="47867"/>
                    <a:pt x="270169" y="9463"/>
                  </a:cubicBezTo>
                  <a:cubicBezTo>
                    <a:pt x="345576" y="-22714"/>
                    <a:pt x="405488" y="37488"/>
                    <a:pt x="405488" y="3748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32C63C0-7D2E-E86A-77E3-587D74BF302A}"/>
                </a:ext>
              </a:extLst>
            </p:cNvPr>
            <p:cNvSpPr/>
            <p:nvPr/>
          </p:nvSpPr>
          <p:spPr>
            <a:xfrm>
              <a:off x="4336670" y="1870775"/>
              <a:ext cx="316333" cy="366025"/>
            </a:xfrm>
            <a:custGeom>
              <a:avLst/>
              <a:gdLst>
                <a:gd name="connsiteX0" fmla="*/ 83915 w 316333"/>
                <a:gd name="connsiteY0" fmla="*/ 0 h 366025"/>
                <a:gd name="connsiteX1" fmla="*/ 9541 w 316333"/>
                <a:gd name="connsiteY1" fmla="*/ 217972 h 366025"/>
                <a:gd name="connsiteX2" fmla="*/ 88047 w 316333"/>
                <a:gd name="connsiteY2" fmla="*/ 364324 h 366025"/>
                <a:gd name="connsiteX3" fmla="*/ 256421 w 316333"/>
                <a:gd name="connsiteY3" fmla="*/ 362248 h 366025"/>
                <a:gd name="connsiteX4" fmla="*/ 316333 w 316333"/>
                <a:gd name="connsiteY4" fmla="*/ 26987 h 366025"/>
                <a:gd name="connsiteX5" fmla="*/ 83915 w 316333"/>
                <a:gd name="connsiteY5" fmla="*/ 0 h 36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333" h="366025">
                  <a:moveTo>
                    <a:pt x="83915" y="0"/>
                  </a:moveTo>
                  <a:lnTo>
                    <a:pt x="9541" y="217972"/>
                  </a:lnTo>
                  <a:cubicBezTo>
                    <a:pt x="-17316" y="287515"/>
                    <a:pt x="13673" y="362248"/>
                    <a:pt x="88047" y="364324"/>
                  </a:cubicBezTo>
                  <a:cubicBezTo>
                    <a:pt x="167586" y="366400"/>
                    <a:pt x="250223" y="367438"/>
                    <a:pt x="256421" y="362248"/>
                  </a:cubicBezTo>
                  <a:cubicBezTo>
                    <a:pt x="267784" y="352907"/>
                    <a:pt x="316333" y="26987"/>
                    <a:pt x="316333" y="26987"/>
                  </a:cubicBezTo>
                  <a:lnTo>
                    <a:pt x="8391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1E27CE4-7980-AFE4-A451-EAEDE6B2EA50}"/>
                </a:ext>
              </a:extLst>
            </p:cNvPr>
            <p:cNvSpPr/>
            <p:nvPr/>
          </p:nvSpPr>
          <p:spPr>
            <a:xfrm>
              <a:off x="4330717" y="2141683"/>
              <a:ext cx="274769" cy="348754"/>
            </a:xfrm>
            <a:custGeom>
              <a:avLst/>
              <a:gdLst>
                <a:gd name="connsiteX0" fmla="*/ 92967 w 274769"/>
                <a:gd name="connsiteY0" fmla="*/ 41518 h 348754"/>
                <a:gd name="connsiteX1" fmla="*/ 0 w 274769"/>
                <a:gd name="connsiteY1" fmla="*/ 338375 h 348754"/>
                <a:gd name="connsiteX2" fmla="*/ 264440 w 274769"/>
                <a:gd name="connsiteY2" fmla="*/ 348755 h 348754"/>
                <a:gd name="connsiteX3" fmla="*/ 274770 w 274769"/>
                <a:gd name="connsiteY3" fmla="*/ 0 h 348754"/>
                <a:gd name="connsiteX4" fmla="*/ 92967 w 274769"/>
                <a:gd name="connsiteY4" fmla="*/ 41518 h 348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769" h="348754">
                  <a:moveTo>
                    <a:pt x="92967" y="41518"/>
                  </a:moveTo>
                  <a:cubicBezTo>
                    <a:pt x="83670" y="52936"/>
                    <a:pt x="0" y="338375"/>
                    <a:pt x="0" y="338375"/>
                  </a:cubicBezTo>
                  <a:lnTo>
                    <a:pt x="264440" y="348755"/>
                  </a:lnTo>
                  <a:lnTo>
                    <a:pt x="274770" y="0"/>
                  </a:lnTo>
                  <a:lnTo>
                    <a:pt x="92967" y="4151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F8B7E8A-F4CF-4A7D-D703-DAF76334FE2F}"/>
                </a:ext>
              </a:extLst>
            </p:cNvPr>
            <p:cNvSpPr/>
            <p:nvPr/>
          </p:nvSpPr>
          <p:spPr>
            <a:xfrm>
              <a:off x="4566234" y="1851054"/>
              <a:ext cx="115692" cy="183719"/>
            </a:xfrm>
            <a:custGeom>
              <a:avLst/>
              <a:gdLst>
                <a:gd name="connsiteX0" fmla="*/ 3099 w 115692"/>
                <a:gd name="connsiteY0" fmla="*/ 63316 h 183719"/>
                <a:gd name="connsiteX1" fmla="*/ 57846 w 115692"/>
                <a:gd name="connsiteY1" fmla="*/ 183719 h 183719"/>
                <a:gd name="connsiteX2" fmla="*/ 115693 w 115692"/>
                <a:gd name="connsiteY2" fmla="*/ 179567 h 183719"/>
                <a:gd name="connsiteX3" fmla="*/ 89868 w 115692"/>
                <a:gd name="connsiteY3" fmla="*/ 0 h 183719"/>
                <a:gd name="connsiteX4" fmla="*/ 0 w 115692"/>
                <a:gd name="connsiteY4" fmla="*/ 19721 h 183719"/>
                <a:gd name="connsiteX5" fmla="*/ 3099 w 115692"/>
                <a:gd name="connsiteY5" fmla="*/ 63316 h 18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92" h="183719">
                  <a:moveTo>
                    <a:pt x="3099" y="63316"/>
                  </a:moveTo>
                  <a:cubicBezTo>
                    <a:pt x="3099" y="63316"/>
                    <a:pt x="2066" y="151542"/>
                    <a:pt x="57846" y="183719"/>
                  </a:cubicBezTo>
                  <a:lnTo>
                    <a:pt x="115693" y="179567"/>
                  </a:lnTo>
                  <a:lnTo>
                    <a:pt x="89868" y="0"/>
                  </a:lnTo>
                  <a:lnTo>
                    <a:pt x="0" y="19721"/>
                  </a:lnTo>
                  <a:lnTo>
                    <a:pt x="3099" y="6331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CB65DD4-CD0E-738D-328E-9A24C34A9ACD}"/>
                </a:ext>
              </a:extLst>
            </p:cNvPr>
            <p:cNvSpPr/>
            <p:nvPr/>
          </p:nvSpPr>
          <p:spPr>
            <a:xfrm>
              <a:off x="4595157" y="2026996"/>
              <a:ext cx="96632" cy="120009"/>
            </a:xfrm>
            <a:custGeom>
              <a:avLst/>
              <a:gdLst>
                <a:gd name="connsiteX0" fmla="*/ 4132 w 96632"/>
                <a:gd name="connsiteY0" fmla="*/ 53447 h 120009"/>
                <a:gd name="connsiteX1" fmla="*/ 88835 w 96632"/>
                <a:gd name="connsiteY1" fmla="*/ 9853 h 120009"/>
                <a:gd name="connsiteX2" fmla="*/ 0 w 96632"/>
                <a:gd name="connsiteY2" fmla="*/ 119876 h 120009"/>
                <a:gd name="connsiteX3" fmla="*/ 4132 w 96632"/>
                <a:gd name="connsiteY3" fmla="*/ 53447 h 12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32" h="120009">
                  <a:moveTo>
                    <a:pt x="4132" y="53447"/>
                  </a:moveTo>
                  <a:cubicBezTo>
                    <a:pt x="4132" y="53447"/>
                    <a:pt x="47517" y="-27514"/>
                    <a:pt x="88835" y="9853"/>
                  </a:cubicBezTo>
                  <a:cubicBezTo>
                    <a:pt x="110528" y="29574"/>
                    <a:pt x="88835" y="124028"/>
                    <a:pt x="0" y="119876"/>
                  </a:cubicBezTo>
                  <a:lnTo>
                    <a:pt x="4132" y="53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A1D0DBD-E5BA-BF60-5720-D93628422DBF}"/>
                </a:ext>
              </a:extLst>
            </p:cNvPr>
            <p:cNvSpPr/>
            <p:nvPr/>
          </p:nvSpPr>
          <p:spPr>
            <a:xfrm>
              <a:off x="4386497" y="1836360"/>
              <a:ext cx="239187" cy="125756"/>
            </a:xfrm>
            <a:custGeom>
              <a:avLst/>
              <a:gdLst>
                <a:gd name="connsiteX0" fmla="*/ 212792 w 239187"/>
                <a:gd name="connsiteY0" fmla="*/ 68668 h 125756"/>
                <a:gd name="connsiteX1" fmla="*/ 0 w 239187"/>
                <a:gd name="connsiteY1" fmla="*/ 125756 h 125756"/>
                <a:gd name="connsiteX2" fmla="*/ 23758 w 239187"/>
                <a:gd name="connsiteY2" fmla="*/ 21960 h 125756"/>
                <a:gd name="connsiteX3" fmla="*/ 217956 w 239187"/>
                <a:gd name="connsiteY3" fmla="*/ 11581 h 125756"/>
                <a:gd name="connsiteX4" fmla="*/ 212792 w 239187"/>
                <a:gd name="connsiteY4" fmla="*/ 68668 h 12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187" h="125756">
                  <a:moveTo>
                    <a:pt x="212792" y="68668"/>
                  </a:moveTo>
                  <a:cubicBezTo>
                    <a:pt x="212792" y="68668"/>
                    <a:pt x="87802" y="35454"/>
                    <a:pt x="0" y="125756"/>
                  </a:cubicBezTo>
                  <a:lnTo>
                    <a:pt x="23758" y="21960"/>
                  </a:lnTo>
                  <a:cubicBezTo>
                    <a:pt x="23758" y="21960"/>
                    <a:pt x="169407" y="-19558"/>
                    <a:pt x="217956" y="11581"/>
                  </a:cubicBezTo>
                  <a:cubicBezTo>
                    <a:pt x="268572" y="43757"/>
                    <a:pt x="212792" y="68668"/>
                    <a:pt x="212792" y="6866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E66DFC6-23D2-E800-ABDA-31335C9A3DFD}"/>
                </a:ext>
              </a:extLst>
            </p:cNvPr>
            <p:cNvSpPr/>
            <p:nvPr/>
          </p:nvSpPr>
          <p:spPr>
            <a:xfrm>
              <a:off x="4396827" y="2215378"/>
              <a:ext cx="109494" cy="23210"/>
            </a:xfrm>
            <a:custGeom>
              <a:avLst/>
              <a:gdLst>
                <a:gd name="connsiteX0" fmla="*/ 109495 w 109494"/>
                <a:gd name="connsiteY0" fmla="*/ 0 h 23210"/>
                <a:gd name="connsiteX1" fmla="*/ 0 w 109494"/>
                <a:gd name="connsiteY1" fmla="*/ 20759 h 23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94" h="23210">
                  <a:moveTo>
                    <a:pt x="109495" y="0"/>
                  </a:moveTo>
                  <a:cubicBezTo>
                    <a:pt x="109495" y="0"/>
                    <a:pt x="74374" y="32177"/>
                    <a:pt x="0" y="2075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9C67356-74A9-6406-405E-60E47F0375C2}"/>
                </a:ext>
              </a:extLst>
            </p:cNvPr>
            <p:cNvSpPr/>
            <p:nvPr/>
          </p:nvSpPr>
          <p:spPr>
            <a:xfrm>
              <a:off x="4113793" y="2360693"/>
              <a:ext cx="741671" cy="240806"/>
            </a:xfrm>
            <a:custGeom>
              <a:avLst/>
              <a:gdLst>
                <a:gd name="connsiteX0" fmla="*/ 741672 w 741671"/>
                <a:gd name="connsiteY0" fmla="*/ 240807 h 240806"/>
                <a:gd name="connsiteX1" fmla="*/ 731342 w 741671"/>
                <a:gd name="connsiteY1" fmla="*/ 180605 h 240806"/>
                <a:gd name="connsiteX2" fmla="*/ 560902 w 741671"/>
                <a:gd name="connsiteY2" fmla="*/ 13493 h 240806"/>
                <a:gd name="connsiteX3" fmla="*/ 487561 w 741671"/>
                <a:gd name="connsiteY3" fmla="*/ 7266 h 240806"/>
                <a:gd name="connsiteX4" fmla="*/ 368770 w 741671"/>
                <a:gd name="connsiteY4" fmla="*/ 14531 h 240806"/>
                <a:gd name="connsiteX5" fmla="*/ 251011 w 741671"/>
                <a:gd name="connsiteY5" fmla="*/ 7266 h 240806"/>
                <a:gd name="connsiteX6" fmla="*/ 178704 w 741671"/>
                <a:gd name="connsiteY6" fmla="*/ 0 h 240806"/>
                <a:gd name="connsiteX7" fmla="*/ 4132 w 741671"/>
                <a:gd name="connsiteY7" fmla="*/ 177491 h 240806"/>
                <a:gd name="connsiteX8" fmla="*/ 0 w 741671"/>
                <a:gd name="connsiteY8" fmla="*/ 238731 h 240806"/>
                <a:gd name="connsiteX9" fmla="*/ 741672 w 741671"/>
                <a:gd name="connsiteY9" fmla="*/ 240807 h 24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41671" h="240806">
                  <a:moveTo>
                    <a:pt x="741672" y="240807"/>
                  </a:moveTo>
                  <a:lnTo>
                    <a:pt x="731342" y="180605"/>
                  </a:lnTo>
                  <a:cubicBezTo>
                    <a:pt x="731342" y="78885"/>
                    <a:pt x="663166" y="13493"/>
                    <a:pt x="560902" y="13493"/>
                  </a:cubicBezTo>
                  <a:lnTo>
                    <a:pt x="487561" y="7266"/>
                  </a:lnTo>
                  <a:cubicBezTo>
                    <a:pt x="487561" y="7266"/>
                    <a:pt x="420418" y="14531"/>
                    <a:pt x="368770" y="14531"/>
                  </a:cubicBezTo>
                  <a:cubicBezTo>
                    <a:pt x="317121" y="14531"/>
                    <a:pt x="251011" y="7266"/>
                    <a:pt x="251011" y="7266"/>
                  </a:cubicBezTo>
                  <a:lnTo>
                    <a:pt x="178704" y="0"/>
                  </a:lnTo>
                  <a:cubicBezTo>
                    <a:pt x="77473" y="0"/>
                    <a:pt x="4132" y="75771"/>
                    <a:pt x="4132" y="177491"/>
                  </a:cubicBezTo>
                  <a:lnTo>
                    <a:pt x="0" y="238731"/>
                  </a:lnTo>
                  <a:lnTo>
                    <a:pt x="741672" y="24080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B197344-90A7-7242-05A6-44EB95F32625}"/>
                </a:ext>
              </a:extLst>
            </p:cNvPr>
            <p:cNvSpPr/>
            <p:nvPr/>
          </p:nvSpPr>
          <p:spPr>
            <a:xfrm>
              <a:off x="4447959" y="2380674"/>
              <a:ext cx="53714" cy="54233"/>
            </a:xfrm>
            <a:custGeom>
              <a:avLst/>
              <a:gdLst>
                <a:gd name="connsiteX0" fmla="*/ 24275 w 53714"/>
                <a:gd name="connsiteY0" fmla="*/ 778 h 54233"/>
                <a:gd name="connsiteX1" fmla="*/ 1549 w 53714"/>
                <a:gd name="connsiteY1" fmla="*/ 22576 h 54233"/>
                <a:gd name="connsiteX2" fmla="*/ 1549 w 53714"/>
                <a:gd name="connsiteY2" fmla="*/ 27765 h 54233"/>
                <a:gd name="connsiteX3" fmla="*/ 21176 w 53714"/>
                <a:gd name="connsiteY3" fmla="*/ 52677 h 54233"/>
                <a:gd name="connsiteX4" fmla="*/ 27374 w 53714"/>
                <a:gd name="connsiteY4" fmla="*/ 52677 h 54233"/>
                <a:gd name="connsiteX5" fmla="*/ 52165 w 53714"/>
                <a:gd name="connsiteY5" fmla="*/ 27765 h 54233"/>
                <a:gd name="connsiteX6" fmla="*/ 52165 w 53714"/>
                <a:gd name="connsiteY6" fmla="*/ 21538 h 54233"/>
                <a:gd name="connsiteX7" fmla="*/ 29440 w 53714"/>
                <a:gd name="connsiteY7" fmla="*/ 778 h 54233"/>
                <a:gd name="connsiteX8" fmla="*/ 24275 w 53714"/>
                <a:gd name="connsiteY8" fmla="*/ 778 h 54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714" h="54233">
                  <a:moveTo>
                    <a:pt x="24275" y="778"/>
                  </a:moveTo>
                  <a:lnTo>
                    <a:pt x="1549" y="22576"/>
                  </a:lnTo>
                  <a:cubicBezTo>
                    <a:pt x="-516" y="23614"/>
                    <a:pt x="-516" y="26728"/>
                    <a:pt x="1549" y="27765"/>
                  </a:cubicBezTo>
                  <a:lnTo>
                    <a:pt x="21176" y="52677"/>
                  </a:lnTo>
                  <a:cubicBezTo>
                    <a:pt x="22209" y="54752"/>
                    <a:pt x="25308" y="54752"/>
                    <a:pt x="27374" y="52677"/>
                  </a:cubicBezTo>
                  <a:lnTo>
                    <a:pt x="52165" y="27765"/>
                  </a:lnTo>
                  <a:cubicBezTo>
                    <a:pt x="54231" y="25690"/>
                    <a:pt x="54231" y="23614"/>
                    <a:pt x="52165" y="21538"/>
                  </a:cubicBezTo>
                  <a:lnTo>
                    <a:pt x="29440" y="778"/>
                  </a:lnTo>
                  <a:cubicBezTo>
                    <a:pt x="28407" y="-259"/>
                    <a:pt x="25308" y="-259"/>
                    <a:pt x="24275" y="77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0B919FE-2C86-1AC5-4282-614D31ED21F5}"/>
                </a:ext>
              </a:extLst>
            </p:cNvPr>
            <p:cNvSpPr/>
            <p:nvPr/>
          </p:nvSpPr>
          <p:spPr>
            <a:xfrm>
              <a:off x="4435047" y="2428679"/>
              <a:ext cx="59912" cy="174896"/>
            </a:xfrm>
            <a:custGeom>
              <a:avLst/>
              <a:gdLst>
                <a:gd name="connsiteX0" fmla="*/ 0 w 59912"/>
                <a:gd name="connsiteY0" fmla="*/ 107429 h 174896"/>
                <a:gd name="connsiteX1" fmla="*/ 35121 w 59912"/>
                <a:gd name="connsiteY1" fmla="*/ 1557 h 174896"/>
                <a:gd name="connsiteX2" fmla="*/ 39253 w 59912"/>
                <a:gd name="connsiteY2" fmla="*/ 1557 h 174896"/>
                <a:gd name="connsiteX3" fmla="*/ 59912 w 59912"/>
                <a:gd name="connsiteY3" fmla="*/ 100163 h 174896"/>
                <a:gd name="connsiteX4" fmla="*/ 37187 w 59912"/>
                <a:gd name="connsiteY4" fmla="*/ 174896 h 174896"/>
                <a:gd name="connsiteX5" fmla="*/ 7231 w 59912"/>
                <a:gd name="connsiteY5" fmla="*/ 174896 h 174896"/>
                <a:gd name="connsiteX6" fmla="*/ 0 w 59912"/>
                <a:gd name="connsiteY6" fmla="*/ 107429 h 17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912" h="174896">
                  <a:moveTo>
                    <a:pt x="0" y="107429"/>
                  </a:moveTo>
                  <a:lnTo>
                    <a:pt x="35121" y="1557"/>
                  </a:lnTo>
                  <a:cubicBezTo>
                    <a:pt x="36154" y="-519"/>
                    <a:pt x="39253" y="-519"/>
                    <a:pt x="39253" y="1557"/>
                  </a:cubicBezTo>
                  <a:lnTo>
                    <a:pt x="59912" y="100163"/>
                  </a:lnTo>
                  <a:lnTo>
                    <a:pt x="37187" y="174896"/>
                  </a:lnTo>
                  <a:lnTo>
                    <a:pt x="7231" y="174896"/>
                  </a:lnTo>
                  <a:lnTo>
                    <a:pt x="0" y="10742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68399AE-E489-3E12-E28E-265EC42278D5}"/>
                </a:ext>
              </a:extLst>
            </p:cNvPr>
            <p:cNvSpPr/>
            <p:nvPr/>
          </p:nvSpPr>
          <p:spPr>
            <a:xfrm>
              <a:off x="4105530" y="2359500"/>
              <a:ext cx="760265" cy="245113"/>
            </a:xfrm>
            <a:custGeom>
              <a:avLst/>
              <a:gdLst>
                <a:gd name="connsiteX0" fmla="*/ 576397 w 760265"/>
                <a:gd name="connsiteY0" fmla="*/ 155 h 245113"/>
                <a:gd name="connsiteX1" fmla="*/ 760265 w 760265"/>
                <a:gd name="connsiteY1" fmla="*/ 177646 h 245113"/>
                <a:gd name="connsiteX2" fmla="*/ 760265 w 760265"/>
                <a:gd name="connsiteY2" fmla="*/ 245113 h 245113"/>
                <a:gd name="connsiteX3" fmla="*/ 0 w 760265"/>
                <a:gd name="connsiteY3" fmla="*/ 245113 h 245113"/>
                <a:gd name="connsiteX4" fmla="*/ 3099 w 760265"/>
                <a:gd name="connsiteY4" fmla="*/ 177646 h 245113"/>
                <a:gd name="connsiteX5" fmla="*/ 186967 w 760265"/>
                <a:gd name="connsiteY5" fmla="*/ 155 h 245113"/>
                <a:gd name="connsiteX6" fmla="*/ 260308 w 760265"/>
                <a:gd name="connsiteY6" fmla="*/ 6383 h 245113"/>
                <a:gd name="connsiteX7" fmla="*/ 356374 w 760265"/>
                <a:gd name="connsiteY7" fmla="*/ 235772 h 245113"/>
                <a:gd name="connsiteX8" fmla="*/ 495825 w 760265"/>
                <a:gd name="connsiteY8" fmla="*/ 7420 h 245113"/>
                <a:gd name="connsiteX9" fmla="*/ 576397 w 760265"/>
                <a:gd name="connsiteY9" fmla="*/ 155 h 245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265" h="245113">
                  <a:moveTo>
                    <a:pt x="576397" y="155"/>
                  </a:moveTo>
                  <a:cubicBezTo>
                    <a:pt x="677628" y="155"/>
                    <a:pt x="760265" y="74888"/>
                    <a:pt x="760265" y="177646"/>
                  </a:cubicBezTo>
                  <a:lnTo>
                    <a:pt x="760265" y="245113"/>
                  </a:lnTo>
                  <a:lnTo>
                    <a:pt x="0" y="245113"/>
                  </a:lnTo>
                  <a:lnTo>
                    <a:pt x="3099" y="177646"/>
                  </a:lnTo>
                  <a:cubicBezTo>
                    <a:pt x="3099" y="75926"/>
                    <a:pt x="85736" y="-3997"/>
                    <a:pt x="186967" y="155"/>
                  </a:cubicBezTo>
                  <a:cubicBezTo>
                    <a:pt x="205561" y="1193"/>
                    <a:pt x="231385" y="3269"/>
                    <a:pt x="260308" y="6383"/>
                  </a:cubicBezTo>
                  <a:cubicBezTo>
                    <a:pt x="290264" y="48939"/>
                    <a:pt x="325385" y="129900"/>
                    <a:pt x="356374" y="235772"/>
                  </a:cubicBezTo>
                  <a:cubicBezTo>
                    <a:pt x="402858" y="121596"/>
                    <a:pt x="444177" y="62432"/>
                    <a:pt x="495825" y="7420"/>
                  </a:cubicBezTo>
                  <a:lnTo>
                    <a:pt x="576397" y="15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F2F9BEA-BC4B-ECD7-394B-963BF7D6E3BF}"/>
                </a:ext>
              </a:extLst>
            </p:cNvPr>
            <p:cNvSpPr/>
            <p:nvPr/>
          </p:nvSpPr>
          <p:spPr>
            <a:xfrm>
              <a:off x="4493926" y="2385604"/>
              <a:ext cx="140483" cy="200326"/>
            </a:xfrm>
            <a:custGeom>
              <a:avLst/>
              <a:gdLst>
                <a:gd name="connsiteX0" fmla="*/ 114660 w 140483"/>
                <a:gd name="connsiteY0" fmla="*/ 0 h 200326"/>
                <a:gd name="connsiteX1" fmla="*/ 140484 w 140483"/>
                <a:gd name="connsiteY1" fmla="*/ 38405 h 200326"/>
                <a:gd name="connsiteX2" fmla="*/ 78506 w 140483"/>
                <a:gd name="connsiteY2" fmla="*/ 55012 h 200326"/>
                <a:gd name="connsiteX3" fmla="*/ 100198 w 140483"/>
                <a:gd name="connsiteY3" fmla="*/ 93417 h 200326"/>
                <a:gd name="connsiteX4" fmla="*/ 0 w 140483"/>
                <a:gd name="connsiteY4" fmla="*/ 200326 h 20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83" h="200326">
                  <a:moveTo>
                    <a:pt x="114660" y="0"/>
                  </a:moveTo>
                  <a:lnTo>
                    <a:pt x="140484" y="38405"/>
                  </a:lnTo>
                  <a:lnTo>
                    <a:pt x="78506" y="55012"/>
                  </a:lnTo>
                  <a:lnTo>
                    <a:pt x="100198" y="93417"/>
                  </a:lnTo>
                  <a:cubicBezTo>
                    <a:pt x="100198" y="93417"/>
                    <a:pt x="47517" y="135973"/>
                    <a:pt x="0" y="200326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3095E19-AF15-5C35-B195-103CF43D29BA}"/>
                </a:ext>
              </a:extLst>
            </p:cNvPr>
            <p:cNvSpPr/>
            <p:nvPr/>
          </p:nvSpPr>
          <p:spPr>
            <a:xfrm>
              <a:off x="4319354" y="2381452"/>
              <a:ext cx="121890" cy="210705"/>
            </a:xfrm>
            <a:custGeom>
              <a:avLst/>
              <a:gdLst>
                <a:gd name="connsiteX0" fmla="*/ 29956 w 121890"/>
                <a:gd name="connsiteY0" fmla="*/ 0 h 210705"/>
                <a:gd name="connsiteX1" fmla="*/ 0 w 121890"/>
                <a:gd name="connsiteY1" fmla="*/ 35291 h 210705"/>
                <a:gd name="connsiteX2" fmla="*/ 59912 w 121890"/>
                <a:gd name="connsiteY2" fmla="*/ 58126 h 210705"/>
                <a:gd name="connsiteX3" fmla="*/ 34088 w 121890"/>
                <a:gd name="connsiteY3" fmla="*/ 93416 h 210705"/>
                <a:gd name="connsiteX4" fmla="*/ 121890 w 121890"/>
                <a:gd name="connsiteY4" fmla="*/ 210706 h 210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890" h="210705">
                  <a:moveTo>
                    <a:pt x="29956" y="0"/>
                  </a:moveTo>
                  <a:lnTo>
                    <a:pt x="0" y="35291"/>
                  </a:lnTo>
                  <a:lnTo>
                    <a:pt x="59912" y="58126"/>
                  </a:lnTo>
                  <a:lnTo>
                    <a:pt x="34088" y="93416"/>
                  </a:lnTo>
                  <a:cubicBezTo>
                    <a:pt x="34088" y="93416"/>
                    <a:pt x="81605" y="142201"/>
                    <a:pt x="121890" y="210706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9F78B5FF-6D7B-59DD-E410-C6FD729EE19B}"/>
              </a:ext>
            </a:extLst>
          </p:cNvPr>
          <p:cNvGrpSpPr/>
          <p:nvPr/>
        </p:nvGrpSpPr>
        <p:grpSpPr>
          <a:xfrm>
            <a:off x="10546450" y="2774581"/>
            <a:ext cx="1124541" cy="1331943"/>
            <a:chOff x="3071636" y="3051616"/>
            <a:chExt cx="844884" cy="1000708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FF687F8-6A37-FE7B-F43F-B57556458760}"/>
                </a:ext>
              </a:extLst>
            </p:cNvPr>
            <p:cNvSpPr/>
            <p:nvPr/>
          </p:nvSpPr>
          <p:spPr>
            <a:xfrm>
              <a:off x="3085786" y="3051616"/>
              <a:ext cx="830734" cy="755666"/>
            </a:xfrm>
            <a:custGeom>
              <a:avLst/>
              <a:gdLst>
                <a:gd name="connsiteX0" fmla="*/ 298083 w 830734"/>
                <a:gd name="connsiteY0" fmla="*/ 755185 h 755666"/>
                <a:gd name="connsiteX1" fmla="*/ 157474 w 830734"/>
                <a:gd name="connsiteY1" fmla="*/ 639644 h 755666"/>
                <a:gd name="connsiteX2" fmla="*/ 59255 w 830734"/>
                <a:gd name="connsiteY2" fmla="*/ 562273 h 755666"/>
                <a:gd name="connsiteX3" fmla="*/ 40645 w 830734"/>
                <a:gd name="connsiteY3" fmla="*/ 435385 h 755666"/>
                <a:gd name="connsiteX4" fmla="*/ 34442 w 830734"/>
                <a:gd name="connsiteY4" fmla="*/ 296117 h 755666"/>
                <a:gd name="connsiteX5" fmla="*/ 107848 w 830734"/>
                <a:gd name="connsiteY5" fmla="*/ 248663 h 755666"/>
                <a:gd name="connsiteX6" fmla="*/ 113017 w 830734"/>
                <a:gd name="connsiteY6" fmla="*/ 174387 h 755666"/>
                <a:gd name="connsiteX7" fmla="*/ 171949 w 830734"/>
                <a:gd name="connsiteY7" fmla="*/ 125901 h 755666"/>
                <a:gd name="connsiteX8" fmla="*/ 197796 w 830734"/>
                <a:gd name="connsiteY8" fmla="*/ 130028 h 755666"/>
                <a:gd name="connsiteX9" fmla="*/ 224677 w 830734"/>
                <a:gd name="connsiteY9" fmla="*/ 82574 h 755666"/>
                <a:gd name="connsiteX10" fmla="*/ 377692 w 830734"/>
                <a:gd name="connsiteY10" fmla="*/ 10361 h 755666"/>
                <a:gd name="connsiteX11" fmla="*/ 433521 w 830734"/>
                <a:gd name="connsiteY11" fmla="*/ 42341 h 755666"/>
                <a:gd name="connsiteX12" fmla="*/ 528639 w 830734"/>
                <a:gd name="connsiteY12" fmla="*/ 30993 h 755666"/>
                <a:gd name="connsiteX13" fmla="*/ 630993 w 830734"/>
                <a:gd name="connsiteY13" fmla="*/ 87732 h 755666"/>
                <a:gd name="connsiteX14" fmla="*/ 733348 w 830734"/>
                <a:gd name="connsiteY14" fmla="*/ 176450 h 755666"/>
                <a:gd name="connsiteX15" fmla="*/ 737483 w 830734"/>
                <a:gd name="connsiteY15" fmla="*/ 246600 h 755666"/>
                <a:gd name="connsiteX16" fmla="*/ 824330 w 830734"/>
                <a:gd name="connsiteY16" fmla="*/ 362141 h 755666"/>
                <a:gd name="connsiteX17" fmla="*/ 801584 w 830734"/>
                <a:gd name="connsiteY17" fmla="*/ 426101 h 755666"/>
                <a:gd name="connsiteX18" fmla="*/ 826397 w 830734"/>
                <a:gd name="connsiteY18" fmla="*/ 540610 h 755666"/>
                <a:gd name="connsiteX19" fmla="*/ 770568 w 830734"/>
                <a:gd name="connsiteY19" fmla="*/ 596317 h 755666"/>
                <a:gd name="connsiteX20" fmla="*/ 790212 w 830734"/>
                <a:gd name="connsiteY20" fmla="*/ 669561 h 755666"/>
                <a:gd name="connsiteX21" fmla="*/ 510029 w 830734"/>
                <a:gd name="connsiteY21" fmla="*/ 729395 h 755666"/>
                <a:gd name="connsiteX22" fmla="*/ 298083 w 830734"/>
                <a:gd name="connsiteY22" fmla="*/ 755185 h 755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30734" h="755666">
                  <a:moveTo>
                    <a:pt x="298083" y="755185"/>
                  </a:moveTo>
                  <a:cubicBezTo>
                    <a:pt x="260863" y="690193"/>
                    <a:pt x="136797" y="757248"/>
                    <a:pt x="157474" y="639644"/>
                  </a:cubicBezTo>
                  <a:cubicBezTo>
                    <a:pt x="153339" y="595285"/>
                    <a:pt x="66493" y="605601"/>
                    <a:pt x="59255" y="562273"/>
                  </a:cubicBezTo>
                  <a:cubicBezTo>
                    <a:pt x="69594" y="493155"/>
                    <a:pt x="94407" y="485934"/>
                    <a:pt x="40645" y="435385"/>
                  </a:cubicBezTo>
                  <a:cubicBezTo>
                    <a:pt x="-5879" y="395152"/>
                    <a:pt x="-18286" y="333256"/>
                    <a:pt x="34442" y="296117"/>
                  </a:cubicBezTo>
                  <a:cubicBezTo>
                    <a:pt x="64425" y="274454"/>
                    <a:pt x="98543" y="280643"/>
                    <a:pt x="107848" y="248663"/>
                  </a:cubicBezTo>
                  <a:cubicBezTo>
                    <a:pt x="114051" y="223905"/>
                    <a:pt x="109916" y="199146"/>
                    <a:pt x="113017" y="174387"/>
                  </a:cubicBezTo>
                  <a:cubicBezTo>
                    <a:pt x="116119" y="149629"/>
                    <a:pt x="147136" y="123838"/>
                    <a:pt x="171949" y="125901"/>
                  </a:cubicBezTo>
                  <a:cubicBezTo>
                    <a:pt x="181254" y="126933"/>
                    <a:pt x="189525" y="131059"/>
                    <a:pt x="197796" y="130028"/>
                  </a:cubicBezTo>
                  <a:cubicBezTo>
                    <a:pt x="217440" y="126933"/>
                    <a:pt x="220541" y="101143"/>
                    <a:pt x="224677" y="82574"/>
                  </a:cubicBezTo>
                  <a:cubicBezTo>
                    <a:pt x="238117" y="18614"/>
                    <a:pt x="319794" y="-19556"/>
                    <a:pt x="377692" y="10361"/>
                  </a:cubicBezTo>
                  <a:cubicBezTo>
                    <a:pt x="396302" y="20677"/>
                    <a:pt x="412844" y="36151"/>
                    <a:pt x="433521" y="42341"/>
                  </a:cubicBezTo>
                  <a:cubicBezTo>
                    <a:pt x="464538" y="51625"/>
                    <a:pt x="497622" y="38214"/>
                    <a:pt x="528639" y="30993"/>
                  </a:cubicBezTo>
                  <a:cubicBezTo>
                    <a:pt x="583435" y="17582"/>
                    <a:pt x="618587" y="33056"/>
                    <a:pt x="630993" y="87732"/>
                  </a:cubicBezTo>
                  <a:cubicBezTo>
                    <a:pt x="651671" y="128996"/>
                    <a:pt x="718874" y="133123"/>
                    <a:pt x="733348" y="176450"/>
                  </a:cubicBezTo>
                  <a:cubicBezTo>
                    <a:pt x="740585" y="199146"/>
                    <a:pt x="731280" y="223905"/>
                    <a:pt x="737483" y="246600"/>
                  </a:cubicBezTo>
                  <a:cubicBezTo>
                    <a:pt x="750924" y="294054"/>
                    <a:pt x="827431" y="312623"/>
                    <a:pt x="824330" y="362141"/>
                  </a:cubicBezTo>
                  <a:cubicBezTo>
                    <a:pt x="823296" y="384836"/>
                    <a:pt x="803652" y="403405"/>
                    <a:pt x="801584" y="426101"/>
                  </a:cubicBezTo>
                  <a:cubicBezTo>
                    <a:pt x="797449" y="466334"/>
                    <a:pt x="845007" y="504503"/>
                    <a:pt x="826397" y="540610"/>
                  </a:cubicBezTo>
                  <a:cubicBezTo>
                    <a:pt x="813991" y="564337"/>
                    <a:pt x="777805" y="570526"/>
                    <a:pt x="770568" y="596317"/>
                  </a:cubicBezTo>
                  <a:cubicBezTo>
                    <a:pt x="763331" y="621075"/>
                    <a:pt x="788144" y="643771"/>
                    <a:pt x="790212" y="669561"/>
                  </a:cubicBezTo>
                  <a:cubicBezTo>
                    <a:pt x="785042" y="761375"/>
                    <a:pt x="569994" y="700510"/>
                    <a:pt x="510029" y="729395"/>
                  </a:cubicBezTo>
                  <a:cubicBezTo>
                    <a:pt x="442826" y="761375"/>
                    <a:pt x="298083" y="755185"/>
                    <a:pt x="298083" y="75518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7CB9AF3-5BDE-C74C-5ADF-92C3AE801A59}"/>
                </a:ext>
              </a:extLst>
            </p:cNvPr>
            <p:cNvSpPr/>
            <p:nvPr/>
          </p:nvSpPr>
          <p:spPr>
            <a:xfrm>
              <a:off x="3302981" y="3321943"/>
              <a:ext cx="316613" cy="363786"/>
            </a:xfrm>
            <a:custGeom>
              <a:avLst/>
              <a:gdLst>
                <a:gd name="connsiteX0" fmla="*/ 83989 w 316613"/>
                <a:gd name="connsiteY0" fmla="*/ 0 h 363786"/>
                <a:gd name="connsiteX1" fmla="*/ 9550 w 316613"/>
                <a:gd name="connsiteY1" fmla="*/ 216639 h 363786"/>
                <a:gd name="connsiteX2" fmla="*/ 88125 w 316613"/>
                <a:gd name="connsiteY2" fmla="*/ 362096 h 363786"/>
                <a:gd name="connsiteX3" fmla="*/ 256648 w 316613"/>
                <a:gd name="connsiteY3" fmla="*/ 360033 h 363786"/>
                <a:gd name="connsiteX4" fmla="*/ 316613 w 316613"/>
                <a:gd name="connsiteY4" fmla="*/ 26822 h 363786"/>
                <a:gd name="connsiteX5" fmla="*/ 83989 w 316613"/>
                <a:gd name="connsiteY5" fmla="*/ 0 h 36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613" h="363786">
                  <a:moveTo>
                    <a:pt x="83989" y="0"/>
                  </a:moveTo>
                  <a:lnTo>
                    <a:pt x="9550" y="216639"/>
                  </a:lnTo>
                  <a:cubicBezTo>
                    <a:pt x="-17331" y="285757"/>
                    <a:pt x="13685" y="360033"/>
                    <a:pt x="88125" y="362096"/>
                  </a:cubicBezTo>
                  <a:cubicBezTo>
                    <a:pt x="167734" y="364159"/>
                    <a:pt x="250445" y="365191"/>
                    <a:pt x="256648" y="360033"/>
                  </a:cubicBezTo>
                  <a:cubicBezTo>
                    <a:pt x="268021" y="350748"/>
                    <a:pt x="316613" y="26822"/>
                    <a:pt x="316613" y="26822"/>
                  </a:cubicBezTo>
                  <a:lnTo>
                    <a:pt x="83989" y="0"/>
                  </a:lnTo>
                  <a:close/>
                </a:path>
              </a:pathLst>
            </a:custGeom>
            <a:solidFill>
              <a:schemeClr val="accent1"/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FBE851D-D56C-121A-0A13-901D269D9834}"/>
                </a:ext>
              </a:extLst>
            </p:cNvPr>
            <p:cNvSpPr/>
            <p:nvPr/>
          </p:nvSpPr>
          <p:spPr>
            <a:xfrm>
              <a:off x="3297022" y="3591194"/>
              <a:ext cx="275013" cy="346621"/>
            </a:xfrm>
            <a:custGeom>
              <a:avLst/>
              <a:gdLst>
                <a:gd name="connsiteX0" fmla="*/ 93050 w 275013"/>
                <a:gd name="connsiteY0" fmla="*/ 41264 h 346621"/>
                <a:gd name="connsiteX1" fmla="*/ 0 w 275013"/>
                <a:gd name="connsiteY1" fmla="*/ 336306 h 346621"/>
                <a:gd name="connsiteX2" fmla="*/ 264674 w 275013"/>
                <a:gd name="connsiteY2" fmla="*/ 346622 h 346621"/>
                <a:gd name="connsiteX3" fmla="*/ 275013 w 275013"/>
                <a:gd name="connsiteY3" fmla="*/ 0 h 346621"/>
                <a:gd name="connsiteX4" fmla="*/ 93050 w 275013"/>
                <a:gd name="connsiteY4" fmla="*/ 41264 h 346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013" h="346621">
                  <a:moveTo>
                    <a:pt x="93050" y="41264"/>
                  </a:moveTo>
                  <a:cubicBezTo>
                    <a:pt x="83745" y="52612"/>
                    <a:pt x="0" y="336306"/>
                    <a:pt x="0" y="336306"/>
                  </a:cubicBezTo>
                  <a:lnTo>
                    <a:pt x="264674" y="346622"/>
                  </a:lnTo>
                  <a:lnTo>
                    <a:pt x="275013" y="0"/>
                  </a:lnTo>
                  <a:lnTo>
                    <a:pt x="93050" y="41264"/>
                  </a:lnTo>
                  <a:close/>
                </a:path>
              </a:pathLst>
            </a:custGeom>
            <a:solidFill>
              <a:schemeClr val="accent1"/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B068857-ADEA-C4FB-8F97-07B6FD6A6765}"/>
                </a:ext>
              </a:extLst>
            </p:cNvPr>
            <p:cNvSpPr/>
            <p:nvPr/>
          </p:nvSpPr>
          <p:spPr>
            <a:xfrm>
              <a:off x="3561697" y="3477209"/>
              <a:ext cx="96717" cy="119275"/>
            </a:xfrm>
            <a:custGeom>
              <a:avLst/>
              <a:gdLst>
                <a:gd name="connsiteX0" fmla="*/ 4136 w 96717"/>
                <a:gd name="connsiteY0" fmla="*/ 53120 h 119275"/>
                <a:gd name="connsiteX1" fmla="*/ 88914 w 96717"/>
                <a:gd name="connsiteY1" fmla="*/ 9792 h 119275"/>
                <a:gd name="connsiteX2" fmla="*/ 0 w 96717"/>
                <a:gd name="connsiteY2" fmla="*/ 119143 h 119275"/>
                <a:gd name="connsiteX3" fmla="*/ 4136 w 96717"/>
                <a:gd name="connsiteY3" fmla="*/ 53120 h 11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717" h="119275">
                  <a:moveTo>
                    <a:pt x="4136" y="53120"/>
                  </a:moveTo>
                  <a:cubicBezTo>
                    <a:pt x="4136" y="53120"/>
                    <a:pt x="47559" y="-27346"/>
                    <a:pt x="88914" y="9792"/>
                  </a:cubicBezTo>
                  <a:cubicBezTo>
                    <a:pt x="110626" y="29393"/>
                    <a:pt x="88914" y="123270"/>
                    <a:pt x="0" y="119143"/>
                  </a:cubicBezTo>
                  <a:lnTo>
                    <a:pt x="4136" y="53120"/>
                  </a:lnTo>
                  <a:close/>
                </a:path>
              </a:pathLst>
            </a:custGeom>
            <a:solidFill>
              <a:schemeClr val="accent1"/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163B294-6786-8900-8CCC-70AE7B616E62}"/>
                </a:ext>
              </a:extLst>
            </p:cNvPr>
            <p:cNvSpPr/>
            <p:nvPr/>
          </p:nvSpPr>
          <p:spPr>
            <a:xfrm>
              <a:off x="3363191" y="3665470"/>
              <a:ext cx="109591" cy="23068"/>
            </a:xfrm>
            <a:custGeom>
              <a:avLst/>
              <a:gdLst>
                <a:gd name="connsiteX0" fmla="*/ 109592 w 109591"/>
                <a:gd name="connsiteY0" fmla="*/ 0 h 23068"/>
                <a:gd name="connsiteX1" fmla="*/ 0 w 109591"/>
                <a:gd name="connsiteY1" fmla="*/ 20632 h 2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591" h="23068">
                  <a:moveTo>
                    <a:pt x="109592" y="0"/>
                  </a:moveTo>
                  <a:cubicBezTo>
                    <a:pt x="109592" y="0"/>
                    <a:pt x="74440" y="31980"/>
                    <a:pt x="0" y="20632"/>
                  </a:cubicBezTo>
                </a:path>
              </a:pathLst>
            </a:custGeom>
            <a:noFill/>
            <a:ln w="10338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4315F9D-740D-6477-0161-A6B0B07945DD}"/>
                </a:ext>
              </a:extLst>
            </p:cNvPr>
            <p:cNvSpPr/>
            <p:nvPr/>
          </p:nvSpPr>
          <p:spPr>
            <a:xfrm>
              <a:off x="3078873" y="3808864"/>
              <a:ext cx="743362" cy="239334"/>
            </a:xfrm>
            <a:custGeom>
              <a:avLst/>
              <a:gdLst>
                <a:gd name="connsiteX0" fmla="*/ 743363 w 743362"/>
                <a:gd name="connsiteY0" fmla="*/ 239334 h 239334"/>
                <a:gd name="connsiteX1" fmla="*/ 733024 w 743362"/>
                <a:gd name="connsiteY1" fmla="*/ 179501 h 239334"/>
                <a:gd name="connsiteX2" fmla="*/ 560365 w 743362"/>
                <a:gd name="connsiteY2" fmla="*/ 8253 h 239334"/>
                <a:gd name="connsiteX3" fmla="*/ 487993 w 743362"/>
                <a:gd name="connsiteY3" fmla="*/ 7221 h 239334"/>
                <a:gd name="connsiteX4" fmla="*/ 369097 w 743362"/>
                <a:gd name="connsiteY4" fmla="*/ 14443 h 239334"/>
                <a:gd name="connsiteX5" fmla="*/ 251234 w 743362"/>
                <a:gd name="connsiteY5" fmla="*/ 7221 h 239334"/>
                <a:gd name="connsiteX6" fmla="*/ 178862 w 743362"/>
                <a:gd name="connsiteY6" fmla="*/ 0 h 239334"/>
                <a:gd name="connsiteX7" fmla="*/ 4136 w 743362"/>
                <a:gd name="connsiteY7" fmla="*/ 176406 h 239334"/>
                <a:gd name="connsiteX8" fmla="*/ 0 w 743362"/>
                <a:gd name="connsiteY8" fmla="*/ 237271 h 239334"/>
                <a:gd name="connsiteX9" fmla="*/ 743363 w 743362"/>
                <a:gd name="connsiteY9" fmla="*/ 239334 h 23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43362" h="239334">
                  <a:moveTo>
                    <a:pt x="743363" y="239334"/>
                  </a:moveTo>
                  <a:lnTo>
                    <a:pt x="733024" y="179501"/>
                  </a:lnTo>
                  <a:cubicBezTo>
                    <a:pt x="733024" y="78403"/>
                    <a:pt x="662720" y="8253"/>
                    <a:pt x="560365" y="8253"/>
                  </a:cubicBezTo>
                  <a:lnTo>
                    <a:pt x="487993" y="7221"/>
                  </a:lnTo>
                  <a:cubicBezTo>
                    <a:pt x="487993" y="7221"/>
                    <a:pt x="420791" y="14443"/>
                    <a:pt x="369097" y="14443"/>
                  </a:cubicBezTo>
                  <a:cubicBezTo>
                    <a:pt x="317402" y="14443"/>
                    <a:pt x="251234" y="7221"/>
                    <a:pt x="251234" y="7221"/>
                  </a:cubicBezTo>
                  <a:lnTo>
                    <a:pt x="178862" y="0"/>
                  </a:lnTo>
                  <a:cubicBezTo>
                    <a:pt x="77541" y="0"/>
                    <a:pt x="4136" y="75308"/>
                    <a:pt x="4136" y="176406"/>
                  </a:cubicBezTo>
                  <a:lnTo>
                    <a:pt x="0" y="237271"/>
                  </a:lnTo>
                  <a:lnTo>
                    <a:pt x="743363" y="23933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A8C7BEB-039E-2BCE-B874-57998ED38652}"/>
                </a:ext>
              </a:extLst>
            </p:cNvPr>
            <p:cNvSpPr/>
            <p:nvPr/>
          </p:nvSpPr>
          <p:spPr>
            <a:xfrm>
              <a:off x="3071636" y="3808710"/>
              <a:ext cx="760938" cy="243614"/>
            </a:xfrm>
            <a:custGeom>
              <a:avLst/>
              <a:gdLst>
                <a:gd name="connsiteX0" fmla="*/ 576907 w 760938"/>
                <a:gd name="connsiteY0" fmla="*/ 154 h 243614"/>
                <a:gd name="connsiteX1" fmla="*/ 760939 w 760938"/>
                <a:gd name="connsiteY1" fmla="*/ 176559 h 243614"/>
                <a:gd name="connsiteX2" fmla="*/ 760939 w 760938"/>
                <a:gd name="connsiteY2" fmla="*/ 243614 h 243614"/>
                <a:gd name="connsiteX3" fmla="*/ 0 w 760938"/>
                <a:gd name="connsiteY3" fmla="*/ 243614 h 243614"/>
                <a:gd name="connsiteX4" fmla="*/ 3102 w 760938"/>
                <a:gd name="connsiteY4" fmla="*/ 176559 h 243614"/>
                <a:gd name="connsiteX5" fmla="*/ 187133 w 760938"/>
                <a:gd name="connsiteY5" fmla="*/ 154 h 243614"/>
                <a:gd name="connsiteX6" fmla="*/ 260539 w 760938"/>
                <a:gd name="connsiteY6" fmla="*/ 6343 h 243614"/>
                <a:gd name="connsiteX7" fmla="*/ 356690 w 760938"/>
                <a:gd name="connsiteY7" fmla="*/ 234330 h 243614"/>
                <a:gd name="connsiteX8" fmla="*/ 496264 w 760938"/>
                <a:gd name="connsiteY8" fmla="*/ 7375 h 243614"/>
                <a:gd name="connsiteX9" fmla="*/ 576907 w 760938"/>
                <a:gd name="connsiteY9" fmla="*/ 154 h 24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938" h="243614">
                  <a:moveTo>
                    <a:pt x="576907" y="154"/>
                  </a:moveTo>
                  <a:cubicBezTo>
                    <a:pt x="678228" y="154"/>
                    <a:pt x="760939" y="74430"/>
                    <a:pt x="760939" y="176559"/>
                  </a:cubicBezTo>
                  <a:lnTo>
                    <a:pt x="760939" y="243614"/>
                  </a:lnTo>
                  <a:lnTo>
                    <a:pt x="0" y="243614"/>
                  </a:lnTo>
                  <a:lnTo>
                    <a:pt x="3102" y="176559"/>
                  </a:lnTo>
                  <a:cubicBezTo>
                    <a:pt x="3102" y="75461"/>
                    <a:pt x="85812" y="-3973"/>
                    <a:pt x="187133" y="154"/>
                  </a:cubicBezTo>
                  <a:cubicBezTo>
                    <a:pt x="205743" y="1185"/>
                    <a:pt x="231590" y="3249"/>
                    <a:pt x="260539" y="6343"/>
                  </a:cubicBezTo>
                  <a:cubicBezTo>
                    <a:pt x="290521" y="48640"/>
                    <a:pt x="325674" y="129105"/>
                    <a:pt x="356690" y="234330"/>
                  </a:cubicBezTo>
                  <a:cubicBezTo>
                    <a:pt x="403215" y="120852"/>
                    <a:pt x="444570" y="62051"/>
                    <a:pt x="496264" y="7375"/>
                  </a:cubicBezTo>
                  <a:lnTo>
                    <a:pt x="576907" y="15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EDF0CA9-E0CA-359D-1DD4-48EFEF131523}"/>
                </a:ext>
              </a:extLst>
            </p:cNvPr>
            <p:cNvSpPr/>
            <p:nvPr/>
          </p:nvSpPr>
          <p:spPr>
            <a:xfrm>
              <a:off x="3460376" y="3834654"/>
              <a:ext cx="140608" cy="199101"/>
            </a:xfrm>
            <a:custGeom>
              <a:avLst/>
              <a:gdLst>
                <a:gd name="connsiteX0" fmla="*/ 114761 w 140608"/>
                <a:gd name="connsiteY0" fmla="*/ 0 h 199101"/>
                <a:gd name="connsiteX1" fmla="*/ 140608 w 140608"/>
                <a:gd name="connsiteY1" fmla="*/ 38170 h 199101"/>
                <a:gd name="connsiteX2" fmla="*/ 78575 w 140608"/>
                <a:gd name="connsiteY2" fmla="*/ 54675 h 199101"/>
                <a:gd name="connsiteX3" fmla="*/ 100287 w 140608"/>
                <a:gd name="connsiteY3" fmla="*/ 92845 h 199101"/>
                <a:gd name="connsiteX4" fmla="*/ 0 w 140608"/>
                <a:gd name="connsiteY4" fmla="*/ 199101 h 199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08" h="199101">
                  <a:moveTo>
                    <a:pt x="114761" y="0"/>
                  </a:moveTo>
                  <a:lnTo>
                    <a:pt x="140608" y="38170"/>
                  </a:lnTo>
                  <a:lnTo>
                    <a:pt x="78575" y="54675"/>
                  </a:lnTo>
                  <a:lnTo>
                    <a:pt x="100287" y="92845"/>
                  </a:lnTo>
                  <a:cubicBezTo>
                    <a:pt x="100287" y="92845"/>
                    <a:pt x="47559" y="135141"/>
                    <a:pt x="0" y="199101"/>
                  </a:cubicBezTo>
                </a:path>
              </a:pathLst>
            </a:custGeom>
            <a:noFill/>
            <a:ln w="10338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3B317D0-3518-5367-B86A-5EB78FE40206}"/>
                </a:ext>
              </a:extLst>
            </p:cNvPr>
            <p:cNvSpPr/>
            <p:nvPr/>
          </p:nvSpPr>
          <p:spPr>
            <a:xfrm>
              <a:off x="3285650" y="3829496"/>
              <a:ext cx="121998" cy="210448"/>
            </a:xfrm>
            <a:custGeom>
              <a:avLst/>
              <a:gdLst>
                <a:gd name="connsiteX0" fmla="*/ 29983 w 121998"/>
                <a:gd name="connsiteY0" fmla="*/ 0 h 210448"/>
                <a:gd name="connsiteX1" fmla="*/ 0 w 121998"/>
                <a:gd name="connsiteY1" fmla="*/ 35075 h 210448"/>
                <a:gd name="connsiteX2" fmla="*/ 59965 w 121998"/>
                <a:gd name="connsiteY2" fmla="*/ 57770 h 210448"/>
                <a:gd name="connsiteX3" fmla="*/ 34118 w 121998"/>
                <a:gd name="connsiteY3" fmla="*/ 93877 h 210448"/>
                <a:gd name="connsiteX4" fmla="*/ 121998 w 121998"/>
                <a:gd name="connsiteY4" fmla="*/ 210449 h 210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98" h="210448">
                  <a:moveTo>
                    <a:pt x="29983" y="0"/>
                  </a:moveTo>
                  <a:lnTo>
                    <a:pt x="0" y="35075"/>
                  </a:lnTo>
                  <a:lnTo>
                    <a:pt x="59965" y="57770"/>
                  </a:lnTo>
                  <a:lnTo>
                    <a:pt x="34118" y="93877"/>
                  </a:lnTo>
                  <a:cubicBezTo>
                    <a:pt x="34118" y="93877"/>
                    <a:pt x="81677" y="142362"/>
                    <a:pt x="121998" y="210449"/>
                  </a:cubicBezTo>
                </a:path>
              </a:pathLst>
            </a:custGeom>
            <a:noFill/>
            <a:ln w="10338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F48E651-87C6-8E0B-E958-87D9A4AD40F1}"/>
                </a:ext>
              </a:extLst>
            </p:cNvPr>
            <p:cNvSpPr/>
            <p:nvPr/>
          </p:nvSpPr>
          <p:spPr>
            <a:xfrm>
              <a:off x="3309681" y="3217620"/>
              <a:ext cx="374380" cy="283217"/>
            </a:xfrm>
            <a:custGeom>
              <a:avLst/>
              <a:gdLst>
                <a:gd name="connsiteX0" fmla="*/ 274761 w 374380"/>
                <a:gd name="connsiteY0" fmla="*/ 229148 h 283217"/>
                <a:gd name="connsiteX1" fmla="*/ 219965 w 374380"/>
                <a:gd name="connsiteY1" fmla="*/ 148682 h 283217"/>
                <a:gd name="connsiteX2" fmla="*/ 12155 w 374380"/>
                <a:gd name="connsiteY2" fmla="*/ 174472 h 283217"/>
                <a:gd name="connsiteX3" fmla="*/ 188949 w 374380"/>
                <a:gd name="connsiteY3" fmla="*/ 5288 h 283217"/>
                <a:gd name="connsiteX4" fmla="*/ 372980 w 374380"/>
                <a:gd name="connsiteY4" fmla="*/ 202326 h 283217"/>
                <a:gd name="connsiteX5" fmla="*/ 272694 w 374380"/>
                <a:gd name="connsiteY5" fmla="*/ 277633 h 283217"/>
                <a:gd name="connsiteX6" fmla="*/ 274761 w 374380"/>
                <a:gd name="connsiteY6" fmla="*/ 229148 h 283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380" h="283217">
                  <a:moveTo>
                    <a:pt x="274761" y="229148"/>
                  </a:moveTo>
                  <a:cubicBezTo>
                    <a:pt x="274761" y="229148"/>
                    <a:pt x="266490" y="171377"/>
                    <a:pt x="219965" y="148682"/>
                  </a:cubicBezTo>
                  <a:cubicBezTo>
                    <a:pt x="181712" y="128050"/>
                    <a:pt x="128984" y="109481"/>
                    <a:pt x="12155" y="174472"/>
                  </a:cubicBezTo>
                  <a:cubicBezTo>
                    <a:pt x="-34370" y="76469"/>
                    <a:pt x="58679" y="-14313"/>
                    <a:pt x="188949" y="5288"/>
                  </a:cubicBezTo>
                  <a:cubicBezTo>
                    <a:pt x="287168" y="-22566"/>
                    <a:pt x="387455" y="62026"/>
                    <a:pt x="372980" y="202326"/>
                  </a:cubicBezTo>
                  <a:cubicBezTo>
                    <a:pt x="361608" y="313740"/>
                    <a:pt x="272694" y="277633"/>
                    <a:pt x="272694" y="277633"/>
                  </a:cubicBezTo>
                  <a:lnTo>
                    <a:pt x="274761" y="22914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62BB1488-492E-0EFD-A3AF-B9F692FF2755}"/>
              </a:ext>
            </a:extLst>
          </p:cNvPr>
          <p:cNvGrpSpPr/>
          <p:nvPr/>
        </p:nvGrpSpPr>
        <p:grpSpPr>
          <a:xfrm>
            <a:off x="2766253" y="3038986"/>
            <a:ext cx="1011913" cy="1090185"/>
            <a:chOff x="4105530" y="3149664"/>
            <a:chExt cx="760265" cy="819072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E20E91B-398B-C1F5-F675-20BD3384EEA7}"/>
                </a:ext>
              </a:extLst>
            </p:cNvPr>
            <p:cNvSpPr/>
            <p:nvPr/>
          </p:nvSpPr>
          <p:spPr>
            <a:xfrm>
              <a:off x="4329864" y="3149664"/>
              <a:ext cx="460733" cy="535784"/>
            </a:xfrm>
            <a:custGeom>
              <a:avLst/>
              <a:gdLst>
                <a:gd name="connsiteX0" fmla="*/ 24611 w 460733"/>
                <a:gd name="connsiteY0" fmla="*/ 526367 h 535784"/>
                <a:gd name="connsiteX1" fmla="*/ 853 w 460733"/>
                <a:gd name="connsiteY1" fmla="*/ 490039 h 535784"/>
                <a:gd name="connsiteX2" fmla="*/ 33908 w 460733"/>
                <a:gd name="connsiteY2" fmla="*/ 230549 h 535784"/>
                <a:gd name="connsiteX3" fmla="*/ 149600 w 460733"/>
                <a:gd name="connsiteY3" fmla="*/ 9463 h 535784"/>
                <a:gd name="connsiteX4" fmla="*/ 284919 w 460733"/>
                <a:gd name="connsiteY4" fmla="*/ 37488 h 535784"/>
                <a:gd name="connsiteX5" fmla="*/ 347930 w 460733"/>
                <a:gd name="connsiteY5" fmla="*/ 32298 h 535784"/>
                <a:gd name="connsiteX6" fmla="*/ 460524 w 460733"/>
                <a:gd name="connsiteY6" fmla="*/ 493153 h 535784"/>
                <a:gd name="connsiteX7" fmla="*/ 431601 w 460733"/>
                <a:gd name="connsiteY7" fmla="*/ 526367 h 535784"/>
                <a:gd name="connsiteX8" fmla="*/ 24611 w 460733"/>
                <a:gd name="connsiteY8" fmla="*/ 526367 h 53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0733" h="535784">
                  <a:moveTo>
                    <a:pt x="24611" y="526367"/>
                  </a:moveTo>
                  <a:cubicBezTo>
                    <a:pt x="8083" y="523253"/>
                    <a:pt x="-3279" y="506646"/>
                    <a:pt x="853" y="490039"/>
                  </a:cubicBezTo>
                  <a:cubicBezTo>
                    <a:pt x="21512" y="396622"/>
                    <a:pt x="33908" y="292826"/>
                    <a:pt x="33908" y="230549"/>
                  </a:cubicBezTo>
                  <a:cubicBezTo>
                    <a:pt x="33908" y="162043"/>
                    <a:pt x="57666" y="48905"/>
                    <a:pt x="149600" y="9463"/>
                  </a:cubicBezTo>
                  <a:cubicBezTo>
                    <a:pt x="225007" y="-22714"/>
                    <a:pt x="284919" y="37488"/>
                    <a:pt x="284919" y="37488"/>
                  </a:cubicBezTo>
                  <a:cubicBezTo>
                    <a:pt x="284919" y="37488"/>
                    <a:pt x="309710" y="15691"/>
                    <a:pt x="347930" y="32298"/>
                  </a:cubicBezTo>
                  <a:cubicBezTo>
                    <a:pt x="420238" y="63437"/>
                    <a:pt x="449161" y="375863"/>
                    <a:pt x="460524" y="493153"/>
                  </a:cubicBezTo>
                  <a:cubicBezTo>
                    <a:pt x="462590" y="510798"/>
                    <a:pt x="449161" y="525329"/>
                    <a:pt x="431601" y="526367"/>
                  </a:cubicBezTo>
                  <a:cubicBezTo>
                    <a:pt x="346897" y="532595"/>
                    <a:pt x="119644" y="544013"/>
                    <a:pt x="24611" y="52636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F8EE058-EF19-0FEA-9B1B-56656906893C}"/>
                </a:ext>
              </a:extLst>
            </p:cNvPr>
            <p:cNvSpPr/>
            <p:nvPr/>
          </p:nvSpPr>
          <p:spPr>
            <a:xfrm>
              <a:off x="4336670" y="3234898"/>
              <a:ext cx="316333" cy="366025"/>
            </a:xfrm>
            <a:custGeom>
              <a:avLst/>
              <a:gdLst>
                <a:gd name="connsiteX0" fmla="*/ 83915 w 316333"/>
                <a:gd name="connsiteY0" fmla="*/ 0 h 366025"/>
                <a:gd name="connsiteX1" fmla="*/ 9541 w 316333"/>
                <a:gd name="connsiteY1" fmla="*/ 217972 h 366025"/>
                <a:gd name="connsiteX2" fmla="*/ 88047 w 316333"/>
                <a:gd name="connsiteY2" fmla="*/ 364324 h 366025"/>
                <a:gd name="connsiteX3" fmla="*/ 256421 w 316333"/>
                <a:gd name="connsiteY3" fmla="*/ 362248 h 366025"/>
                <a:gd name="connsiteX4" fmla="*/ 316333 w 316333"/>
                <a:gd name="connsiteY4" fmla="*/ 26987 h 366025"/>
                <a:gd name="connsiteX5" fmla="*/ 83915 w 316333"/>
                <a:gd name="connsiteY5" fmla="*/ 0 h 36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333" h="366025">
                  <a:moveTo>
                    <a:pt x="83915" y="0"/>
                  </a:moveTo>
                  <a:lnTo>
                    <a:pt x="9541" y="217972"/>
                  </a:lnTo>
                  <a:cubicBezTo>
                    <a:pt x="-17316" y="287515"/>
                    <a:pt x="13673" y="362248"/>
                    <a:pt x="88047" y="364324"/>
                  </a:cubicBezTo>
                  <a:cubicBezTo>
                    <a:pt x="167586" y="366400"/>
                    <a:pt x="250223" y="367438"/>
                    <a:pt x="256421" y="362248"/>
                  </a:cubicBezTo>
                  <a:cubicBezTo>
                    <a:pt x="267784" y="352907"/>
                    <a:pt x="316333" y="26987"/>
                    <a:pt x="316333" y="26987"/>
                  </a:cubicBezTo>
                  <a:lnTo>
                    <a:pt x="8391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7FE82FD-28C3-D001-C521-68BFFA636C73}"/>
                </a:ext>
              </a:extLst>
            </p:cNvPr>
            <p:cNvSpPr/>
            <p:nvPr/>
          </p:nvSpPr>
          <p:spPr>
            <a:xfrm>
              <a:off x="4330717" y="3505806"/>
              <a:ext cx="274769" cy="348754"/>
            </a:xfrm>
            <a:custGeom>
              <a:avLst/>
              <a:gdLst>
                <a:gd name="connsiteX0" fmla="*/ 92967 w 274769"/>
                <a:gd name="connsiteY0" fmla="*/ 41518 h 348754"/>
                <a:gd name="connsiteX1" fmla="*/ 0 w 274769"/>
                <a:gd name="connsiteY1" fmla="*/ 338375 h 348754"/>
                <a:gd name="connsiteX2" fmla="*/ 264440 w 274769"/>
                <a:gd name="connsiteY2" fmla="*/ 348755 h 348754"/>
                <a:gd name="connsiteX3" fmla="*/ 274770 w 274769"/>
                <a:gd name="connsiteY3" fmla="*/ 0 h 348754"/>
                <a:gd name="connsiteX4" fmla="*/ 92967 w 274769"/>
                <a:gd name="connsiteY4" fmla="*/ 41518 h 348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769" h="348754">
                  <a:moveTo>
                    <a:pt x="92967" y="41518"/>
                  </a:moveTo>
                  <a:cubicBezTo>
                    <a:pt x="83670" y="52936"/>
                    <a:pt x="0" y="338375"/>
                    <a:pt x="0" y="338375"/>
                  </a:cubicBezTo>
                  <a:lnTo>
                    <a:pt x="264440" y="348755"/>
                  </a:lnTo>
                  <a:lnTo>
                    <a:pt x="274770" y="0"/>
                  </a:lnTo>
                  <a:lnTo>
                    <a:pt x="92967" y="4151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0BF3DCC-84A5-F7BE-A0B1-3D03691CBCC7}"/>
                </a:ext>
              </a:extLst>
            </p:cNvPr>
            <p:cNvSpPr/>
            <p:nvPr/>
          </p:nvSpPr>
          <p:spPr>
            <a:xfrm>
              <a:off x="4566234" y="3215177"/>
              <a:ext cx="115692" cy="183719"/>
            </a:xfrm>
            <a:custGeom>
              <a:avLst/>
              <a:gdLst>
                <a:gd name="connsiteX0" fmla="*/ 3099 w 115692"/>
                <a:gd name="connsiteY0" fmla="*/ 63316 h 183719"/>
                <a:gd name="connsiteX1" fmla="*/ 57846 w 115692"/>
                <a:gd name="connsiteY1" fmla="*/ 183719 h 183719"/>
                <a:gd name="connsiteX2" fmla="*/ 115693 w 115692"/>
                <a:gd name="connsiteY2" fmla="*/ 179567 h 183719"/>
                <a:gd name="connsiteX3" fmla="*/ 89868 w 115692"/>
                <a:gd name="connsiteY3" fmla="*/ 0 h 183719"/>
                <a:gd name="connsiteX4" fmla="*/ 0 w 115692"/>
                <a:gd name="connsiteY4" fmla="*/ 19721 h 183719"/>
                <a:gd name="connsiteX5" fmla="*/ 3099 w 115692"/>
                <a:gd name="connsiteY5" fmla="*/ 63316 h 18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92" h="183719">
                  <a:moveTo>
                    <a:pt x="3099" y="63316"/>
                  </a:moveTo>
                  <a:cubicBezTo>
                    <a:pt x="3099" y="63316"/>
                    <a:pt x="2066" y="151542"/>
                    <a:pt x="57846" y="183719"/>
                  </a:cubicBezTo>
                  <a:lnTo>
                    <a:pt x="115693" y="179567"/>
                  </a:lnTo>
                  <a:lnTo>
                    <a:pt x="89868" y="0"/>
                  </a:lnTo>
                  <a:lnTo>
                    <a:pt x="0" y="19721"/>
                  </a:lnTo>
                  <a:lnTo>
                    <a:pt x="3099" y="6331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029955A-42F1-B982-A23F-CD821A200D51}"/>
                </a:ext>
              </a:extLst>
            </p:cNvPr>
            <p:cNvSpPr/>
            <p:nvPr/>
          </p:nvSpPr>
          <p:spPr>
            <a:xfrm>
              <a:off x="4595157" y="3391119"/>
              <a:ext cx="96632" cy="120009"/>
            </a:xfrm>
            <a:custGeom>
              <a:avLst/>
              <a:gdLst>
                <a:gd name="connsiteX0" fmla="*/ 4132 w 96632"/>
                <a:gd name="connsiteY0" fmla="*/ 53447 h 120009"/>
                <a:gd name="connsiteX1" fmla="*/ 88835 w 96632"/>
                <a:gd name="connsiteY1" fmla="*/ 9853 h 120009"/>
                <a:gd name="connsiteX2" fmla="*/ 0 w 96632"/>
                <a:gd name="connsiteY2" fmla="*/ 119876 h 120009"/>
                <a:gd name="connsiteX3" fmla="*/ 4132 w 96632"/>
                <a:gd name="connsiteY3" fmla="*/ 53447 h 12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32" h="120009">
                  <a:moveTo>
                    <a:pt x="4132" y="53447"/>
                  </a:moveTo>
                  <a:cubicBezTo>
                    <a:pt x="4132" y="53447"/>
                    <a:pt x="47517" y="-27514"/>
                    <a:pt x="88835" y="9853"/>
                  </a:cubicBezTo>
                  <a:cubicBezTo>
                    <a:pt x="110528" y="29574"/>
                    <a:pt x="88835" y="124028"/>
                    <a:pt x="0" y="119876"/>
                  </a:cubicBezTo>
                  <a:lnTo>
                    <a:pt x="4132" y="53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53A2BD3-E8A9-A016-74C5-811108FC54A5}"/>
                </a:ext>
              </a:extLst>
            </p:cNvPr>
            <p:cNvSpPr/>
            <p:nvPr/>
          </p:nvSpPr>
          <p:spPr>
            <a:xfrm>
              <a:off x="4386497" y="3200483"/>
              <a:ext cx="239187" cy="125756"/>
            </a:xfrm>
            <a:custGeom>
              <a:avLst/>
              <a:gdLst>
                <a:gd name="connsiteX0" fmla="*/ 212792 w 239187"/>
                <a:gd name="connsiteY0" fmla="*/ 68668 h 125756"/>
                <a:gd name="connsiteX1" fmla="*/ 0 w 239187"/>
                <a:gd name="connsiteY1" fmla="*/ 125756 h 125756"/>
                <a:gd name="connsiteX2" fmla="*/ 23758 w 239187"/>
                <a:gd name="connsiteY2" fmla="*/ 21960 h 125756"/>
                <a:gd name="connsiteX3" fmla="*/ 217956 w 239187"/>
                <a:gd name="connsiteY3" fmla="*/ 11581 h 125756"/>
                <a:gd name="connsiteX4" fmla="*/ 212792 w 239187"/>
                <a:gd name="connsiteY4" fmla="*/ 68668 h 12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187" h="125756">
                  <a:moveTo>
                    <a:pt x="212792" y="68668"/>
                  </a:moveTo>
                  <a:cubicBezTo>
                    <a:pt x="212792" y="68668"/>
                    <a:pt x="87802" y="35454"/>
                    <a:pt x="0" y="125756"/>
                  </a:cubicBezTo>
                  <a:lnTo>
                    <a:pt x="23758" y="21960"/>
                  </a:lnTo>
                  <a:cubicBezTo>
                    <a:pt x="23758" y="21960"/>
                    <a:pt x="169407" y="-19558"/>
                    <a:pt x="217956" y="11581"/>
                  </a:cubicBezTo>
                  <a:cubicBezTo>
                    <a:pt x="268572" y="43757"/>
                    <a:pt x="212792" y="68668"/>
                    <a:pt x="212792" y="6866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05090C2-5C2D-0FF5-61B8-841E6329E2D1}"/>
                </a:ext>
              </a:extLst>
            </p:cNvPr>
            <p:cNvSpPr/>
            <p:nvPr/>
          </p:nvSpPr>
          <p:spPr>
            <a:xfrm>
              <a:off x="4396827" y="3579501"/>
              <a:ext cx="109494" cy="23210"/>
            </a:xfrm>
            <a:custGeom>
              <a:avLst/>
              <a:gdLst>
                <a:gd name="connsiteX0" fmla="*/ 109495 w 109494"/>
                <a:gd name="connsiteY0" fmla="*/ 0 h 23210"/>
                <a:gd name="connsiteX1" fmla="*/ 0 w 109494"/>
                <a:gd name="connsiteY1" fmla="*/ 20759 h 23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94" h="23210">
                  <a:moveTo>
                    <a:pt x="109495" y="0"/>
                  </a:moveTo>
                  <a:cubicBezTo>
                    <a:pt x="109495" y="0"/>
                    <a:pt x="74374" y="32177"/>
                    <a:pt x="0" y="2075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B22865C-EF76-7B66-BEBA-06B8878A4F1D}"/>
                </a:ext>
              </a:extLst>
            </p:cNvPr>
            <p:cNvSpPr/>
            <p:nvPr/>
          </p:nvSpPr>
          <p:spPr>
            <a:xfrm>
              <a:off x="4113793" y="3724816"/>
              <a:ext cx="741671" cy="240806"/>
            </a:xfrm>
            <a:custGeom>
              <a:avLst/>
              <a:gdLst>
                <a:gd name="connsiteX0" fmla="*/ 741672 w 741671"/>
                <a:gd name="connsiteY0" fmla="*/ 240807 h 240806"/>
                <a:gd name="connsiteX1" fmla="*/ 731342 w 741671"/>
                <a:gd name="connsiteY1" fmla="*/ 180605 h 240806"/>
                <a:gd name="connsiteX2" fmla="*/ 562968 w 741671"/>
                <a:gd name="connsiteY2" fmla="*/ 11418 h 240806"/>
                <a:gd name="connsiteX3" fmla="*/ 487561 w 741671"/>
                <a:gd name="connsiteY3" fmla="*/ 7266 h 240806"/>
                <a:gd name="connsiteX4" fmla="*/ 368770 w 741671"/>
                <a:gd name="connsiteY4" fmla="*/ 14531 h 240806"/>
                <a:gd name="connsiteX5" fmla="*/ 251011 w 741671"/>
                <a:gd name="connsiteY5" fmla="*/ 7266 h 240806"/>
                <a:gd name="connsiteX6" fmla="*/ 178704 w 741671"/>
                <a:gd name="connsiteY6" fmla="*/ 0 h 240806"/>
                <a:gd name="connsiteX7" fmla="*/ 4132 w 741671"/>
                <a:gd name="connsiteY7" fmla="*/ 177491 h 240806"/>
                <a:gd name="connsiteX8" fmla="*/ 0 w 741671"/>
                <a:gd name="connsiteY8" fmla="*/ 238731 h 240806"/>
                <a:gd name="connsiteX9" fmla="*/ 741672 w 741671"/>
                <a:gd name="connsiteY9" fmla="*/ 240807 h 24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41671" h="240806">
                  <a:moveTo>
                    <a:pt x="741672" y="240807"/>
                  </a:moveTo>
                  <a:lnTo>
                    <a:pt x="731342" y="180605"/>
                  </a:lnTo>
                  <a:cubicBezTo>
                    <a:pt x="731342" y="78885"/>
                    <a:pt x="664199" y="11418"/>
                    <a:pt x="562968" y="11418"/>
                  </a:cubicBezTo>
                  <a:lnTo>
                    <a:pt x="487561" y="7266"/>
                  </a:lnTo>
                  <a:cubicBezTo>
                    <a:pt x="487561" y="7266"/>
                    <a:pt x="420418" y="14531"/>
                    <a:pt x="368770" y="14531"/>
                  </a:cubicBezTo>
                  <a:cubicBezTo>
                    <a:pt x="317121" y="14531"/>
                    <a:pt x="251011" y="7266"/>
                    <a:pt x="251011" y="7266"/>
                  </a:cubicBezTo>
                  <a:lnTo>
                    <a:pt x="178704" y="0"/>
                  </a:lnTo>
                  <a:cubicBezTo>
                    <a:pt x="77473" y="0"/>
                    <a:pt x="4132" y="75771"/>
                    <a:pt x="4132" y="177491"/>
                  </a:cubicBezTo>
                  <a:lnTo>
                    <a:pt x="0" y="238731"/>
                  </a:lnTo>
                  <a:lnTo>
                    <a:pt x="741672" y="24080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4119181-91B3-D1B0-A21E-804CF2DD3F9A}"/>
                </a:ext>
              </a:extLst>
            </p:cNvPr>
            <p:cNvSpPr/>
            <p:nvPr/>
          </p:nvSpPr>
          <p:spPr>
            <a:xfrm>
              <a:off x="4105530" y="3723623"/>
              <a:ext cx="760265" cy="245113"/>
            </a:xfrm>
            <a:custGeom>
              <a:avLst/>
              <a:gdLst>
                <a:gd name="connsiteX0" fmla="*/ 576397 w 760265"/>
                <a:gd name="connsiteY0" fmla="*/ 155 h 245113"/>
                <a:gd name="connsiteX1" fmla="*/ 760265 w 760265"/>
                <a:gd name="connsiteY1" fmla="*/ 177646 h 245113"/>
                <a:gd name="connsiteX2" fmla="*/ 760265 w 760265"/>
                <a:gd name="connsiteY2" fmla="*/ 245113 h 245113"/>
                <a:gd name="connsiteX3" fmla="*/ 0 w 760265"/>
                <a:gd name="connsiteY3" fmla="*/ 245113 h 245113"/>
                <a:gd name="connsiteX4" fmla="*/ 3099 w 760265"/>
                <a:gd name="connsiteY4" fmla="*/ 177646 h 245113"/>
                <a:gd name="connsiteX5" fmla="*/ 186967 w 760265"/>
                <a:gd name="connsiteY5" fmla="*/ 155 h 245113"/>
                <a:gd name="connsiteX6" fmla="*/ 260308 w 760265"/>
                <a:gd name="connsiteY6" fmla="*/ 6383 h 245113"/>
                <a:gd name="connsiteX7" fmla="*/ 356374 w 760265"/>
                <a:gd name="connsiteY7" fmla="*/ 235772 h 245113"/>
                <a:gd name="connsiteX8" fmla="*/ 495825 w 760265"/>
                <a:gd name="connsiteY8" fmla="*/ 7420 h 245113"/>
                <a:gd name="connsiteX9" fmla="*/ 576397 w 760265"/>
                <a:gd name="connsiteY9" fmla="*/ 155 h 245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265" h="245113">
                  <a:moveTo>
                    <a:pt x="576397" y="155"/>
                  </a:moveTo>
                  <a:cubicBezTo>
                    <a:pt x="677628" y="155"/>
                    <a:pt x="760265" y="74888"/>
                    <a:pt x="760265" y="177646"/>
                  </a:cubicBezTo>
                  <a:lnTo>
                    <a:pt x="760265" y="245113"/>
                  </a:lnTo>
                  <a:lnTo>
                    <a:pt x="0" y="245113"/>
                  </a:lnTo>
                  <a:lnTo>
                    <a:pt x="3099" y="177646"/>
                  </a:lnTo>
                  <a:cubicBezTo>
                    <a:pt x="3099" y="75926"/>
                    <a:pt x="85736" y="-3997"/>
                    <a:pt x="186967" y="155"/>
                  </a:cubicBezTo>
                  <a:cubicBezTo>
                    <a:pt x="205561" y="1193"/>
                    <a:pt x="231385" y="3269"/>
                    <a:pt x="260308" y="6383"/>
                  </a:cubicBezTo>
                  <a:cubicBezTo>
                    <a:pt x="290264" y="48939"/>
                    <a:pt x="325385" y="129900"/>
                    <a:pt x="356374" y="235772"/>
                  </a:cubicBezTo>
                  <a:cubicBezTo>
                    <a:pt x="402858" y="121596"/>
                    <a:pt x="444177" y="62432"/>
                    <a:pt x="495825" y="7420"/>
                  </a:cubicBezTo>
                  <a:lnTo>
                    <a:pt x="576397" y="15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36FF6EF-B051-805B-BE53-46500AD47DF2}"/>
                </a:ext>
              </a:extLst>
            </p:cNvPr>
            <p:cNvSpPr/>
            <p:nvPr/>
          </p:nvSpPr>
          <p:spPr>
            <a:xfrm>
              <a:off x="4493926" y="3749727"/>
              <a:ext cx="140483" cy="200326"/>
            </a:xfrm>
            <a:custGeom>
              <a:avLst/>
              <a:gdLst>
                <a:gd name="connsiteX0" fmla="*/ 114660 w 140483"/>
                <a:gd name="connsiteY0" fmla="*/ 0 h 200326"/>
                <a:gd name="connsiteX1" fmla="*/ 140484 w 140483"/>
                <a:gd name="connsiteY1" fmla="*/ 38405 h 200326"/>
                <a:gd name="connsiteX2" fmla="*/ 78506 w 140483"/>
                <a:gd name="connsiteY2" fmla="*/ 55012 h 200326"/>
                <a:gd name="connsiteX3" fmla="*/ 100198 w 140483"/>
                <a:gd name="connsiteY3" fmla="*/ 93417 h 200326"/>
                <a:gd name="connsiteX4" fmla="*/ 0 w 140483"/>
                <a:gd name="connsiteY4" fmla="*/ 200326 h 20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83" h="200326">
                  <a:moveTo>
                    <a:pt x="114660" y="0"/>
                  </a:moveTo>
                  <a:lnTo>
                    <a:pt x="140484" y="38405"/>
                  </a:lnTo>
                  <a:lnTo>
                    <a:pt x="78506" y="55012"/>
                  </a:lnTo>
                  <a:lnTo>
                    <a:pt x="100198" y="93417"/>
                  </a:lnTo>
                  <a:cubicBezTo>
                    <a:pt x="100198" y="93417"/>
                    <a:pt x="47517" y="135973"/>
                    <a:pt x="0" y="200326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6F60C2B-872E-847E-F0BB-F35309207F7B}"/>
                </a:ext>
              </a:extLst>
            </p:cNvPr>
            <p:cNvSpPr/>
            <p:nvPr/>
          </p:nvSpPr>
          <p:spPr>
            <a:xfrm>
              <a:off x="4319354" y="3745575"/>
              <a:ext cx="121890" cy="210705"/>
            </a:xfrm>
            <a:custGeom>
              <a:avLst/>
              <a:gdLst>
                <a:gd name="connsiteX0" fmla="*/ 29956 w 121890"/>
                <a:gd name="connsiteY0" fmla="*/ 0 h 210705"/>
                <a:gd name="connsiteX1" fmla="*/ 0 w 121890"/>
                <a:gd name="connsiteY1" fmla="*/ 35291 h 210705"/>
                <a:gd name="connsiteX2" fmla="*/ 59912 w 121890"/>
                <a:gd name="connsiteY2" fmla="*/ 58126 h 210705"/>
                <a:gd name="connsiteX3" fmla="*/ 34088 w 121890"/>
                <a:gd name="connsiteY3" fmla="*/ 93416 h 210705"/>
                <a:gd name="connsiteX4" fmla="*/ 121890 w 121890"/>
                <a:gd name="connsiteY4" fmla="*/ 210706 h 210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890" h="210705">
                  <a:moveTo>
                    <a:pt x="29956" y="0"/>
                  </a:moveTo>
                  <a:lnTo>
                    <a:pt x="0" y="35291"/>
                  </a:lnTo>
                  <a:lnTo>
                    <a:pt x="59912" y="58126"/>
                  </a:lnTo>
                  <a:lnTo>
                    <a:pt x="34088" y="93416"/>
                  </a:lnTo>
                  <a:cubicBezTo>
                    <a:pt x="34088" y="93416"/>
                    <a:pt x="81605" y="142201"/>
                    <a:pt x="121890" y="210706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FB25E7BF-0EB3-2FD1-48F7-06A06573D7B5}"/>
              </a:ext>
            </a:extLst>
          </p:cNvPr>
          <p:cNvGrpSpPr/>
          <p:nvPr/>
        </p:nvGrpSpPr>
        <p:grpSpPr>
          <a:xfrm>
            <a:off x="4748304" y="3055049"/>
            <a:ext cx="1011913" cy="1090185"/>
            <a:chOff x="5099114" y="3149664"/>
            <a:chExt cx="760265" cy="819072"/>
          </a:xfrm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3A10C94-AA32-20FD-2A1A-E6517A0D527A}"/>
                </a:ext>
              </a:extLst>
            </p:cNvPr>
            <p:cNvSpPr/>
            <p:nvPr/>
          </p:nvSpPr>
          <p:spPr>
            <a:xfrm>
              <a:off x="5199780" y="3149664"/>
              <a:ext cx="615558" cy="678947"/>
            </a:xfrm>
            <a:custGeom>
              <a:avLst/>
              <a:gdLst>
                <a:gd name="connsiteX0" fmla="*/ 405488 w 615558"/>
                <a:gd name="connsiteY0" fmla="*/ 37488 h 678947"/>
                <a:gd name="connsiteX1" fmla="*/ 468499 w 615558"/>
                <a:gd name="connsiteY1" fmla="*/ 32298 h 678947"/>
                <a:gd name="connsiteX2" fmla="*/ 501554 w 615558"/>
                <a:gd name="connsiteY2" fmla="*/ 372749 h 678947"/>
                <a:gd name="connsiteX3" fmla="*/ 583159 w 615558"/>
                <a:gd name="connsiteY3" fmla="*/ 525329 h 678947"/>
                <a:gd name="connsiteX4" fmla="*/ 570763 w 615558"/>
                <a:gd name="connsiteY4" fmla="*/ 678948 h 678947"/>
                <a:gd name="connsiteX5" fmla="*/ 374499 w 615558"/>
                <a:gd name="connsiteY5" fmla="*/ 666492 h 678947"/>
                <a:gd name="connsiteX6" fmla="*/ 3663 w 615558"/>
                <a:gd name="connsiteY6" fmla="*/ 645733 h 678947"/>
                <a:gd name="connsiteX7" fmla="*/ 73905 w 615558"/>
                <a:gd name="connsiteY7" fmla="*/ 517026 h 678947"/>
                <a:gd name="connsiteX8" fmla="*/ 154477 w 615558"/>
                <a:gd name="connsiteY8" fmla="*/ 229511 h 678947"/>
                <a:gd name="connsiteX9" fmla="*/ 270169 w 615558"/>
                <a:gd name="connsiteY9" fmla="*/ 9463 h 678947"/>
                <a:gd name="connsiteX10" fmla="*/ 405488 w 615558"/>
                <a:gd name="connsiteY10" fmla="*/ 37488 h 67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5558" h="678947">
                  <a:moveTo>
                    <a:pt x="405488" y="37488"/>
                  </a:moveTo>
                  <a:cubicBezTo>
                    <a:pt x="405488" y="37488"/>
                    <a:pt x="430279" y="15691"/>
                    <a:pt x="468499" y="32298"/>
                  </a:cubicBezTo>
                  <a:cubicBezTo>
                    <a:pt x="549071" y="66551"/>
                    <a:pt x="538741" y="220169"/>
                    <a:pt x="501554" y="372749"/>
                  </a:cubicBezTo>
                  <a:cubicBezTo>
                    <a:pt x="483994" y="445406"/>
                    <a:pt x="542873" y="471355"/>
                    <a:pt x="583159" y="525329"/>
                  </a:cubicBezTo>
                  <a:cubicBezTo>
                    <a:pt x="662697" y="630163"/>
                    <a:pt x="570763" y="678948"/>
                    <a:pt x="570763" y="678948"/>
                  </a:cubicBezTo>
                  <a:lnTo>
                    <a:pt x="374499" y="666492"/>
                  </a:lnTo>
                  <a:lnTo>
                    <a:pt x="3663" y="645733"/>
                  </a:lnTo>
                  <a:cubicBezTo>
                    <a:pt x="3663" y="645733"/>
                    <a:pt x="-24227" y="569962"/>
                    <a:pt x="73905" y="517026"/>
                  </a:cubicBezTo>
                  <a:cubicBezTo>
                    <a:pt x="175136" y="462014"/>
                    <a:pt x="154477" y="298016"/>
                    <a:pt x="154477" y="229511"/>
                  </a:cubicBezTo>
                  <a:cubicBezTo>
                    <a:pt x="154477" y="161005"/>
                    <a:pt x="178235" y="47867"/>
                    <a:pt x="270169" y="9463"/>
                  </a:cubicBezTo>
                  <a:cubicBezTo>
                    <a:pt x="345576" y="-22714"/>
                    <a:pt x="405488" y="37488"/>
                    <a:pt x="405488" y="37488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FCA0FBB-6533-46B7-08F6-02C5C211E2CA}"/>
                </a:ext>
              </a:extLst>
            </p:cNvPr>
            <p:cNvSpPr/>
            <p:nvPr/>
          </p:nvSpPr>
          <p:spPr>
            <a:xfrm>
              <a:off x="5330254" y="3234898"/>
              <a:ext cx="316333" cy="366025"/>
            </a:xfrm>
            <a:custGeom>
              <a:avLst/>
              <a:gdLst>
                <a:gd name="connsiteX0" fmla="*/ 83915 w 316333"/>
                <a:gd name="connsiteY0" fmla="*/ 0 h 366025"/>
                <a:gd name="connsiteX1" fmla="*/ 9541 w 316333"/>
                <a:gd name="connsiteY1" fmla="*/ 217972 h 366025"/>
                <a:gd name="connsiteX2" fmla="*/ 88047 w 316333"/>
                <a:gd name="connsiteY2" fmla="*/ 364324 h 366025"/>
                <a:gd name="connsiteX3" fmla="*/ 256421 w 316333"/>
                <a:gd name="connsiteY3" fmla="*/ 362248 h 366025"/>
                <a:gd name="connsiteX4" fmla="*/ 316333 w 316333"/>
                <a:gd name="connsiteY4" fmla="*/ 26987 h 366025"/>
                <a:gd name="connsiteX5" fmla="*/ 83915 w 316333"/>
                <a:gd name="connsiteY5" fmla="*/ 0 h 36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333" h="366025">
                  <a:moveTo>
                    <a:pt x="83915" y="0"/>
                  </a:moveTo>
                  <a:lnTo>
                    <a:pt x="9541" y="217972"/>
                  </a:lnTo>
                  <a:cubicBezTo>
                    <a:pt x="-17316" y="287515"/>
                    <a:pt x="13673" y="362248"/>
                    <a:pt x="88047" y="364324"/>
                  </a:cubicBezTo>
                  <a:cubicBezTo>
                    <a:pt x="167586" y="366400"/>
                    <a:pt x="250223" y="367438"/>
                    <a:pt x="256421" y="362248"/>
                  </a:cubicBezTo>
                  <a:cubicBezTo>
                    <a:pt x="267784" y="352907"/>
                    <a:pt x="316333" y="26987"/>
                    <a:pt x="316333" y="26987"/>
                  </a:cubicBezTo>
                  <a:lnTo>
                    <a:pt x="8391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1FD0117-CA3F-43C7-E1F4-538FBF9DC8BD}"/>
                </a:ext>
              </a:extLst>
            </p:cNvPr>
            <p:cNvSpPr/>
            <p:nvPr/>
          </p:nvSpPr>
          <p:spPr>
            <a:xfrm>
              <a:off x="5324301" y="3505806"/>
              <a:ext cx="274769" cy="348754"/>
            </a:xfrm>
            <a:custGeom>
              <a:avLst/>
              <a:gdLst>
                <a:gd name="connsiteX0" fmla="*/ 92967 w 274769"/>
                <a:gd name="connsiteY0" fmla="*/ 41518 h 348754"/>
                <a:gd name="connsiteX1" fmla="*/ 0 w 274769"/>
                <a:gd name="connsiteY1" fmla="*/ 338375 h 348754"/>
                <a:gd name="connsiteX2" fmla="*/ 264440 w 274769"/>
                <a:gd name="connsiteY2" fmla="*/ 348755 h 348754"/>
                <a:gd name="connsiteX3" fmla="*/ 274770 w 274769"/>
                <a:gd name="connsiteY3" fmla="*/ 0 h 348754"/>
                <a:gd name="connsiteX4" fmla="*/ 92967 w 274769"/>
                <a:gd name="connsiteY4" fmla="*/ 41518 h 348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769" h="348754">
                  <a:moveTo>
                    <a:pt x="92967" y="41518"/>
                  </a:moveTo>
                  <a:cubicBezTo>
                    <a:pt x="83670" y="52936"/>
                    <a:pt x="0" y="338375"/>
                    <a:pt x="0" y="338375"/>
                  </a:cubicBezTo>
                  <a:lnTo>
                    <a:pt x="264440" y="348755"/>
                  </a:lnTo>
                  <a:lnTo>
                    <a:pt x="274770" y="0"/>
                  </a:lnTo>
                  <a:lnTo>
                    <a:pt x="92967" y="4151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F5D935F-4BCB-2E66-80EC-D728CE2D50D8}"/>
                </a:ext>
              </a:extLst>
            </p:cNvPr>
            <p:cNvSpPr/>
            <p:nvPr/>
          </p:nvSpPr>
          <p:spPr>
            <a:xfrm>
              <a:off x="5559818" y="3215177"/>
              <a:ext cx="115692" cy="183719"/>
            </a:xfrm>
            <a:custGeom>
              <a:avLst/>
              <a:gdLst>
                <a:gd name="connsiteX0" fmla="*/ 3099 w 115692"/>
                <a:gd name="connsiteY0" fmla="*/ 63316 h 183719"/>
                <a:gd name="connsiteX1" fmla="*/ 57846 w 115692"/>
                <a:gd name="connsiteY1" fmla="*/ 183719 h 183719"/>
                <a:gd name="connsiteX2" fmla="*/ 115693 w 115692"/>
                <a:gd name="connsiteY2" fmla="*/ 179567 h 183719"/>
                <a:gd name="connsiteX3" fmla="*/ 89868 w 115692"/>
                <a:gd name="connsiteY3" fmla="*/ 0 h 183719"/>
                <a:gd name="connsiteX4" fmla="*/ 0 w 115692"/>
                <a:gd name="connsiteY4" fmla="*/ 19721 h 183719"/>
                <a:gd name="connsiteX5" fmla="*/ 3099 w 115692"/>
                <a:gd name="connsiteY5" fmla="*/ 63316 h 18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92" h="183719">
                  <a:moveTo>
                    <a:pt x="3099" y="63316"/>
                  </a:moveTo>
                  <a:cubicBezTo>
                    <a:pt x="3099" y="63316"/>
                    <a:pt x="2066" y="151542"/>
                    <a:pt x="57846" y="183719"/>
                  </a:cubicBezTo>
                  <a:lnTo>
                    <a:pt x="115693" y="179567"/>
                  </a:lnTo>
                  <a:lnTo>
                    <a:pt x="89868" y="0"/>
                  </a:lnTo>
                  <a:lnTo>
                    <a:pt x="0" y="19721"/>
                  </a:lnTo>
                  <a:lnTo>
                    <a:pt x="3099" y="6331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CE98529-ABF6-0B1D-D5C7-A4DA051597B6}"/>
                </a:ext>
              </a:extLst>
            </p:cNvPr>
            <p:cNvSpPr/>
            <p:nvPr/>
          </p:nvSpPr>
          <p:spPr>
            <a:xfrm>
              <a:off x="5588741" y="3391119"/>
              <a:ext cx="96632" cy="120009"/>
            </a:xfrm>
            <a:custGeom>
              <a:avLst/>
              <a:gdLst>
                <a:gd name="connsiteX0" fmla="*/ 4132 w 96632"/>
                <a:gd name="connsiteY0" fmla="*/ 53447 h 120009"/>
                <a:gd name="connsiteX1" fmla="*/ 88835 w 96632"/>
                <a:gd name="connsiteY1" fmla="*/ 9853 h 120009"/>
                <a:gd name="connsiteX2" fmla="*/ 0 w 96632"/>
                <a:gd name="connsiteY2" fmla="*/ 119876 h 120009"/>
                <a:gd name="connsiteX3" fmla="*/ 4132 w 96632"/>
                <a:gd name="connsiteY3" fmla="*/ 53447 h 12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32" h="120009">
                  <a:moveTo>
                    <a:pt x="4132" y="53447"/>
                  </a:moveTo>
                  <a:cubicBezTo>
                    <a:pt x="4132" y="53447"/>
                    <a:pt x="47517" y="-27514"/>
                    <a:pt x="88835" y="9853"/>
                  </a:cubicBezTo>
                  <a:cubicBezTo>
                    <a:pt x="110528" y="29574"/>
                    <a:pt x="88835" y="124028"/>
                    <a:pt x="0" y="119876"/>
                  </a:cubicBezTo>
                  <a:lnTo>
                    <a:pt x="4132" y="53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0FE086A-8E48-4630-177E-D4362AFC0767}"/>
                </a:ext>
              </a:extLst>
            </p:cNvPr>
            <p:cNvSpPr/>
            <p:nvPr/>
          </p:nvSpPr>
          <p:spPr>
            <a:xfrm>
              <a:off x="5380081" y="3200483"/>
              <a:ext cx="239187" cy="125756"/>
            </a:xfrm>
            <a:custGeom>
              <a:avLst/>
              <a:gdLst>
                <a:gd name="connsiteX0" fmla="*/ 212792 w 239187"/>
                <a:gd name="connsiteY0" fmla="*/ 68668 h 125756"/>
                <a:gd name="connsiteX1" fmla="*/ 0 w 239187"/>
                <a:gd name="connsiteY1" fmla="*/ 125756 h 125756"/>
                <a:gd name="connsiteX2" fmla="*/ 23758 w 239187"/>
                <a:gd name="connsiteY2" fmla="*/ 21960 h 125756"/>
                <a:gd name="connsiteX3" fmla="*/ 217956 w 239187"/>
                <a:gd name="connsiteY3" fmla="*/ 11581 h 125756"/>
                <a:gd name="connsiteX4" fmla="*/ 212792 w 239187"/>
                <a:gd name="connsiteY4" fmla="*/ 68668 h 12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187" h="125756">
                  <a:moveTo>
                    <a:pt x="212792" y="68668"/>
                  </a:moveTo>
                  <a:cubicBezTo>
                    <a:pt x="212792" y="68668"/>
                    <a:pt x="87802" y="35454"/>
                    <a:pt x="0" y="125756"/>
                  </a:cubicBezTo>
                  <a:lnTo>
                    <a:pt x="23758" y="21960"/>
                  </a:lnTo>
                  <a:cubicBezTo>
                    <a:pt x="23758" y="21960"/>
                    <a:pt x="169407" y="-19558"/>
                    <a:pt x="217956" y="11581"/>
                  </a:cubicBezTo>
                  <a:cubicBezTo>
                    <a:pt x="268572" y="43757"/>
                    <a:pt x="212792" y="68668"/>
                    <a:pt x="212792" y="68668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90A3343-9B58-E6B4-F934-2B8B52736B2E}"/>
                </a:ext>
              </a:extLst>
            </p:cNvPr>
            <p:cNvSpPr/>
            <p:nvPr/>
          </p:nvSpPr>
          <p:spPr>
            <a:xfrm>
              <a:off x="5390411" y="3579501"/>
              <a:ext cx="109494" cy="23210"/>
            </a:xfrm>
            <a:custGeom>
              <a:avLst/>
              <a:gdLst>
                <a:gd name="connsiteX0" fmla="*/ 109495 w 109494"/>
                <a:gd name="connsiteY0" fmla="*/ 0 h 23210"/>
                <a:gd name="connsiteX1" fmla="*/ 0 w 109494"/>
                <a:gd name="connsiteY1" fmla="*/ 20759 h 23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94" h="23210">
                  <a:moveTo>
                    <a:pt x="109495" y="0"/>
                  </a:moveTo>
                  <a:cubicBezTo>
                    <a:pt x="109495" y="0"/>
                    <a:pt x="74374" y="32177"/>
                    <a:pt x="0" y="2075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996A1F5-CD77-9C02-35EF-DC14B37B20BC}"/>
                </a:ext>
              </a:extLst>
            </p:cNvPr>
            <p:cNvSpPr/>
            <p:nvPr/>
          </p:nvSpPr>
          <p:spPr>
            <a:xfrm>
              <a:off x="5107377" y="3724816"/>
              <a:ext cx="741671" cy="240806"/>
            </a:xfrm>
            <a:custGeom>
              <a:avLst/>
              <a:gdLst>
                <a:gd name="connsiteX0" fmla="*/ 741672 w 741671"/>
                <a:gd name="connsiteY0" fmla="*/ 240807 h 240806"/>
                <a:gd name="connsiteX1" fmla="*/ 731342 w 741671"/>
                <a:gd name="connsiteY1" fmla="*/ 180605 h 240806"/>
                <a:gd name="connsiteX2" fmla="*/ 560902 w 741671"/>
                <a:gd name="connsiteY2" fmla="*/ 13493 h 240806"/>
                <a:gd name="connsiteX3" fmla="*/ 487561 w 741671"/>
                <a:gd name="connsiteY3" fmla="*/ 7266 h 240806"/>
                <a:gd name="connsiteX4" fmla="*/ 368770 w 741671"/>
                <a:gd name="connsiteY4" fmla="*/ 14531 h 240806"/>
                <a:gd name="connsiteX5" fmla="*/ 251011 w 741671"/>
                <a:gd name="connsiteY5" fmla="*/ 7266 h 240806"/>
                <a:gd name="connsiteX6" fmla="*/ 178704 w 741671"/>
                <a:gd name="connsiteY6" fmla="*/ 0 h 240806"/>
                <a:gd name="connsiteX7" fmla="*/ 4132 w 741671"/>
                <a:gd name="connsiteY7" fmla="*/ 177491 h 240806"/>
                <a:gd name="connsiteX8" fmla="*/ 0 w 741671"/>
                <a:gd name="connsiteY8" fmla="*/ 238731 h 240806"/>
                <a:gd name="connsiteX9" fmla="*/ 741672 w 741671"/>
                <a:gd name="connsiteY9" fmla="*/ 240807 h 24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41671" h="240806">
                  <a:moveTo>
                    <a:pt x="741672" y="240807"/>
                  </a:moveTo>
                  <a:lnTo>
                    <a:pt x="731342" y="180605"/>
                  </a:lnTo>
                  <a:cubicBezTo>
                    <a:pt x="731342" y="78885"/>
                    <a:pt x="663166" y="13493"/>
                    <a:pt x="560902" y="13493"/>
                  </a:cubicBezTo>
                  <a:lnTo>
                    <a:pt x="487561" y="7266"/>
                  </a:lnTo>
                  <a:cubicBezTo>
                    <a:pt x="487561" y="7266"/>
                    <a:pt x="420418" y="14531"/>
                    <a:pt x="368770" y="14531"/>
                  </a:cubicBezTo>
                  <a:cubicBezTo>
                    <a:pt x="317121" y="14531"/>
                    <a:pt x="251011" y="7266"/>
                    <a:pt x="251011" y="7266"/>
                  </a:cubicBezTo>
                  <a:lnTo>
                    <a:pt x="178704" y="0"/>
                  </a:lnTo>
                  <a:cubicBezTo>
                    <a:pt x="77473" y="0"/>
                    <a:pt x="4132" y="75771"/>
                    <a:pt x="4132" y="177491"/>
                  </a:cubicBezTo>
                  <a:lnTo>
                    <a:pt x="0" y="238731"/>
                  </a:lnTo>
                  <a:lnTo>
                    <a:pt x="741672" y="24080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D9599AA-B6D8-17E1-F578-9DAC8E4B8914}"/>
                </a:ext>
              </a:extLst>
            </p:cNvPr>
            <p:cNvSpPr/>
            <p:nvPr/>
          </p:nvSpPr>
          <p:spPr>
            <a:xfrm>
              <a:off x="5099114" y="3723623"/>
              <a:ext cx="760265" cy="245113"/>
            </a:xfrm>
            <a:custGeom>
              <a:avLst/>
              <a:gdLst>
                <a:gd name="connsiteX0" fmla="*/ 576397 w 760265"/>
                <a:gd name="connsiteY0" fmla="*/ 155 h 245113"/>
                <a:gd name="connsiteX1" fmla="*/ 760265 w 760265"/>
                <a:gd name="connsiteY1" fmla="*/ 177646 h 245113"/>
                <a:gd name="connsiteX2" fmla="*/ 760265 w 760265"/>
                <a:gd name="connsiteY2" fmla="*/ 245113 h 245113"/>
                <a:gd name="connsiteX3" fmla="*/ 0 w 760265"/>
                <a:gd name="connsiteY3" fmla="*/ 245113 h 245113"/>
                <a:gd name="connsiteX4" fmla="*/ 3099 w 760265"/>
                <a:gd name="connsiteY4" fmla="*/ 177646 h 245113"/>
                <a:gd name="connsiteX5" fmla="*/ 186967 w 760265"/>
                <a:gd name="connsiteY5" fmla="*/ 155 h 245113"/>
                <a:gd name="connsiteX6" fmla="*/ 260308 w 760265"/>
                <a:gd name="connsiteY6" fmla="*/ 6383 h 245113"/>
                <a:gd name="connsiteX7" fmla="*/ 356374 w 760265"/>
                <a:gd name="connsiteY7" fmla="*/ 235772 h 245113"/>
                <a:gd name="connsiteX8" fmla="*/ 495825 w 760265"/>
                <a:gd name="connsiteY8" fmla="*/ 7420 h 245113"/>
                <a:gd name="connsiteX9" fmla="*/ 576397 w 760265"/>
                <a:gd name="connsiteY9" fmla="*/ 155 h 245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265" h="245113">
                  <a:moveTo>
                    <a:pt x="576397" y="155"/>
                  </a:moveTo>
                  <a:cubicBezTo>
                    <a:pt x="677628" y="155"/>
                    <a:pt x="760265" y="74888"/>
                    <a:pt x="760265" y="177646"/>
                  </a:cubicBezTo>
                  <a:lnTo>
                    <a:pt x="760265" y="245113"/>
                  </a:lnTo>
                  <a:lnTo>
                    <a:pt x="0" y="245113"/>
                  </a:lnTo>
                  <a:lnTo>
                    <a:pt x="3099" y="177646"/>
                  </a:lnTo>
                  <a:cubicBezTo>
                    <a:pt x="3099" y="75926"/>
                    <a:pt x="85736" y="-3997"/>
                    <a:pt x="186967" y="155"/>
                  </a:cubicBezTo>
                  <a:cubicBezTo>
                    <a:pt x="205561" y="1193"/>
                    <a:pt x="231385" y="3269"/>
                    <a:pt x="260308" y="6383"/>
                  </a:cubicBezTo>
                  <a:cubicBezTo>
                    <a:pt x="290264" y="48939"/>
                    <a:pt x="325385" y="129900"/>
                    <a:pt x="356374" y="235772"/>
                  </a:cubicBezTo>
                  <a:cubicBezTo>
                    <a:pt x="402858" y="121596"/>
                    <a:pt x="444177" y="62432"/>
                    <a:pt x="495825" y="7420"/>
                  </a:cubicBezTo>
                  <a:lnTo>
                    <a:pt x="576397" y="15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AEE486A-24F1-898F-E12C-75C1B551A244}"/>
                </a:ext>
              </a:extLst>
            </p:cNvPr>
            <p:cNvSpPr/>
            <p:nvPr/>
          </p:nvSpPr>
          <p:spPr>
            <a:xfrm>
              <a:off x="5487510" y="3749727"/>
              <a:ext cx="140483" cy="200326"/>
            </a:xfrm>
            <a:custGeom>
              <a:avLst/>
              <a:gdLst>
                <a:gd name="connsiteX0" fmla="*/ 114660 w 140483"/>
                <a:gd name="connsiteY0" fmla="*/ 0 h 200326"/>
                <a:gd name="connsiteX1" fmla="*/ 140484 w 140483"/>
                <a:gd name="connsiteY1" fmla="*/ 38405 h 200326"/>
                <a:gd name="connsiteX2" fmla="*/ 78506 w 140483"/>
                <a:gd name="connsiteY2" fmla="*/ 55012 h 200326"/>
                <a:gd name="connsiteX3" fmla="*/ 100198 w 140483"/>
                <a:gd name="connsiteY3" fmla="*/ 93417 h 200326"/>
                <a:gd name="connsiteX4" fmla="*/ 0 w 140483"/>
                <a:gd name="connsiteY4" fmla="*/ 200326 h 20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83" h="200326">
                  <a:moveTo>
                    <a:pt x="114660" y="0"/>
                  </a:moveTo>
                  <a:lnTo>
                    <a:pt x="140484" y="38405"/>
                  </a:lnTo>
                  <a:lnTo>
                    <a:pt x="78506" y="55012"/>
                  </a:lnTo>
                  <a:lnTo>
                    <a:pt x="100198" y="93417"/>
                  </a:lnTo>
                  <a:cubicBezTo>
                    <a:pt x="100198" y="93417"/>
                    <a:pt x="47517" y="135973"/>
                    <a:pt x="0" y="200326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4FD0E37-A061-4041-7858-4FFBED782CCD}"/>
                </a:ext>
              </a:extLst>
            </p:cNvPr>
            <p:cNvSpPr/>
            <p:nvPr/>
          </p:nvSpPr>
          <p:spPr>
            <a:xfrm>
              <a:off x="5312938" y="3745575"/>
              <a:ext cx="121890" cy="210705"/>
            </a:xfrm>
            <a:custGeom>
              <a:avLst/>
              <a:gdLst>
                <a:gd name="connsiteX0" fmla="*/ 29956 w 121890"/>
                <a:gd name="connsiteY0" fmla="*/ 0 h 210705"/>
                <a:gd name="connsiteX1" fmla="*/ 0 w 121890"/>
                <a:gd name="connsiteY1" fmla="*/ 35291 h 210705"/>
                <a:gd name="connsiteX2" fmla="*/ 59912 w 121890"/>
                <a:gd name="connsiteY2" fmla="*/ 58126 h 210705"/>
                <a:gd name="connsiteX3" fmla="*/ 34088 w 121890"/>
                <a:gd name="connsiteY3" fmla="*/ 93416 h 210705"/>
                <a:gd name="connsiteX4" fmla="*/ 121890 w 121890"/>
                <a:gd name="connsiteY4" fmla="*/ 210706 h 210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890" h="210705">
                  <a:moveTo>
                    <a:pt x="29956" y="0"/>
                  </a:moveTo>
                  <a:lnTo>
                    <a:pt x="0" y="35291"/>
                  </a:lnTo>
                  <a:lnTo>
                    <a:pt x="59912" y="58126"/>
                  </a:lnTo>
                  <a:lnTo>
                    <a:pt x="34088" y="93416"/>
                  </a:lnTo>
                  <a:cubicBezTo>
                    <a:pt x="34088" y="93416"/>
                    <a:pt x="81605" y="142201"/>
                    <a:pt x="121890" y="210706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0E13F5D0-F988-8210-63A1-272850A3655E}"/>
              </a:ext>
            </a:extLst>
          </p:cNvPr>
          <p:cNvGrpSpPr/>
          <p:nvPr/>
        </p:nvGrpSpPr>
        <p:grpSpPr>
          <a:xfrm>
            <a:off x="2769032" y="4755971"/>
            <a:ext cx="1021536" cy="1091567"/>
            <a:chOff x="4105530" y="4418639"/>
            <a:chExt cx="767495" cy="820110"/>
          </a:xfrm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B5CD25A-3791-6367-C45B-9D850D9870A4}"/>
                </a:ext>
              </a:extLst>
            </p:cNvPr>
            <p:cNvSpPr/>
            <p:nvPr/>
          </p:nvSpPr>
          <p:spPr>
            <a:xfrm>
              <a:off x="4333996" y="4418639"/>
              <a:ext cx="460733" cy="535784"/>
            </a:xfrm>
            <a:custGeom>
              <a:avLst/>
              <a:gdLst>
                <a:gd name="connsiteX0" fmla="*/ 24611 w 460733"/>
                <a:gd name="connsiteY0" fmla="*/ 526367 h 535784"/>
                <a:gd name="connsiteX1" fmla="*/ 853 w 460733"/>
                <a:gd name="connsiteY1" fmla="*/ 490039 h 535784"/>
                <a:gd name="connsiteX2" fmla="*/ 33908 w 460733"/>
                <a:gd name="connsiteY2" fmla="*/ 230549 h 535784"/>
                <a:gd name="connsiteX3" fmla="*/ 149600 w 460733"/>
                <a:gd name="connsiteY3" fmla="*/ 9463 h 535784"/>
                <a:gd name="connsiteX4" fmla="*/ 284919 w 460733"/>
                <a:gd name="connsiteY4" fmla="*/ 37488 h 535784"/>
                <a:gd name="connsiteX5" fmla="*/ 347930 w 460733"/>
                <a:gd name="connsiteY5" fmla="*/ 32298 h 535784"/>
                <a:gd name="connsiteX6" fmla="*/ 460524 w 460733"/>
                <a:gd name="connsiteY6" fmla="*/ 493153 h 535784"/>
                <a:gd name="connsiteX7" fmla="*/ 431601 w 460733"/>
                <a:gd name="connsiteY7" fmla="*/ 526367 h 535784"/>
                <a:gd name="connsiteX8" fmla="*/ 24611 w 460733"/>
                <a:gd name="connsiteY8" fmla="*/ 526367 h 53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0733" h="535784">
                  <a:moveTo>
                    <a:pt x="24611" y="526367"/>
                  </a:moveTo>
                  <a:cubicBezTo>
                    <a:pt x="8083" y="523253"/>
                    <a:pt x="-3279" y="506646"/>
                    <a:pt x="853" y="490039"/>
                  </a:cubicBezTo>
                  <a:cubicBezTo>
                    <a:pt x="21512" y="396622"/>
                    <a:pt x="33908" y="292826"/>
                    <a:pt x="33908" y="230549"/>
                  </a:cubicBezTo>
                  <a:cubicBezTo>
                    <a:pt x="33908" y="162043"/>
                    <a:pt x="57666" y="48905"/>
                    <a:pt x="149600" y="9463"/>
                  </a:cubicBezTo>
                  <a:cubicBezTo>
                    <a:pt x="225007" y="-22714"/>
                    <a:pt x="284919" y="37488"/>
                    <a:pt x="284919" y="37488"/>
                  </a:cubicBezTo>
                  <a:cubicBezTo>
                    <a:pt x="284919" y="37488"/>
                    <a:pt x="309710" y="15691"/>
                    <a:pt x="347930" y="32298"/>
                  </a:cubicBezTo>
                  <a:cubicBezTo>
                    <a:pt x="420238" y="63437"/>
                    <a:pt x="449161" y="375863"/>
                    <a:pt x="460524" y="493153"/>
                  </a:cubicBezTo>
                  <a:cubicBezTo>
                    <a:pt x="462590" y="510798"/>
                    <a:pt x="449161" y="525329"/>
                    <a:pt x="431601" y="526367"/>
                  </a:cubicBezTo>
                  <a:cubicBezTo>
                    <a:pt x="346897" y="532595"/>
                    <a:pt x="119644" y="544013"/>
                    <a:pt x="24611" y="5263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0B59A510-2E6D-6234-BFCB-43AC6ECA5179}"/>
                </a:ext>
              </a:extLst>
            </p:cNvPr>
            <p:cNvSpPr/>
            <p:nvPr/>
          </p:nvSpPr>
          <p:spPr>
            <a:xfrm>
              <a:off x="4342868" y="4503873"/>
              <a:ext cx="316333" cy="366025"/>
            </a:xfrm>
            <a:custGeom>
              <a:avLst/>
              <a:gdLst>
                <a:gd name="connsiteX0" fmla="*/ 83915 w 316333"/>
                <a:gd name="connsiteY0" fmla="*/ 0 h 366025"/>
                <a:gd name="connsiteX1" fmla="*/ 9541 w 316333"/>
                <a:gd name="connsiteY1" fmla="*/ 217972 h 366025"/>
                <a:gd name="connsiteX2" fmla="*/ 88047 w 316333"/>
                <a:gd name="connsiteY2" fmla="*/ 364324 h 366025"/>
                <a:gd name="connsiteX3" fmla="*/ 256421 w 316333"/>
                <a:gd name="connsiteY3" fmla="*/ 362248 h 366025"/>
                <a:gd name="connsiteX4" fmla="*/ 316333 w 316333"/>
                <a:gd name="connsiteY4" fmla="*/ 26987 h 366025"/>
                <a:gd name="connsiteX5" fmla="*/ 83915 w 316333"/>
                <a:gd name="connsiteY5" fmla="*/ 0 h 36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333" h="366025">
                  <a:moveTo>
                    <a:pt x="83915" y="0"/>
                  </a:moveTo>
                  <a:lnTo>
                    <a:pt x="9541" y="217972"/>
                  </a:lnTo>
                  <a:cubicBezTo>
                    <a:pt x="-17316" y="287515"/>
                    <a:pt x="13673" y="362248"/>
                    <a:pt x="88047" y="364324"/>
                  </a:cubicBezTo>
                  <a:cubicBezTo>
                    <a:pt x="167586" y="366400"/>
                    <a:pt x="250223" y="367438"/>
                    <a:pt x="256421" y="362248"/>
                  </a:cubicBezTo>
                  <a:cubicBezTo>
                    <a:pt x="267784" y="352907"/>
                    <a:pt x="316333" y="26987"/>
                    <a:pt x="316333" y="26987"/>
                  </a:cubicBezTo>
                  <a:lnTo>
                    <a:pt x="8391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9871992-FA3C-0D10-6A2A-1BF1CF3525E6}"/>
                </a:ext>
              </a:extLst>
            </p:cNvPr>
            <p:cNvSpPr/>
            <p:nvPr/>
          </p:nvSpPr>
          <p:spPr>
            <a:xfrm>
              <a:off x="4336915" y="4774781"/>
              <a:ext cx="274769" cy="348754"/>
            </a:xfrm>
            <a:custGeom>
              <a:avLst/>
              <a:gdLst>
                <a:gd name="connsiteX0" fmla="*/ 92967 w 274769"/>
                <a:gd name="connsiteY0" fmla="*/ 41518 h 348754"/>
                <a:gd name="connsiteX1" fmla="*/ 0 w 274769"/>
                <a:gd name="connsiteY1" fmla="*/ 338375 h 348754"/>
                <a:gd name="connsiteX2" fmla="*/ 264440 w 274769"/>
                <a:gd name="connsiteY2" fmla="*/ 348755 h 348754"/>
                <a:gd name="connsiteX3" fmla="*/ 274770 w 274769"/>
                <a:gd name="connsiteY3" fmla="*/ 0 h 348754"/>
                <a:gd name="connsiteX4" fmla="*/ 92967 w 274769"/>
                <a:gd name="connsiteY4" fmla="*/ 41518 h 348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769" h="348754">
                  <a:moveTo>
                    <a:pt x="92967" y="41518"/>
                  </a:moveTo>
                  <a:cubicBezTo>
                    <a:pt x="83670" y="52936"/>
                    <a:pt x="0" y="338375"/>
                    <a:pt x="0" y="338375"/>
                  </a:cubicBezTo>
                  <a:lnTo>
                    <a:pt x="264440" y="348755"/>
                  </a:lnTo>
                  <a:lnTo>
                    <a:pt x="274770" y="0"/>
                  </a:lnTo>
                  <a:lnTo>
                    <a:pt x="92967" y="4151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97B3290-4ECF-21D6-46A2-B8E9E5F26598}"/>
                </a:ext>
              </a:extLst>
            </p:cNvPr>
            <p:cNvSpPr/>
            <p:nvPr/>
          </p:nvSpPr>
          <p:spPr>
            <a:xfrm>
              <a:off x="4105530" y="5007284"/>
              <a:ext cx="767495" cy="231465"/>
            </a:xfrm>
            <a:custGeom>
              <a:avLst/>
              <a:gdLst>
                <a:gd name="connsiteX0" fmla="*/ 767496 w 767495"/>
                <a:gd name="connsiteY0" fmla="*/ 231465 h 231465"/>
                <a:gd name="connsiteX1" fmla="*/ 767496 w 767495"/>
                <a:gd name="connsiteY1" fmla="*/ 179567 h 231465"/>
                <a:gd name="connsiteX2" fmla="*/ 581562 w 767495"/>
                <a:gd name="connsiteY2" fmla="*/ 0 h 231465"/>
                <a:gd name="connsiteX3" fmla="*/ 499957 w 767495"/>
                <a:gd name="connsiteY3" fmla="*/ 8304 h 231465"/>
                <a:gd name="connsiteX4" fmla="*/ 379100 w 767495"/>
                <a:gd name="connsiteY4" fmla="*/ 16607 h 231465"/>
                <a:gd name="connsiteX5" fmla="*/ 259275 w 767495"/>
                <a:gd name="connsiteY5" fmla="*/ 8304 h 231465"/>
                <a:gd name="connsiteX6" fmla="*/ 185934 w 767495"/>
                <a:gd name="connsiteY6" fmla="*/ 0 h 231465"/>
                <a:gd name="connsiteX7" fmla="*/ 0 w 767495"/>
                <a:gd name="connsiteY7" fmla="*/ 179567 h 231465"/>
                <a:gd name="connsiteX8" fmla="*/ 15495 w 767495"/>
                <a:gd name="connsiteY8" fmla="*/ 231465 h 231465"/>
                <a:gd name="connsiteX9" fmla="*/ 767496 w 767495"/>
                <a:gd name="connsiteY9" fmla="*/ 231465 h 2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7495" h="231465">
                  <a:moveTo>
                    <a:pt x="767496" y="231465"/>
                  </a:moveTo>
                  <a:lnTo>
                    <a:pt x="767496" y="179567"/>
                  </a:lnTo>
                  <a:cubicBezTo>
                    <a:pt x="767496" y="75771"/>
                    <a:pt x="683825" y="0"/>
                    <a:pt x="581562" y="0"/>
                  </a:cubicBezTo>
                  <a:lnTo>
                    <a:pt x="499957" y="8304"/>
                  </a:lnTo>
                  <a:cubicBezTo>
                    <a:pt x="499957" y="8304"/>
                    <a:pt x="431781" y="16607"/>
                    <a:pt x="379100" y="16607"/>
                  </a:cubicBezTo>
                  <a:cubicBezTo>
                    <a:pt x="326418" y="16607"/>
                    <a:pt x="259275" y="8304"/>
                    <a:pt x="259275" y="8304"/>
                  </a:cubicBezTo>
                  <a:lnTo>
                    <a:pt x="185934" y="0"/>
                  </a:lnTo>
                  <a:cubicBezTo>
                    <a:pt x="83670" y="0"/>
                    <a:pt x="0" y="75771"/>
                    <a:pt x="0" y="179567"/>
                  </a:cubicBezTo>
                  <a:lnTo>
                    <a:pt x="15495" y="231465"/>
                  </a:lnTo>
                  <a:lnTo>
                    <a:pt x="767496" y="23146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18D96AB-87BD-265C-7658-C162E0C64E9B}"/>
                </a:ext>
              </a:extLst>
            </p:cNvPr>
            <p:cNvSpPr/>
            <p:nvPr/>
          </p:nvSpPr>
          <p:spPr>
            <a:xfrm>
              <a:off x="4573464" y="4484152"/>
              <a:ext cx="114659" cy="183719"/>
            </a:xfrm>
            <a:custGeom>
              <a:avLst/>
              <a:gdLst>
                <a:gd name="connsiteX0" fmla="*/ 2066 w 114659"/>
                <a:gd name="connsiteY0" fmla="*/ 63316 h 183719"/>
                <a:gd name="connsiteX1" fmla="*/ 56813 w 114659"/>
                <a:gd name="connsiteY1" fmla="*/ 183719 h 183719"/>
                <a:gd name="connsiteX2" fmla="*/ 114660 w 114659"/>
                <a:gd name="connsiteY2" fmla="*/ 179567 h 183719"/>
                <a:gd name="connsiteX3" fmla="*/ 89868 w 114659"/>
                <a:gd name="connsiteY3" fmla="*/ 0 h 183719"/>
                <a:gd name="connsiteX4" fmla="*/ 0 w 114659"/>
                <a:gd name="connsiteY4" fmla="*/ 19721 h 183719"/>
                <a:gd name="connsiteX5" fmla="*/ 2066 w 114659"/>
                <a:gd name="connsiteY5" fmla="*/ 63316 h 18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659" h="183719">
                  <a:moveTo>
                    <a:pt x="2066" y="63316"/>
                  </a:moveTo>
                  <a:cubicBezTo>
                    <a:pt x="2066" y="63316"/>
                    <a:pt x="1033" y="151542"/>
                    <a:pt x="56813" y="183719"/>
                  </a:cubicBezTo>
                  <a:lnTo>
                    <a:pt x="114660" y="179567"/>
                  </a:lnTo>
                  <a:lnTo>
                    <a:pt x="89868" y="0"/>
                  </a:lnTo>
                  <a:lnTo>
                    <a:pt x="0" y="19721"/>
                  </a:lnTo>
                  <a:lnTo>
                    <a:pt x="2066" y="6331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92D9308-A096-A6E5-1897-6543E6595313}"/>
                </a:ext>
              </a:extLst>
            </p:cNvPr>
            <p:cNvSpPr/>
            <p:nvPr/>
          </p:nvSpPr>
          <p:spPr>
            <a:xfrm>
              <a:off x="4602388" y="4660094"/>
              <a:ext cx="96632" cy="120009"/>
            </a:xfrm>
            <a:custGeom>
              <a:avLst/>
              <a:gdLst>
                <a:gd name="connsiteX0" fmla="*/ 4132 w 96632"/>
                <a:gd name="connsiteY0" fmla="*/ 53447 h 120009"/>
                <a:gd name="connsiteX1" fmla="*/ 88835 w 96632"/>
                <a:gd name="connsiteY1" fmla="*/ 9853 h 120009"/>
                <a:gd name="connsiteX2" fmla="*/ 0 w 96632"/>
                <a:gd name="connsiteY2" fmla="*/ 119876 h 120009"/>
                <a:gd name="connsiteX3" fmla="*/ 4132 w 96632"/>
                <a:gd name="connsiteY3" fmla="*/ 53447 h 12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32" h="120009">
                  <a:moveTo>
                    <a:pt x="4132" y="53447"/>
                  </a:moveTo>
                  <a:cubicBezTo>
                    <a:pt x="4132" y="53447"/>
                    <a:pt x="47517" y="-27514"/>
                    <a:pt x="88835" y="9853"/>
                  </a:cubicBezTo>
                  <a:cubicBezTo>
                    <a:pt x="110528" y="29574"/>
                    <a:pt x="88835" y="124028"/>
                    <a:pt x="0" y="119876"/>
                  </a:cubicBezTo>
                  <a:lnTo>
                    <a:pt x="4132" y="53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9C5D425-4FED-83AE-4763-09A5E5A88551}"/>
                </a:ext>
              </a:extLst>
            </p:cNvPr>
            <p:cNvSpPr/>
            <p:nvPr/>
          </p:nvSpPr>
          <p:spPr>
            <a:xfrm>
              <a:off x="4393728" y="4469458"/>
              <a:ext cx="238729" cy="125756"/>
            </a:xfrm>
            <a:custGeom>
              <a:avLst/>
              <a:gdLst>
                <a:gd name="connsiteX0" fmla="*/ 212792 w 238729"/>
                <a:gd name="connsiteY0" fmla="*/ 68668 h 125756"/>
                <a:gd name="connsiteX1" fmla="*/ 0 w 238729"/>
                <a:gd name="connsiteY1" fmla="*/ 125756 h 125756"/>
                <a:gd name="connsiteX2" fmla="*/ 23758 w 238729"/>
                <a:gd name="connsiteY2" fmla="*/ 21960 h 125756"/>
                <a:gd name="connsiteX3" fmla="*/ 217956 w 238729"/>
                <a:gd name="connsiteY3" fmla="*/ 11581 h 125756"/>
                <a:gd name="connsiteX4" fmla="*/ 212792 w 238729"/>
                <a:gd name="connsiteY4" fmla="*/ 68668 h 12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729" h="125756">
                  <a:moveTo>
                    <a:pt x="212792" y="68668"/>
                  </a:moveTo>
                  <a:cubicBezTo>
                    <a:pt x="212792" y="68668"/>
                    <a:pt x="87802" y="35454"/>
                    <a:pt x="0" y="125756"/>
                  </a:cubicBezTo>
                  <a:lnTo>
                    <a:pt x="23758" y="21960"/>
                  </a:lnTo>
                  <a:cubicBezTo>
                    <a:pt x="23758" y="21960"/>
                    <a:pt x="169407" y="-19558"/>
                    <a:pt x="217956" y="11581"/>
                  </a:cubicBezTo>
                  <a:cubicBezTo>
                    <a:pt x="267539" y="43757"/>
                    <a:pt x="212792" y="68668"/>
                    <a:pt x="212792" y="6866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390F519-55A2-9A21-61C2-B15FA512E2D4}"/>
                </a:ext>
              </a:extLst>
            </p:cNvPr>
            <p:cNvSpPr/>
            <p:nvPr/>
          </p:nvSpPr>
          <p:spPr>
            <a:xfrm>
              <a:off x="4411288" y="4846400"/>
              <a:ext cx="109494" cy="23210"/>
            </a:xfrm>
            <a:custGeom>
              <a:avLst/>
              <a:gdLst>
                <a:gd name="connsiteX0" fmla="*/ 109495 w 109494"/>
                <a:gd name="connsiteY0" fmla="*/ 0 h 23210"/>
                <a:gd name="connsiteX1" fmla="*/ 0 w 109494"/>
                <a:gd name="connsiteY1" fmla="*/ 20759 h 23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94" h="23210">
                  <a:moveTo>
                    <a:pt x="109495" y="0"/>
                  </a:moveTo>
                  <a:cubicBezTo>
                    <a:pt x="109495" y="0"/>
                    <a:pt x="74374" y="32177"/>
                    <a:pt x="0" y="2075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CC58C15-2034-7385-E6C3-CA51E0781273}"/>
              </a:ext>
            </a:extLst>
          </p:cNvPr>
          <p:cNvGrpSpPr/>
          <p:nvPr/>
        </p:nvGrpSpPr>
        <p:grpSpPr>
          <a:xfrm>
            <a:off x="4761015" y="4755971"/>
            <a:ext cx="1021536" cy="1091567"/>
            <a:chOff x="5099114" y="4418639"/>
            <a:chExt cx="767495" cy="820110"/>
          </a:xfrm>
        </p:grpSpPr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2D2EA40-0D27-48F9-F56C-39F0169D77E8}"/>
                </a:ext>
              </a:extLst>
            </p:cNvPr>
            <p:cNvSpPr/>
            <p:nvPr/>
          </p:nvSpPr>
          <p:spPr>
            <a:xfrm>
              <a:off x="5204945" y="4418639"/>
              <a:ext cx="616367" cy="678947"/>
            </a:xfrm>
            <a:custGeom>
              <a:avLst/>
              <a:gdLst>
                <a:gd name="connsiteX0" fmla="*/ 406521 w 616367"/>
                <a:gd name="connsiteY0" fmla="*/ 37488 h 678947"/>
                <a:gd name="connsiteX1" fmla="*/ 469532 w 616367"/>
                <a:gd name="connsiteY1" fmla="*/ 32298 h 678947"/>
                <a:gd name="connsiteX2" fmla="*/ 502587 w 616367"/>
                <a:gd name="connsiteY2" fmla="*/ 372749 h 678947"/>
                <a:gd name="connsiteX3" fmla="*/ 584192 w 616367"/>
                <a:gd name="connsiteY3" fmla="*/ 525329 h 678947"/>
                <a:gd name="connsiteX4" fmla="*/ 570763 w 616367"/>
                <a:gd name="connsiteY4" fmla="*/ 678948 h 678947"/>
                <a:gd name="connsiteX5" fmla="*/ 374499 w 616367"/>
                <a:gd name="connsiteY5" fmla="*/ 666492 h 678947"/>
                <a:gd name="connsiteX6" fmla="*/ 3663 w 616367"/>
                <a:gd name="connsiteY6" fmla="*/ 645733 h 678947"/>
                <a:gd name="connsiteX7" fmla="*/ 73905 w 616367"/>
                <a:gd name="connsiteY7" fmla="*/ 517026 h 678947"/>
                <a:gd name="connsiteX8" fmla="*/ 154477 w 616367"/>
                <a:gd name="connsiteY8" fmla="*/ 229511 h 678947"/>
                <a:gd name="connsiteX9" fmla="*/ 271202 w 616367"/>
                <a:gd name="connsiteY9" fmla="*/ 9463 h 678947"/>
                <a:gd name="connsiteX10" fmla="*/ 406521 w 616367"/>
                <a:gd name="connsiteY10" fmla="*/ 37488 h 67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6367" h="678947">
                  <a:moveTo>
                    <a:pt x="406521" y="37488"/>
                  </a:moveTo>
                  <a:cubicBezTo>
                    <a:pt x="406521" y="37488"/>
                    <a:pt x="431312" y="15691"/>
                    <a:pt x="469532" y="32298"/>
                  </a:cubicBezTo>
                  <a:cubicBezTo>
                    <a:pt x="550104" y="66551"/>
                    <a:pt x="539774" y="220169"/>
                    <a:pt x="502587" y="372749"/>
                  </a:cubicBezTo>
                  <a:cubicBezTo>
                    <a:pt x="485027" y="445406"/>
                    <a:pt x="543906" y="471355"/>
                    <a:pt x="584192" y="525329"/>
                  </a:cubicBezTo>
                  <a:cubicBezTo>
                    <a:pt x="663730" y="630163"/>
                    <a:pt x="570763" y="678948"/>
                    <a:pt x="570763" y="678948"/>
                  </a:cubicBezTo>
                  <a:lnTo>
                    <a:pt x="374499" y="666492"/>
                  </a:lnTo>
                  <a:lnTo>
                    <a:pt x="3663" y="645733"/>
                  </a:lnTo>
                  <a:cubicBezTo>
                    <a:pt x="3663" y="645733"/>
                    <a:pt x="-24227" y="569962"/>
                    <a:pt x="73905" y="517026"/>
                  </a:cubicBezTo>
                  <a:cubicBezTo>
                    <a:pt x="175136" y="462014"/>
                    <a:pt x="154477" y="298016"/>
                    <a:pt x="154477" y="229511"/>
                  </a:cubicBezTo>
                  <a:cubicBezTo>
                    <a:pt x="154477" y="161005"/>
                    <a:pt x="179268" y="47867"/>
                    <a:pt x="271202" y="9463"/>
                  </a:cubicBezTo>
                  <a:cubicBezTo>
                    <a:pt x="346609" y="-22714"/>
                    <a:pt x="406521" y="37488"/>
                    <a:pt x="406521" y="3748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55996CE-1356-4CAC-1AEC-4C3EA4E6B237}"/>
                </a:ext>
              </a:extLst>
            </p:cNvPr>
            <p:cNvSpPr/>
            <p:nvPr/>
          </p:nvSpPr>
          <p:spPr>
            <a:xfrm>
              <a:off x="5336452" y="4503873"/>
              <a:ext cx="316333" cy="366025"/>
            </a:xfrm>
            <a:custGeom>
              <a:avLst/>
              <a:gdLst>
                <a:gd name="connsiteX0" fmla="*/ 83915 w 316333"/>
                <a:gd name="connsiteY0" fmla="*/ 0 h 366025"/>
                <a:gd name="connsiteX1" fmla="*/ 9541 w 316333"/>
                <a:gd name="connsiteY1" fmla="*/ 217972 h 366025"/>
                <a:gd name="connsiteX2" fmla="*/ 88047 w 316333"/>
                <a:gd name="connsiteY2" fmla="*/ 364324 h 366025"/>
                <a:gd name="connsiteX3" fmla="*/ 256421 w 316333"/>
                <a:gd name="connsiteY3" fmla="*/ 362248 h 366025"/>
                <a:gd name="connsiteX4" fmla="*/ 316333 w 316333"/>
                <a:gd name="connsiteY4" fmla="*/ 26987 h 366025"/>
                <a:gd name="connsiteX5" fmla="*/ 83915 w 316333"/>
                <a:gd name="connsiteY5" fmla="*/ 0 h 36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333" h="366025">
                  <a:moveTo>
                    <a:pt x="83915" y="0"/>
                  </a:moveTo>
                  <a:lnTo>
                    <a:pt x="9541" y="217972"/>
                  </a:lnTo>
                  <a:cubicBezTo>
                    <a:pt x="-17316" y="287515"/>
                    <a:pt x="13673" y="362248"/>
                    <a:pt x="88047" y="364324"/>
                  </a:cubicBezTo>
                  <a:cubicBezTo>
                    <a:pt x="167586" y="366400"/>
                    <a:pt x="250223" y="367438"/>
                    <a:pt x="256421" y="362248"/>
                  </a:cubicBezTo>
                  <a:cubicBezTo>
                    <a:pt x="267784" y="352907"/>
                    <a:pt x="316333" y="26987"/>
                    <a:pt x="316333" y="26987"/>
                  </a:cubicBezTo>
                  <a:lnTo>
                    <a:pt x="83915" y="0"/>
                  </a:lnTo>
                  <a:close/>
                </a:path>
              </a:pathLst>
            </a:custGeom>
            <a:solidFill>
              <a:schemeClr val="accent1"/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9955A60-A33B-0075-DE19-DFF42AE7FE17}"/>
                </a:ext>
              </a:extLst>
            </p:cNvPr>
            <p:cNvSpPr/>
            <p:nvPr/>
          </p:nvSpPr>
          <p:spPr>
            <a:xfrm>
              <a:off x="5330499" y="4774781"/>
              <a:ext cx="274769" cy="348754"/>
            </a:xfrm>
            <a:custGeom>
              <a:avLst/>
              <a:gdLst>
                <a:gd name="connsiteX0" fmla="*/ 92967 w 274769"/>
                <a:gd name="connsiteY0" fmla="*/ 41518 h 348754"/>
                <a:gd name="connsiteX1" fmla="*/ 0 w 274769"/>
                <a:gd name="connsiteY1" fmla="*/ 338375 h 348754"/>
                <a:gd name="connsiteX2" fmla="*/ 264440 w 274769"/>
                <a:gd name="connsiteY2" fmla="*/ 348755 h 348754"/>
                <a:gd name="connsiteX3" fmla="*/ 274770 w 274769"/>
                <a:gd name="connsiteY3" fmla="*/ 0 h 348754"/>
                <a:gd name="connsiteX4" fmla="*/ 92967 w 274769"/>
                <a:gd name="connsiteY4" fmla="*/ 41518 h 348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769" h="348754">
                  <a:moveTo>
                    <a:pt x="92967" y="41518"/>
                  </a:moveTo>
                  <a:cubicBezTo>
                    <a:pt x="83670" y="52936"/>
                    <a:pt x="0" y="338375"/>
                    <a:pt x="0" y="338375"/>
                  </a:cubicBezTo>
                  <a:lnTo>
                    <a:pt x="264440" y="348755"/>
                  </a:lnTo>
                  <a:lnTo>
                    <a:pt x="274770" y="0"/>
                  </a:lnTo>
                  <a:lnTo>
                    <a:pt x="92967" y="41518"/>
                  </a:lnTo>
                  <a:close/>
                </a:path>
              </a:pathLst>
            </a:custGeom>
            <a:solidFill>
              <a:schemeClr val="accent1"/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C95BCD93-C3ED-C122-DF76-0791E2D69806}"/>
                </a:ext>
              </a:extLst>
            </p:cNvPr>
            <p:cNvSpPr/>
            <p:nvPr/>
          </p:nvSpPr>
          <p:spPr>
            <a:xfrm>
              <a:off x="5099114" y="5007284"/>
              <a:ext cx="767495" cy="231465"/>
            </a:xfrm>
            <a:custGeom>
              <a:avLst/>
              <a:gdLst>
                <a:gd name="connsiteX0" fmla="*/ 767496 w 767495"/>
                <a:gd name="connsiteY0" fmla="*/ 231465 h 231465"/>
                <a:gd name="connsiteX1" fmla="*/ 767496 w 767495"/>
                <a:gd name="connsiteY1" fmla="*/ 179567 h 231465"/>
                <a:gd name="connsiteX2" fmla="*/ 581562 w 767495"/>
                <a:gd name="connsiteY2" fmla="*/ 0 h 231465"/>
                <a:gd name="connsiteX3" fmla="*/ 499957 w 767495"/>
                <a:gd name="connsiteY3" fmla="*/ 8304 h 231465"/>
                <a:gd name="connsiteX4" fmla="*/ 379100 w 767495"/>
                <a:gd name="connsiteY4" fmla="*/ 16607 h 231465"/>
                <a:gd name="connsiteX5" fmla="*/ 259275 w 767495"/>
                <a:gd name="connsiteY5" fmla="*/ 8304 h 231465"/>
                <a:gd name="connsiteX6" fmla="*/ 185934 w 767495"/>
                <a:gd name="connsiteY6" fmla="*/ 0 h 231465"/>
                <a:gd name="connsiteX7" fmla="*/ 0 w 767495"/>
                <a:gd name="connsiteY7" fmla="*/ 179567 h 231465"/>
                <a:gd name="connsiteX8" fmla="*/ 15495 w 767495"/>
                <a:gd name="connsiteY8" fmla="*/ 231465 h 231465"/>
                <a:gd name="connsiteX9" fmla="*/ 767496 w 767495"/>
                <a:gd name="connsiteY9" fmla="*/ 231465 h 2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7495" h="231465">
                  <a:moveTo>
                    <a:pt x="767496" y="231465"/>
                  </a:moveTo>
                  <a:lnTo>
                    <a:pt x="767496" y="179567"/>
                  </a:lnTo>
                  <a:cubicBezTo>
                    <a:pt x="767496" y="75771"/>
                    <a:pt x="683825" y="0"/>
                    <a:pt x="581562" y="0"/>
                  </a:cubicBezTo>
                  <a:lnTo>
                    <a:pt x="499957" y="8304"/>
                  </a:lnTo>
                  <a:cubicBezTo>
                    <a:pt x="499957" y="8304"/>
                    <a:pt x="431781" y="16607"/>
                    <a:pt x="379100" y="16607"/>
                  </a:cubicBezTo>
                  <a:cubicBezTo>
                    <a:pt x="326418" y="16607"/>
                    <a:pt x="259275" y="8304"/>
                    <a:pt x="259275" y="8304"/>
                  </a:cubicBezTo>
                  <a:lnTo>
                    <a:pt x="185934" y="0"/>
                  </a:lnTo>
                  <a:cubicBezTo>
                    <a:pt x="83670" y="0"/>
                    <a:pt x="0" y="75771"/>
                    <a:pt x="0" y="179567"/>
                  </a:cubicBezTo>
                  <a:lnTo>
                    <a:pt x="15495" y="231465"/>
                  </a:lnTo>
                  <a:lnTo>
                    <a:pt x="767496" y="23146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85F2B2C-D0F0-0B34-0617-48E9E8683ED5}"/>
                </a:ext>
              </a:extLst>
            </p:cNvPr>
            <p:cNvSpPr/>
            <p:nvPr/>
          </p:nvSpPr>
          <p:spPr>
            <a:xfrm>
              <a:off x="5567048" y="4484152"/>
              <a:ext cx="114659" cy="183719"/>
            </a:xfrm>
            <a:custGeom>
              <a:avLst/>
              <a:gdLst>
                <a:gd name="connsiteX0" fmla="*/ 2066 w 114659"/>
                <a:gd name="connsiteY0" fmla="*/ 63316 h 183719"/>
                <a:gd name="connsiteX1" fmla="*/ 56813 w 114659"/>
                <a:gd name="connsiteY1" fmla="*/ 183719 h 183719"/>
                <a:gd name="connsiteX2" fmla="*/ 114660 w 114659"/>
                <a:gd name="connsiteY2" fmla="*/ 179567 h 183719"/>
                <a:gd name="connsiteX3" fmla="*/ 89868 w 114659"/>
                <a:gd name="connsiteY3" fmla="*/ 0 h 183719"/>
                <a:gd name="connsiteX4" fmla="*/ 0 w 114659"/>
                <a:gd name="connsiteY4" fmla="*/ 19721 h 183719"/>
                <a:gd name="connsiteX5" fmla="*/ 2066 w 114659"/>
                <a:gd name="connsiteY5" fmla="*/ 63316 h 18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659" h="183719">
                  <a:moveTo>
                    <a:pt x="2066" y="63316"/>
                  </a:moveTo>
                  <a:cubicBezTo>
                    <a:pt x="2066" y="63316"/>
                    <a:pt x="1033" y="151542"/>
                    <a:pt x="56813" y="183719"/>
                  </a:cubicBezTo>
                  <a:lnTo>
                    <a:pt x="114660" y="179567"/>
                  </a:lnTo>
                  <a:lnTo>
                    <a:pt x="89868" y="0"/>
                  </a:lnTo>
                  <a:lnTo>
                    <a:pt x="0" y="19721"/>
                  </a:lnTo>
                  <a:lnTo>
                    <a:pt x="2066" y="6331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0C532DE-0054-CF35-AAA1-C2D6EBCA4C72}"/>
                </a:ext>
              </a:extLst>
            </p:cNvPr>
            <p:cNvSpPr/>
            <p:nvPr/>
          </p:nvSpPr>
          <p:spPr>
            <a:xfrm>
              <a:off x="5595972" y="4660094"/>
              <a:ext cx="96632" cy="120009"/>
            </a:xfrm>
            <a:custGeom>
              <a:avLst/>
              <a:gdLst>
                <a:gd name="connsiteX0" fmla="*/ 4132 w 96632"/>
                <a:gd name="connsiteY0" fmla="*/ 53447 h 120009"/>
                <a:gd name="connsiteX1" fmla="*/ 88835 w 96632"/>
                <a:gd name="connsiteY1" fmla="*/ 9853 h 120009"/>
                <a:gd name="connsiteX2" fmla="*/ 0 w 96632"/>
                <a:gd name="connsiteY2" fmla="*/ 119876 h 120009"/>
                <a:gd name="connsiteX3" fmla="*/ 4132 w 96632"/>
                <a:gd name="connsiteY3" fmla="*/ 53447 h 12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32" h="120009">
                  <a:moveTo>
                    <a:pt x="4132" y="53447"/>
                  </a:moveTo>
                  <a:cubicBezTo>
                    <a:pt x="4132" y="53447"/>
                    <a:pt x="47517" y="-27514"/>
                    <a:pt x="88835" y="9853"/>
                  </a:cubicBezTo>
                  <a:cubicBezTo>
                    <a:pt x="110528" y="29574"/>
                    <a:pt x="88835" y="124028"/>
                    <a:pt x="0" y="119876"/>
                  </a:cubicBezTo>
                  <a:lnTo>
                    <a:pt x="4132" y="53447"/>
                  </a:lnTo>
                  <a:close/>
                </a:path>
              </a:pathLst>
            </a:custGeom>
            <a:solidFill>
              <a:schemeClr val="accent1"/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EB183640-BC18-1932-3021-8D47A26B0FBB}"/>
                </a:ext>
              </a:extLst>
            </p:cNvPr>
            <p:cNvSpPr/>
            <p:nvPr/>
          </p:nvSpPr>
          <p:spPr>
            <a:xfrm>
              <a:off x="5387312" y="4469458"/>
              <a:ext cx="238729" cy="125756"/>
            </a:xfrm>
            <a:custGeom>
              <a:avLst/>
              <a:gdLst>
                <a:gd name="connsiteX0" fmla="*/ 212792 w 238729"/>
                <a:gd name="connsiteY0" fmla="*/ 68668 h 125756"/>
                <a:gd name="connsiteX1" fmla="*/ 0 w 238729"/>
                <a:gd name="connsiteY1" fmla="*/ 125756 h 125756"/>
                <a:gd name="connsiteX2" fmla="*/ 23758 w 238729"/>
                <a:gd name="connsiteY2" fmla="*/ 21960 h 125756"/>
                <a:gd name="connsiteX3" fmla="*/ 217956 w 238729"/>
                <a:gd name="connsiteY3" fmla="*/ 11581 h 125756"/>
                <a:gd name="connsiteX4" fmla="*/ 212792 w 238729"/>
                <a:gd name="connsiteY4" fmla="*/ 68668 h 12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729" h="125756">
                  <a:moveTo>
                    <a:pt x="212792" y="68668"/>
                  </a:moveTo>
                  <a:cubicBezTo>
                    <a:pt x="212792" y="68668"/>
                    <a:pt x="87802" y="35454"/>
                    <a:pt x="0" y="125756"/>
                  </a:cubicBezTo>
                  <a:lnTo>
                    <a:pt x="23758" y="21960"/>
                  </a:lnTo>
                  <a:cubicBezTo>
                    <a:pt x="23758" y="21960"/>
                    <a:pt x="169407" y="-19558"/>
                    <a:pt x="217956" y="11581"/>
                  </a:cubicBezTo>
                  <a:cubicBezTo>
                    <a:pt x="267539" y="43757"/>
                    <a:pt x="212792" y="68668"/>
                    <a:pt x="212792" y="6866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6E31917-54D2-92AD-7819-EBB71650B390}"/>
                </a:ext>
              </a:extLst>
            </p:cNvPr>
            <p:cNvSpPr/>
            <p:nvPr/>
          </p:nvSpPr>
          <p:spPr>
            <a:xfrm>
              <a:off x="5404872" y="4846400"/>
              <a:ext cx="109494" cy="23210"/>
            </a:xfrm>
            <a:custGeom>
              <a:avLst/>
              <a:gdLst>
                <a:gd name="connsiteX0" fmla="*/ 109495 w 109494"/>
                <a:gd name="connsiteY0" fmla="*/ 0 h 23210"/>
                <a:gd name="connsiteX1" fmla="*/ 0 w 109494"/>
                <a:gd name="connsiteY1" fmla="*/ 20759 h 23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94" h="23210">
                  <a:moveTo>
                    <a:pt x="109495" y="0"/>
                  </a:moveTo>
                  <a:cubicBezTo>
                    <a:pt x="109495" y="0"/>
                    <a:pt x="74374" y="32177"/>
                    <a:pt x="0" y="2075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9996BB71-DC2E-AE0B-80DE-60A9902EC04B}"/>
              </a:ext>
            </a:extLst>
          </p:cNvPr>
          <p:cNvGrpSpPr/>
          <p:nvPr/>
        </p:nvGrpSpPr>
        <p:grpSpPr>
          <a:xfrm>
            <a:off x="10540664" y="4625469"/>
            <a:ext cx="1132797" cy="1326451"/>
            <a:chOff x="3071636" y="4320591"/>
            <a:chExt cx="851087" cy="996582"/>
          </a:xfrm>
        </p:grpSpPr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CB9B30C-F49C-0A01-0B30-79CE1E5EF431}"/>
                </a:ext>
              </a:extLst>
            </p:cNvPr>
            <p:cNvSpPr/>
            <p:nvPr/>
          </p:nvSpPr>
          <p:spPr>
            <a:xfrm>
              <a:off x="3091989" y="4320591"/>
              <a:ext cx="830734" cy="755666"/>
            </a:xfrm>
            <a:custGeom>
              <a:avLst/>
              <a:gdLst>
                <a:gd name="connsiteX0" fmla="*/ 298083 w 830734"/>
                <a:gd name="connsiteY0" fmla="*/ 755185 h 755666"/>
                <a:gd name="connsiteX1" fmla="*/ 157474 w 830734"/>
                <a:gd name="connsiteY1" fmla="*/ 639644 h 755666"/>
                <a:gd name="connsiteX2" fmla="*/ 59255 w 830734"/>
                <a:gd name="connsiteY2" fmla="*/ 562273 h 755666"/>
                <a:gd name="connsiteX3" fmla="*/ 40645 w 830734"/>
                <a:gd name="connsiteY3" fmla="*/ 435385 h 755666"/>
                <a:gd name="connsiteX4" fmla="*/ 34442 w 830734"/>
                <a:gd name="connsiteY4" fmla="*/ 296117 h 755666"/>
                <a:gd name="connsiteX5" fmla="*/ 107848 w 830734"/>
                <a:gd name="connsiteY5" fmla="*/ 248663 h 755666"/>
                <a:gd name="connsiteX6" fmla="*/ 113017 w 830734"/>
                <a:gd name="connsiteY6" fmla="*/ 174387 h 755666"/>
                <a:gd name="connsiteX7" fmla="*/ 171949 w 830734"/>
                <a:gd name="connsiteY7" fmla="*/ 125901 h 755666"/>
                <a:gd name="connsiteX8" fmla="*/ 197796 w 830734"/>
                <a:gd name="connsiteY8" fmla="*/ 130028 h 755666"/>
                <a:gd name="connsiteX9" fmla="*/ 224677 w 830734"/>
                <a:gd name="connsiteY9" fmla="*/ 82574 h 755666"/>
                <a:gd name="connsiteX10" fmla="*/ 377692 w 830734"/>
                <a:gd name="connsiteY10" fmla="*/ 10361 h 755666"/>
                <a:gd name="connsiteX11" fmla="*/ 433521 w 830734"/>
                <a:gd name="connsiteY11" fmla="*/ 42341 h 755666"/>
                <a:gd name="connsiteX12" fmla="*/ 528639 w 830734"/>
                <a:gd name="connsiteY12" fmla="*/ 30993 h 755666"/>
                <a:gd name="connsiteX13" fmla="*/ 630993 w 830734"/>
                <a:gd name="connsiteY13" fmla="*/ 87732 h 755666"/>
                <a:gd name="connsiteX14" fmla="*/ 733348 w 830734"/>
                <a:gd name="connsiteY14" fmla="*/ 176450 h 755666"/>
                <a:gd name="connsiteX15" fmla="*/ 737483 w 830734"/>
                <a:gd name="connsiteY15" fmla="*/ 246600 h 755666"/>
                <a:gd name="connsiteX16" fmla="*/ 824330 w 830734"/>
                <a:gd name="connsiteY16" fmla="*/ 362141 h 755666"/>
                <a:gd name="connsiteX17" fmla="*/ 801584 w 830734"/>
                <a:gd name="connsiteY17" fmla="*/ 426101 h 755666"/>
                <a:gd name="connsiteX18" fmla="*/ 826397 w 830734"/>
                <a:gd name="connsiteY18" fmla="*/ 540610 h 755666"/>
                <a:gd name="connsiteX19" fmla="*/ 770568 w 830734"/>
                <a:gd name="connsiteY19" fmla="*/ 596317 h 755666"/>
                <a:gd name="connsiteX20" fmla="*/ 790212 w 830734"/>
                <a:gd name="connsiteY20" fmla="*/ 669561 h 755666"/>
                <a:gd name="connsiteX21" fmla="*/ 510029 w 830734"/>
                <a:gd name="connsiteY21" fmla="*/ 729395 h 755666"/>
                <a:gd name="connsiteX22" fmla="*/ 298083 w 830734"/>
                <a:gd name="connsiteY22" fmla="*/ 755185 h 755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30734" h="755666">
                  <a:moveTo>
                    <a:pt x="298083" y="755185"/>
                  </a:moveTo>
                  <a:cubicBezTo>
                    <a:pt x="260863" y="690193"/>
                    <a:pt x="136797" y="757248"/>
                    <a:pt x="157474" y="639644"/>
                  </a:cubicBezTo>
                  <a:cubicBezTo>
                    <a:pt x="153339" y="595285"/>
                    <a:pt x="66493" y="605601"/>
                    <a:pt x="59255" y="562273"/>
                  </a:cubicBezTo>
                  <a:cubicBezTo>
                    <a:pt x="69594" y="493155"/>
                    <a:pt x="94407" y="485934"/>
                    <a:pt x="40645" y="435385"/>
                  </a:cubicBezTo>
                  <a:cubicBezTo>
                    <a:pt x="-5879" y="395152"/>
                    <a:pt x="-18286" y="333256"/>
                    <a:pt x="34442" y="296117"/>
                  </a:cubicBezTo>
                  <a:cubicBezTo>
                    <a:pt x="64425" y="274454"/>
                    <a:pt x="98543" y="280643"/>
                    <a:pt x="107848" y="248663"/>
                  </a:cubicBezTo>
                  <a:cubicBezTo>
                    <a:pt x="114051" y="223905"/>
                    <a:pt x="109916" y="199146"/>
                    <a:pt x="113017" y="174387"/>
                  </a:cubicBezTo>
                  <a:cubicBezTo>
                    <a:pt x="116119" y="149629"/>
                    <a:pt x="147136" y="123838"/>
                    <a:pt x="171949" y="125901"/>
                  </a:cubicBezTo>
                  <a:cubicBezTo>
                    <a:pt x="181254" y="126933"/>
                    <a:pt x="189525" y="131059"/>
                    <a:pt x="197796" y="130028"/>
                  </a:cubicBezTo>
                  <a:cubicBezTo>
                    <a:pt x="217440" y="126933"/>
                    <a:pt x="220541" y="101143"/>
                    <a:pt x="224677" y="82574"/>
                  </a:cubicBezTo>
                  <a:cubicBezTo>
                    <a:pt x="238117" y="18614"/>
                    <a:pt x="319794" y="-19556"/>
                    <a:pt x="377692" y="10361"/>
                  </a:cubicBezTo>
                  <a:cubicBezTo>
                    <a:pt x="396302" y="20677"/>
                    <a:pt x="412844" y="36151"/>
                    <a:pt x="433521" y="42341"/>
                  </a:cubicBezTo>
                  <a:cubicBezTo>
                    <a:pt x="464538" y="51625"/>
                    <a:pt x="497622" y="38214"/>
                    <a:pt x="528639" y="30993"/>
                  </a:cubicBezTo>
                  <a:cubicBezTo>
                    <a:pt x="583435" y="17582"/>
                    <a:pt x="618587" y="33056"/>
                    <a:pt x="630993" y="87732"/>
                  </a:cubicBezTo>
                  <a:cubicBezTo>
                    <a:pt x="651671" y="128996"/>
                    <a:pt x="718874" y="133123"/>
                    <a:pt x="733348" y="176450"/>
                  </a:cubicBezTo>
                  <a:cubicBezTo>
                    <a:pt x="740585" y="199146"/>
                    <a:pt x="731280" y="223905"/>
                    <a:pt x="737483" y="246600"/>
                  </a:cubicBezTo>
                  <a:cubicBezTo>
                    <a:pt x="750924" y="294054"/>
                    <a:pt x="827431" y="312623"/>
                    <a:pt x="824330" y="362141"/>
                  </a:cubicBezTo>
                  <a:cubicBezTo>
                    <a:pt x="823296" y="384836"/>
                    <a:pt x="803652" y="403405"/>
                    <a:pt x="801584" y="426101"/>
                  </a:cubicBezTo>
                  <a:cubicBezTo>
                    <a:pt x="797449" y="466334"/>
                    <a:pt x="845007" y="504503"/>
                    <a:pt x="826397" y="540610"/>
                  </a:cubicBezTo>
                  <a:cubicBezTo>
                    <a:pt x="813991" y="564337"/>
                    <a:pt x="777805" y="570526"/>
                    <a:pt x="770568" y="596317"/>
                  </a:cubicBezTo>
                  <a:cubicBezTo>
                    <a:pt x="763331" y="621075"/>
                    <a:pt x="788144" y="643771"/>
                    <a:pt x="790212" y="669561"/>
                  </a:cubicBezTo>
                  <a:cubicBezTo>
                    <a:pt x="785042" y="761375"/>
                    <a:pt x="569994" y="700510"/>
                    <a:pt x="510029" y="729395"/>
                  </a:cubicBezTo>
                  <a:cubicBezTo>
                    <a:pt x="442826" y="761375"/>
                    <a:pt x="298083" y="755185"/>
                    <a:pt x="298083" y="75518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EA069F3-E8D9-FBE3-D644-D1AD08D17B52}"/>
                </a:ext>
              </a:extLst>
            </p:cNvPr>
            <p:cNvSpPr/>
            <p:nvPr/>
          </p:nvSpPr>
          <p:spPr>
            <a:xfrm>
              <a:off x="3309184" y="4586791"/>
              <a:ext cx="316613" cy="363786"/>
            </a:xfrm>
            <a:custGeom>
              <a:avLst/>
              <a:gdLst>
                <a:gd name="connsiteX0" fmla="*/ 83989 w 316613"/>
                <a:gd name="connsiteY0" fmla="*/ 0 h 363786"/>
                <a:gd name="connsiteX1" fmla="*/ 9550 w 316613"/>
                <a:gd name="connsiteY1" fmla="*/ 216639 h 363786"/>
                <a:gd name="connsiteX2" fmla="*/ 88125 w 316613"/>
                <a:gd name="connsiteY2" fmla="*/ 362096 h 363786"/>
                <a:gd name="connsiteX3" fmla="*/ 256648 w 316613"/>
                <a:gd name="connsiteY3" fmla="*/ 360033 h 363786"/>
                <a:gd name="connsiteX4" fmla="*/ 316613 w 316613"/>
                <a:gd name="connsiteY4" fmla="*/ 26822 h 363786"/>
                <a:gd name="connsiteX5" fmla="*/ 83989 w 316613"/>
                <a:gd name="connsiteY5" fmla="*/ 0 h 36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613" h="363786">
                  <a:moveTo>
                    <a:pt x="83989" y="0"/>
                  </a:moveTo>
                  <a:lnTo>
                    <a:pt x="9550" y="216639"/>
                  </a:lnTo>
                  <a:cubicBezTo>
                    <a:pt x="-17331" y="285757"/>
                    <a:pt x="13685" y="360033"/>
                    <a:pt x="88125" y="362096"/>
                  </a:cubicBezTo>
                  <a:cubicBezTo>
                    <a:pt x="167734" y="364159"/>
                    <a:pt x="250445" y="365191"/>
                    <a:pt x="256648" y="360033"/>
                  </a:cubicBezTo>
                  <a:cubicBezTo>
                    <a:pt x="268021" y="350748"/>
                    <a:pt x="316613" y="26822"/>
                    <a:pt x="316613" y="26822"/>
                  </a:cubicBezTo>
                  <a:lnTo>
                    <a:pt x="8398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4E9C105-7E14-B181-69FA-1EE1B9F46C14}"/>
                </a:ext>
              </a:extLst>
            </p:cNvPr>
            <p:cNvSpPr/>
            <p:nvPr/>
          </p:nvSpPr>
          <p:spPr>
            <a:xfrm>
              <a:off x="3303226" y="4868422"/>
              <a:ext cx="264674" cy="334242"/>
            </a:xfrm>
            <a:custGeom>
              <a:avLst/>
              <a:gdLst>
                <a:gd name="connsiteX0" fmla="*/ 93050 w 264674"/>
                <a:gd name="connsiteY0" fmla="*/ 28885 h 334242"/>
                <a:gd name="connsiteX1" fmla="*/ 0 w 264674"/>
                <a:gd name="connsiteY1" fmla="*/ 323926 h 334242"/>
                <a:gd name="connsiteX2" fmla="*/ 264674 w 264674"/>
                <a:gd name="connsiteY2" fmla="*/ 334242 h 334242"/>
                <a:gd name="connsiteX3" fmla="*/ 264674 w 264674"/>
                <a:gd name="connsiteY3" fmla="*/ 0 h 334242"/>
                <a:gd name="connsiteX4" fmla="*/ 93050 w 264674"/>
                <a:gd name="connsiteY4" fmla="*/ 28885 h 334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674" h="334242">
                  <a:moveTo>
                    <a:pt x="93050" y="28885"/>
                  </a:moveTo>
                  <a:cubicBezTo>
                    <a:pt x="83745" y="40233"/>
                    <a:pt x="0" y="323926"/>
                    <a:pt x="0" y="323926"/>
                  </a:cubicBezTo>
                  <a:lnTo>
                    <a:pt x="264674" y="334242"/>
                  </a:lnTo>
                  <a:lnTo>
                    <a:pt x="264674" y="0"/>
                  </a:lnTo>
                  <a:lnTo>
                    <a:pt x="93050" y="2888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D7A777AC-9989-16AE-BFD6-BB657E0754E2}"/>
                </a:ext>
              </a:extLst>
            </p:cNvPr>
            <p:cNvSpPr/>
            <p:nvPr/>
          </p:nvSpPr>
          <p:spPr>
            <a:xfrm>
              <a:off x="3071636" y="5087124"/>
              <a:ext cx="768175" cy="230049"/>
            </a:xfrm>
            <a:custGeom>
              <a:avLst/>
              <a:gdLst>
                <a:gd name="connsiteX0" fmla="*/ 768176 w 768175"/>
                <a:gd name="connsiteY0" fmla="*/ 230050 h 230049"/>
                <a:gd name="connsiteX1" fmla="*/ 768176 w 768175"/>
                <a:gd name="connsiteY1" fmla="*/ 178469 h 230049"/>
                <a:gd name="connsiteX2" fmla="*/ 582077 w 768175"/>
                <a:gd name="connsiteY2" fmla="*/ 0 h 230049"/>
                <a:gd name="connsiteX3" fmla="*/ 500400 w 768175"/>
                <a:gd name="connsiteY3" fmla="*/ 8253 h 230049"/>
                <a:gd name="connsiteX4" fmla="*/ 379436 w 768175"/>
                <a:gd name="connsiteY4" fmla="*/ 16506 h 230049"/>
                <a:gd name="connsiteX5" fmla="*/ 259505 w 768175"/>
                <a:gd name="connsiteY5" fmla="*/ 8253 h 230049"/>
                <a:gd name="connsiteX6" fmla="*/ 186099 w 768175"/>
                <a:gd name="connsiteY6" fmla="*/ 0 h 230049"/>
                <a:gd name="connsiteX7" fmla="*/ 0 w 768175"/>
                <a:gd name="connsiteY7" fmla="*/ 178469 h 230049"/>
                <a:gd name="connsiteX8" fmla="*/ 15508 w 768175"/>
                <a:gd name="connsiteY8" fmla="*/ 230050 h 230049"/>
                <a:gd name="connsiteX9" fmla="*/ 768176 w 768175"/>
                <a:gd name="connsiteY9" fmla="*/ 230050 h 230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8175" h="230049">
                  <a:moveTo>
                    <a:pt x="768176" y="230050"/>
                  </a:moveTo>
                  <a:lnTo>
                    <a:pt x="768176" y="178469"/>
                  </a:lnTo>
                  <a:cubicBezTo>
                    <a:pt x="768176" y="75308"/>
                    <a:pt x="684431" y="0"/>
                    <a:pt x="582077" y="0"/>
                  </a:cubicBezTo>
                  <a:lnTo>
                    <a:pt x="500400" y="8253"/>
                  </a:lnTo>
                  <a:cubicBezTo>
                    <a:pt x="500400" y="8253"/>
                    <a:pt x="432164" y="16506"/>
                    <a:pt x="379436" y="16506"/>
                  </a:cubicBezTo>
                  <a:cubicBezTo>
                    <a:pt x="326707" y="16506"/>
                    <a:pt x="259505" y="8253"/>
                    <a:pt x="259505" y="8253"/>
                  </a:cubicBezTo>
                  <a:lnTo>
                    <a:pt x="186099" y="0"/>
                  </a:lnTo>
                  <a:cubicBezTo>
                    <a:pt x="82711" y="0"/>
                    <a:pt x="0" y="75308"/>
                    <a:pt x="0" y="178469"/>
                  </a:cubicBezTo>
                  <a:lnTo>
                    <a:pt x="15508" y="230050"/>
                  </a:lnTo>
                  <a:lnTo>
                    <a:pt x="768176" y="23005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B864256-A549-BD79-4129-068240A5A57D}"/>
                </a:ext>
              </a:extLst>
            </p:cNvPr>
            <p:cNvSpPr/>
            <p:nvPr/>
          </p:nvSpPr>
          <p:spPr>
            <a:xfrm>
              <a:off x="3377665" y="4927224"/>
              <a:ext cx="109591" cy="23068"/>
            </a:xfrm>
            <a:custGeom>
              <a:avLst/>
              <a:gdLst>
                <a:gd name="connsiteX0" fmla="*/ 109592 w 109591"/>
                <a:gd name="connsiteY0" fmla="*/ 0 h 23068"/>
                <a:gd name="connsiteX1" fmla="*/ 0 w 109591"/>
                <a:gd name="connsiteY1" fmla="*/ 20632 h 2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591" h="23068">
                  <a:moveTo>
                    <a:pt x="109592" y="0"/>
                  </a:moveTo>
                  <a:cubicBezTo>
                    <a:pt x="109592" y="0"/>
                    <a:pt x="74440" y="31980"/>
                    <a:pt x="0" y="20632"/>
                  </a:cubicBezTo>
                </a:path>
              </a:pathLst>
            </a:custGeom>
            <a:noFill/>
            <a:ln w="10338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46F1253-D9DE-D5C0-7B13-2701A03CDAB4}"/>
                </a:ext>
              </a:extLst>
            </p:cNvPr>
            <p:cNvSpPr/>
            <p:nvPr/>
          </p:nvSpPr>
          <p:spPr>
            <a:xfrm>
              <a:off x="3568934" y="4742057"/>
              <a:ext cx="96717" cy="119275"/>
            </a:xfrm>
            <a:custGeom>
              <a:avLst/>
              <a:gdLst>
                <a:gd name="connsiteX0" fmla="*/ 4136 w 96717"/>
                <a:gd name="connsiteY0" fmla="*/ 53120 h 119275"/>
                <a:gd name="connsiteX1" fmla="*/ 88914 w 96717"/>
                <a:gd name="connsiteY1" fmla="*/ 9792 h 119275"/>
                <a:gd name="connsiteX2" fmla="*/ 0 w 96717"/>
                <a:gd name="connsiteY2" fmla="*/ 119143 h 119275"/>
                <a:gd name="connsiteX3" fmla="*/ 4136 w 96717"/>
                <a:gd name="connsiteY3" fmla="*/ 53120 h 11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717" h="119275">
                  <a:moveTo>
                    <a:pt x="4136" y="53120"/>
                  </a:moveTo>
                  <a:cubicBezTo>
                    <a:pt x="4136" y="53120"/>
                    <a:pt x="47559" y="-27346"/>
                    <a:pt x="88914" y="9792"/>
                  </a:cubicBezTo>
                  <a:cubicBezTo>
                    <a:pt x="110626" y="29393"/>
                    <a:pt x="88914" y="123270"/>
                    <a:pt x="0" y="119143"/>
                  </a:cubicBezTo>
                  <a:lnTo>
                    <a:pt x="4136" y="5312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AD09F77-8F3B-411D-B2EA-EBDA8150B5CE}"/>
                </a:ext>
              </a:extLst>
            </p:cNvPr>
            <p:cNvSpPr/>
            <p:nvPr/>
          </p:nvSpPr>
          <p:spPr>
            <a:xfrm>
              <a:off x="3315884" y="4486595"/>
              <a:ext cx="374380" cy="283217"/>
            </a:xfrm>
            <a:custGeom>
              <a:avLst/>
              <a:gdLst>
                <a:gd name="connsiteX0" fmla="*/ 274761 w 374380"/>
                <a:gd name="connsiteY0" fmla="*/ 229148 h 283217"/>
                <a:gd name="connsiteX1" fmla="*/ 219965 w 374380"/>
                <a:gd name="connsiteY1" fmla="*/ 148682 h 283217"/>
                <a:gd name="connsiteX2" fmla="*/ 12155 w 374380"/>
                <a:gd name="connsiteY2" fmla="*/ 174472 h 283217"/>
                <a:gd name="connsiteX3" fmla="*/ 188949 w 374380"/>
                <a:gd name="connsiteY3" fmla="*/ 5288 h 283217"/>
                <a:gd name="connsiteX4" fmla="*/ 372980 w 374380"/>
                <a:gd name="connsiteY4" fmla="*/ 202326 h 283217"/>
                <a:gd name="connsiteX5" fmla="*/ 272694 w 374380"/>
                <a:gd name="connsiteY5" fmla="*/ 277633 h 283217"/>
                <a:gd name="connsiteX6" fmla="*/ 274761 w 374380"/>
                <a:gd name="connsiteY6" fmla="*/ 229148 h 283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380" h="283217">
                  <a:moveTo>
                    <a:pt x="274761" y="229148"/>
                  </a:moveTo>
                  <a:cubicBezTo>
                    <a:pt x="274761" y="229148"/>
                    <a:pt x="266490" y="171377"/>
                    <a:pt x="219965" y="148682"/>
                  </a:cubicBezTo>
                  <a:cubicBezTo>
                    <a:pt x="181712" y="128050"/>
                    <a:pt x="128984" y="109481"/>
                    <a:pt x="12155" y="174472"/>
                  </a:cubicBezTo>
                  <a:cubicBezTo>
                    <a:pt x="-34370" y="76469"/>
                    <a:pt x="58679" y="-14313"/>
                    <a:pt x="188949" y="5288"/>
                  </a:cubicBezTo>
                  <a:cubicBezTo>
                    <a:pt x="287168" y="-22566"/>
                    <a:pt x="387455" y="62026"/>
                    <a:pt x="372980" y="202326"/>
                  </a:cubicBezTo>
                  <a:cubicBezTo>
                    <a:pt x="361608" y="313740"/>
                    <a:pt x="272694" y="277633"/>
                    <a:pt x="272694" y="277633"/>
                  </a:cubicBezTo>
                  <a:lnTo>
                    <a:pt x="274761" y="22914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28931EC9-3051-1A06-1F16-87B7C3D5FFC3}"/>
              </a:ext>
            </a:extLst>
          </p:cNvPr>
          <p:cNvGrpSpPr/>
          <p:nvPr/>
        </p:nvGrpSpPr>
        <p:grpSpPr>
          <a:xfrm>
            <a:off x="6731203" y="1251479"/>
            <a:ext cx="1011913" cy="1088641"/>
            <a:chOff x="6088062" y="1785663"/>
            <a:chExt cx="760265" cy="817912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EAD63AA-A6B3-0DE2-65F6-16F771FC94DE}"/>
                </a:ext>
              </a:extLst>
            </p:cNvPr>
            <p:cNvSpPr/>
            <p:nvPr/>
          </p:nvSpPr>
          <p:spPr>
            <a:xfrm>
              <a:off x="6314825" y="1851054"/>
              <a:ext cx="341369" cy="371214"/>
            </a:xfrm>
            <a:custGeom>
              <a:avLst/>
              <a:gdLst>
                <a:gd name="connsiteX0" fmla="*/ 82094 w 341369"/>
                <a:gd name="connsiteY0" fmla="*/ 10380 h 371214"/>
                <a:gd name="connsiteX1" fmla="*/ 7720 w 341369"/>
                <a:gd name="connsiteY1" fmla="*/ 225237 h 371214"/>
                <a:gd name="connsiteX2" fmla="*/ 96555 w 341369"/>
                <a:gd name="connsiteY2" fmla="*/ 369514 h 371214"/>
                <a:gd name="connsiteX3" fmla="*/ 262863 w 341369"/>
                <a:gd name="connsiteY3" fmla="*/ 367438 h 371214"/>
                <a:gd name="connsiteX4" fmla="*/ 341369 w 341369"/>
                <a:gd name="connsiteY4" fmla="*/ 0 h 371214"/>
                <a:gd name="connsiteX5" fmla="*/ 82094 w 341369"/>
                <a:gd name="connsiteY5" fmla="*/ 10380 h 371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369" h="371214">
                  <a:moveTo>
                    <a:pt x="82094" y="10380"/>
                  </a:moveTo>
                  <a:lnTo>
                    <a:pt x="7720" y="225237"/>
                  </a:lnTo>
                  <a:cubicBezTo>
                    <a:pt x="-18104" y="293743"/>
                    <a:pt x="23215" y="368476"/>
                    <a:pt x="96555" y="369514"/>
                  </a:cubicBezTo>
                  <a:cubicBezTo>
                    <a:pt x="175061" y="371590"/>
                    <a:pt x="256666" y="372628"/>
                    <a:pt x="262863" y="367438"/>
                  </a:cubicBezTo>
                  <a:cubicBezTo>
                    <a:pt x="274226" y="359134"/>
                    <a:pt x="341369" y="0"/>
                    <a:pt x="341369" y="0"/>
                  </a:cubicBezTo>
                  <a:lnTo>
                    <a:pt x="82094" y="1038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588D612-0389-25A2-B707-954E46005467}"/>
                </a:ext>
              </a:extLst>
            </p:cNvPr>
            <p:cNvSpPr/>
            <p:nvPr/>
          </p:nvSpPr>
          <p:spPr>
            <a:xfrm>
              <a:off x="6319447" y="2127152"/>
              <a:ext cx="270637" cy="344602"/>
            </a:xfrm>
            <a:custGeom>
              <a:avLst/>
              <a:gdLst>
                <a:gd name="connsiteX0" fmla="*/ 91934 w 270637"/>
                <a:gd name="connsiteY0" fmla="*/ 42556 h 344602"/>
                <a:gd name="connsiteX1" fmla="*/ 0 w 270637"/>
                <a:gd name="connsiteY1" fmla="*/ 335261 h 344602"/>
                <a:gd name="connsiteX2" fmla="*/ 261341 w 270637"/>
                <a:gd name="connsiteY2" fmla="*/ 344603 h 344602"/>
                <a:gd name="connsiteX3" fmla="*/ 270638 w 270637"/>
                <a:gd name="connsiteY3" fmla="*/ 0 h 344602"/>
                <a:gd name="connsiteX4" fmla="*/ 91934 w 270637"/>
                <a:gd name="connsiteY4" fmla="*/ 42556 h 34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37" h="344602">
                  <a:moveTo>
                    <a:pt x="91934" y="42556"/>
                  </a:moveTo>
                  <a:cubicBezTo>
                    <a:pt x="83670" y="53974"/>
                    <a:pt x="0" y="335261"/>
                    <a:pt x="0" y="335261"/>
                  </a:cubicBezTo>
                  <a:lnTo>
                    <a:pt x="261341" y="344603"/>
                  </a:lnTo>
                  <a:lnTo>
                    <a:pt x="270638" y="0"/>
                  </a:lnTo>
                  <a:lnTo>
                    <a:pt x="91934" y="4255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5D56F6E-A068-5DCD-EE57-723E5D9EB0D8}"/>
                </a:ext>
              </a:extLst>
            </p:cNvPr>
            <p:cNvSpPr/>
            <p:nvPr/>
          </p:nvSpPr>
          <p:spPr>
            <a:xfrm>
              <a:off x="6102523" y="2365883"/>
              <a:ext cx="733407" cy="233541"/>
            </a:xfrm>
            <a:custGeom>
              <a:avLst/>
              <a:gdLst>
                <a:gd name="connsiteX0" fmla="*/ 728243 w 733407"/>
                <a:gd name="connsiteY0" fmla="*/ 228351 h 233541"/>
                <a:gd name="connsiteX1" fmla="*/ 733408 w 733407"/>
                <a:gd name="connsiteY1" fmla="*/ 170226 h 233541"/>
                <a:gd name="connsiteX2" fmla="*/ 559869 w 733407"/>
                <a:gd name="connsiteY2" fmla="*/ 0 h 233541"/>
                <a:gd name="connsiteX3" fmla="*/ 481364 w 733407"/>
                <a:gd name="connsiteY3" fmla="*/ 0 h 233541"/>
                <a:gd name="connsiteX4" fmla="*/ 362572 w 733407"/>
                <a:gd name="connsiteY4" fmla="*/ 7266 h 233541"/>
                <a:gd name="connsiteX5" fmla="*/ 244814 w 733407"/>
                <a:gd name="connsiteY5" fmla="*/ 0 h 233541"/>
                <a:gd name="connsiteX6" fmla="*/ 177671 w 733407"/>
                <a:gd name="connsiteY6" fmla="*/ 4152 h 233541"/>
                <a:gd name="connsiteX7" fmla="*/ 3099 w 733407"/>
                <a:gd name="connsiteY7" fmla="*/ 166074 h 233541"/>
                <a:gd name="connsiteX8" fmla="*/ 0 w 733407"/>
                <a:gd name="connsiteY8" fmla="*/ 233541 h 233541"/>
                <a:gd name="connsiteX9" fmla="*/ 728243 w 733407"/>
                <a:gd name="connsiteY9" fmla="*/ 228351 h 23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3407" h="233541">
                  <a:moveTo>
                    <a:pt x="728243" y="228351"/>
                  </a:moveTo>
                  <a:lnTo>
                    <a:pt x="733408" y="170226"/>
                  </a:lnTo>
                  <a:cubicBezTo>
                    <a:pt x="733408" y="68505"/>
                    <a:pt x="662133" y="0"/>
                    <a:pt x="559869" y="0"/>
                  </a:cubicBezTo>
                  <a:lnTo>
                    <a:pt x="481364" y="0"/>
                  </a:lnTo>
                  <a:cubicBezTo>
                    <a:pt x="481364" y="0"/>
                    <a:pt x="414221" y="7266"/>
                    <a:pt x="362572" y="7266"/>
                  </a:cubicBezTo>
                  <a:cubicBezTo>
                    <a:pt x="310924" y="7266"/>
                    <a:pt x="244814" y="0"/>
                    <a:pt x="244814" y="0"/>
                  </a:cubicBezTo>
                  <a:lnTo>
                    <a:pt x="177671" y="4152"/>
                  </a:lnTo>
                  <a:cubicBezTo>
                    <a:pt x="76440" y="4152"/>
                    <a:pt x="3099" y="63316"/>
                    <a:pt x="3099" y="166074"/>
                  </a:cubicBezTo>
                  <a:lnTo>
                    <a:pt x="0" y="233541"/>
                  </a:lnTo>
                  <a:lnTo>
                    <a:pt x="728243" y="22835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61F02F18-EE8B-100A-A5AE-3E26BB037A31}"/>
                </a:ext>
              </a:extLst>
            </p:cNvPr>
            <p:cNvSpPr/>
            <p:nvPr/>
          </p:nvSpPr>
          <p:spPr>
            <a:xfrm>
              <a:off x="6392787" y="2193581"/>
              <a:ext cx="131187" cy="28761"/>
            </a:xfrm>
            <a:custGeom>
              <a:avLst/>
              <a:gdLst>
                <a:gd name="connsiteX0" fmla="*/ 131187 w 131187"/>
                <a:gd name="connsiteY0" fmla="*/ 0 h 28761"/>
                <a:gd name="connsiteX1" fmla="*/ 0 w 131187"/>
                <a:gd name="connsiteY1" fmla="*/ 25949 h 28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187" h="28761">
                  <a:moveTo>
                    <a:pt x="131187" y="0"/>
                  </a:moveTo>
                  <a:cubicBezTo>
                    <a:pt x="131187" y="0"/>
                    <a:pt x="88835" y="39443"/>
                    <a:pt x="0" y="2594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C08FFF6-2797-CAF5-4623-685328F39184}"/>
                </a:ext>
              </a:extLst>
            </p:cNvPr>
            <p:cNvSpPr/>
            <p:nvPr/>
          </p:nvSpPr>
          <p:spPr>
            <a:xfrm>
              <a:off x="6430491" y="2378694"/>
              <a:ext cx="53714" cy="54136"/>
            </a:xfrm>
            <a:custGeom>
              <a:avLst/>
              <a:gdLst>
                <a:gd name="connsiteX0" fmla="*/ 24275 w 53714"/>
                <a:gd name="connsiteY0" fmla="*/ 682 h 54136"/>
                <a:gd name="connsiteX1" fmla="*/ 1549 w 53714"/>
                <a:gd name="connsiteY1" fmla="*/ 22479 h 54136"/>
                <a:gd name="connsiteX2" fmla="*/ 1549 w 53714"/>
                <a:gd name="connsiteY2" fmla="*/ 27669 h 54136"/>
                <a:gd name="connsiteX3" fmla="*/ 21176 w 53714"/>
                <a:gd name="connsiteY3" fmla="*/ 52580 h 54136"/>
                <a:gd name="connsiteX4" fmla="*/ 27374 w 53714"/>
                <a:gd name="connsiteY4" fmla="*/ 52580 h 54136"/>
                <a:gd name="connsiteX5" fmla="*/ 52165 w 53714"/>
                <a:gd name="connsiteY5" fmla="*/ 27669 h 54136"/>
                <a:gd name="connsiteX6" fmla="*/ 52165 w 53714"/>
                <a:gd name="connsiteY6" fmla="*/ 21441 h 54136"/>
                <a:gd name="connsiteX7" fmla="*/ 29440 w 53714"/>
                <a:gd name="connsiteY7" fmla="*/ 1720 h 54136"/>
                <a:gd name="connsiteX8" fmla="*/ 24275 w 53714"/>
                <a:gd name="connsiteY8" fmla="*/ 682 h 5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714" h="54136">
                  <a:moveTo>
                    <a:pt x="24275" y="682"/>
                  </a:moveTo>
                  <a:lnTo>
                    <a:pt x="1549" y="22479"/>
                  </a:lnTo>
                  <a:cubicBezTo>
                    <a:pt x="-516" y="23517"/>
                    <a:pt x="-516" y="26631"/>
                    <a:pt x="1549" y="27669"/>
                  </a:cubicBezTo>
                  <a:lnTo>
                    <a:pt x="21176" y="52580"/>
                  </a:lnTo>
                  <a:cubicBezTo>
                    <a:pt x="22209" y="54656"/>
                    <a:pt x="25308" y="54656"/>
                    <a:pt x="27374" y="52580"/>
                  </a:cubicBezTo>
                  <a:lnTo>
                    <a:pt x="52165" y="27669"/>
                  </a:lnTo>
                  <a:cubicBezTo>
                    <a:pt x="54231" y="25593"/>
                    <a:pt x="54231" y="23517"/>
                    <a:pt x="52165" y="21441"/>
                  </a:cubicBezTo>
                  <a:lnTo>
                    <a:pt x="29440" y="1720"/>
                  </a:lnTo>
                  <a:cubicBezTo>
                    <a:pt x="28407" y="-356"/>
                    <a:pt x="25308" y="-356"/>
                    <a:pt x="24275" y="68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B226998D-EDED-9A40-8320-AA11BDF0A53D}"/>
                </a:ext>
              </a:extLst>
            </p:cNvPr>
            <p:cNvSpPr/>
            <p:nvPr/>
          </p:nvSpPr>
          <p:spPr>
            <a:xfrm>
              <a:off x="6417579" y="2427641"/>
              <a:ext cx="59912" cy="174896"/>
            </a:xfrm>
            <a:custGeom>
              <a:avLst/>
              <a:gdLst>
                <a:gd name="connsiteX0" fmla="*/ 0 w 59912"/>
                <a:gd name="connsiteY0" fmla="*/ 107429 h 174896"/>
                <a:gd name="connsiteX1" fmla="*/ 35121 w 59912"/>
                <a:gd name="connsiteY1" fmla="*/ 1557 h 174896"/>
                <a:gd name="connsiteX2" fmla="*/ 39253 w 59912"/>
                <a:gd name="connsiteY2" fmla="*/ 1557 h 174896"/>
                <a:gd name="connsiteX3" fmla="*/ 59912 w 59912"/>
                <a:gd name="connsiteY3" fmla="*/ 100163 h 174896"/>
                <a:gd name="connsiteX4" fmla="*/ 37187 w 59912"/>
                <a:gd name="connsiteY4" fmla="*/ 174896 h 174896"/>
                <a:gd name="connsiteX5" fmla="*/ 7231 w 59912"/>
                <a:gd name="connsiteY5" fmla="*/ 174896 h 174896"/>
                <a:gd name="connsiteX6" fmla="*/ 0 w 59912"/>
                <a:gd name="connsiteY6" fmla="*/ 107429 h 17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912" h="174896">
                  <a:moveTo>
                    <a:pt x="0" y="107429"/>
                  </a:moveTo>
                  <a:lnTo>
                    <a:pt x="35121" y="1557"/>
                  </a:lnTo>
                  <a:cubicBezTo>
                    <a:pt x="36154" y="-519"/>
                    <a:pt x="39253" y="-519"/>
                    <a:pt x="39253" y="1557"/>
                  </a:cubicBezTo>
                  <a:lnTo>
                    <a:pt x="59912" y="100163"/>
                  </a:lnTo>
                  <a:lnTo>
                    <a:pt x="37187" y="174896"/>
                  </a:lnTo>
                  <a:lnTo>
                    <a:pt x="7231" y="174896"/>
                  </a:lnTo>
                  <a:lnTo>
                    <a:pt x="0" y="10742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AAB7C3C-2A5D-E0A8-9764-1263CAA302FB}"/>
                </a:ext>
              </a:extLst>
            </p:cNvPr>
            <p:cNvSpPr/>
            <p:nvPr/>
          </p:nvSpPr>
          <p:spPr>
            <a:xfrm>
              <a:off x="6088062" y="2358462"/>
              <a:ext cx="760265" cy="245113"/>
            </a:xfrm>
            <a:custGeom>
              <a:avLst/>
              <a:gdLst>
                <a:gd name="connsiteX0" fmla="*/ 576397 w 760265"/>
                <a:gd name="connsiteY0" fmla="*/ 155 h 245113"/>
                <a:gd name="connsiteX1" fmla="*/ 760265 w 760265"/>
                <a:gd name="connsiteY1" fmla="*/ 177646 h 245113"/>
                <a:gd name="connsiteX2" fmla="*/ 760265 w 760265"/>
                <a:gd name="connsiteY2" fmla="*/ 245113 h 245113"/>
                <a:gd name="connsiteX3" fmla="*/ 0 w 760265"/>
                <a:gd name="connsiteY3" fmla="*/ 245113 h 245113"/>
                <a:gd name="connsiteX4" fmla="*/ 3099 w 760265"/>
                <a:gd name="connsiteY4" fmla="*/ 177646 h 245113"/>
                <a:gd name="connsiteX5" fmla="*/ 186967 w 760265"/>
                <a:gd name="connsiteY5" fmla="*/ 155 h 245113"/>
                <a:gd name="connsiteX6" fmla="*/ 260308 w 760265"/>
                <a:gd name="connsiteY6" fmla="*/ 6382 h 245113"/>
                <a:gd name="connsiteX7" fmla="*/ 356374 w 760265"/>
                <a:gd name="connsiteY7" fmla="*/ 235772 h 245113"/>
                <a:gd name="connsiteX8" fmla="*/ 495825 w 760265"/>
                <a:gd name="connsiteY8" fmla="*/ 7420 h 245113"/>
                <a:gd name="connsiteX9" fmla="*/ 576397 w 760265"/>
                <a:gd name="connsiteY9" fmla="*/ 155 h 245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265" h="245113">
                  <a:moveTo>
                    <a:pt x="576397" y="155"/>
                  </a:moveTo>
                  <a:cubicBezTo>
                    <a:pt x="677628" y="155"/>
                    <a:pt x="760265" y="74888"/>
                    <a:pt x="760265" y="177646"/>
                  </a:cubicBezTo>
                  <a:lnTo>
                    <a:pt x="760265" y="245113"/>
                  </a:lnTo>
                  <a:lnTo>
                    <a:pt x="0" y="245113"/>
                  </a:lnTo>
                  <a:lnTo>
                    <a:pt x="3099" y="177646"/>
                  </a:lnTo>
                  <a:cubicBezTo>
                    <a:pt x="3099" y="75926"/>
                    <a:pt x="85736" y="-3997"/>
                    <a:pt x="186967" y="155"/>
                  </a:cubicBezTo>
                  <a:cubicBezTo>
                    <a:pt x="205561" y="1193"/>
                    <a:pt x="231385" y="3269"/>
                    <a:pt x="260308" y="6382"/>
                  </a:cubicBezTo>
                  <a:cubicBezTo>
                    <a:pt x="290264" y="48939"/>
                    <a:pt x="325385" y="129900"/>
                    <a:pt x="356374" y="235772"/>
                  </a:cubicBezTo>
                  <a:cubicBezTo>
                    <a:pt x="402858" y="121596"/>
                    <a:pt x="444177" y="62432"/>
                    <a:pt x="495825" y="7420"/>
                  </a:cubicBezTo>
                  <a:lnTo>
                    <a:pt x="576397" y="15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C4961D7-3CE4-03DF-427F-F016CEE87285}"/>
                </a:ext>
              </a:extLst>
            </p:cNvPr>
            <p:cNvSpPr/>
            <p:nvPr/>
          </p:nvSpPr>
          <p:spPr>
            <a:xfrm>
              <a:off x="6476458" y="2383528"/>
              <a:ext cx="140483" cy="200326"/>
            </a:xfrm>
            <a:custGeom>
              <a:avLst/>
              <a:gdLst>
                <a:gd name="connsiteX0" fmla="*/ 114660 w 140483"/>
                <a:gd name="connsiteY0" fmla="*/ 0 h 200326"/>
                <a:gd name="connsiteX1" fmla="*/ 140484 w 140483"/>
                <a:gd name="connsiteY1" fmla="*/ 38405 h 200326"/>
                <a:gd name="connsiteX2" fmla="*/ 78506 w 140483"/>
                <a:gd name="connsiteY2" fmla="*/ 55012 h 200326"/>
                <a:gd name="connsiteX3" fmla="*/ 100198 w 140483"/>
                <a:gd name="connsiteY3" fmla="*/ 93416 h 200326"/>
                <a:gd name="connsiteX4" fmla="*/ 0 w 140483"/>
                <a:gd name="connsiteY4" fmla="*/ 200326 h 20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83" h="200326">
                  <a:moveTo>
                    <a:pt x="114660" y="0"/>
                  </a:moveTo>
                  <a:lnTo>
                    <a:pt x="140484" y="38405"/>
                  </a:lnTo>
                  <a:lnTo>
                    <a:pt x="78506" y="55012"/>
                  </a:lnTo>
                  <a:lnTo>
                    <a:pt x="100198" y="93416"/>
                  </a:lnTo>
                  <a:cubicBezTo>
                    <a:pt x="100198" y="93416"/>
                    <a:pt x="47517" y="135973"/>
                    <a:pt x="0" y="200326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2082D4E-0605-E9B2-CE0A-8C9B16321D01}"/>
                </a:ext>
              </a:extLst>
            </p:cNvPr>
            <p:cNvSpPr/>
            <p:nvPr/>
          </p:nvSpPr>
          <p:spPr>
            <a:xfrm>
              <a:off x="6301886" y="2379376"/>
              <a:ext cx="121890" cy="211743"/>
            </a:xfrm>
            <a:custGeom>
              <a:avLst/>
              <a:gdLst>
                <a:gd name="connsiteX0" fmla="*/ 29956 w 121890"/>
                <a:gd name="connsiteY0" fmla="*/ 0 h 211743"/>
                <a:gd name="connsiteX1" fmla="*/ 0 w 121890"/>
                <a:gd name="connsiteY1" fmla="*/ 35291 h 211743"/>
                <a:gd name="connsiteX2" fmla="*/ 59912 w 121890"/>
                <a:gd name="connsiteY2" fmla="*/ 58126 h 211743"/>
                <a:gd name="connsiteX3" fmla="*/ 34088 w 121890"/>
                <a:gd name="connsiteY3" fmla="*/ 94454 h 211743"/>
                <a:gd name="connsiteX4" fmla="*/ 121890 w 121890"/>
                <a:gd name="connsiteY4" fmla="*/ 211744 h 21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890" h="211743">
                  <a:moveTo>
                    <a:pt x="29956" y="0"/>
                  </a:moveTo>
                  <a:lnTo>
                    <a:pt x="0" y="35291"/>
                  </a:lnTo>
                  <a:lnTo>
                    <a:pt x="59912" y="58126"/>
                  </a:lnTo>
                  <a:lnTo>
                    <a:pt x="34088" y="94454"/>
                  </a:lnTo>
                  <a:cubicBezTo>
                    <a:pt x="34088" y="94454"/>
                    <a:pt x="81605" y="143239"/>
                    <a:pt x="121890" y="211744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00798F6-E453-A1F6-DCBA-CD1CFDB4BF6F}"/>
                </a:ext>
              </a:extLst>
            </p:cNvPr>
            <p:cNvSpPr/>
            <p:nvPr/>
          </p:nvSpPr>
          <p:spPr>
            <a:xfrm>
              <a:off x="6369908" y="1785663"/>
              <a:ext cx="311365" cy="134934"/>
            </a:xfrm>
            <a:custGeom>
              <a:avLst/>
              <a:gdLst>
                <a:gd name="connsiteX0" fmla="*/ 250132 w 311365"/>
                <a:gd name="connsiteY0" fmla="*/ 134935 h 134934"/>
                <a:gd name="connsiteX1" fmla="*/ 12550 w 311365"/>
                <a:gd name="connsiteY1" fmla="*/ 110024 h 134934"/>
                <a:gd name="connsiteX2" fmla="*/ 149934 w 311365"/>
                <a:gd name="connsiteY2" fmla="*/ 0 h 134934"/>
                <a:gd name="connsiteX3" fmla="*/ 311078 w 311365"/>
                <a:gd name="connsiteY3" fmla="*/ 113138 h 134934"/>
                <a:gd name="connsiteX4" fmla="*/ 250132 w 311365"/>
                <a:gd name="connsiteY4" fmla="*/ 134935 h 134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365" h="134934">
                  <a:moveTo>
                    <a:pt x="250132" y="134935"/>
                  </a:moveTo>
                  <a:cubicBezTo>
                    <a:pt x="250132" y="134935"/>
                    <a:pt x="162330" y="83037"/>
                    <a:pt x="12550" y="110024"/>
                  </a:cubicBezTo>
                  <a:cubicBezTo>
                    <a:pt x="-26703" y="116252"/>
                    <a:pt x="28044" y="0"/>
                    <a:pt x="149934" y="0"/>
                  </a:cubicBezTo>
                  <a:cubicBezTo>
                    <a:pt x="267693" y="0"/>
                    <a:pt x="299715" y="74733"/>
                    <a:pt x="311078" y="113138"/>
                  </a:cubicBezTo>
                  <a:cubicBezTo>
                    <a:pt x="316242" y="127669"/>
                    <a:pt x="250132" y="134935"/>
                    <a:pt x="250132" y="13493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269029E3-F85A-8DEF-ED1C-D0E2D5FD30E5}"/>
                </a:ext>
              </a:extLst>
            </p:cNvPr>
            <p:cNvSpPr/>
            <p:nvPr/>
          </p:nvSpPr>
          <p:spPr>
            <a:xfrm>
              <a:off x="6585953" y="1872851"/>
              <a:ext cx="128416" cy="335261"/>
            </a:xfrm>
            <a:custGeom>
              <a:avLst/>
              <a:gdLst>
                <a:gd name="connsiteX0" fmla="*/ 30989 w 128416"/>
                <a:gd name="connsiteY0" fmla="*/ 24911 h 335261"/>
                <a:gd name="connsiteX1" fmla="*/ 0 w 128416"/>
                <a:gd name="connsiteY1" fmla="*/ 335261 h 335261"/>
                <a:gd name="connsiteX2" fmla="*/ 119824 w 128416"/>
                <a:gd name="connsiteY2" fmla="*/ 184757 h 335261"/>
                <a:gd name="connsiteX3" fmla="*/ 78506 w 128416"/>
                <a:gd name="connsiteY3" fmla="*/ 0 h 335261"/>
                <a:gd name="connsiteX4" fmla="*/ 30989 w 128416"/>
                <a:gd name="connsiteY4" fmla="*/ 24911 h 335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416" h="335261">
                  <a:moveTo>
                    <a:pt x="30989" y="24911"/>
                  </a:moveTo>
                  <a:lnTo>
                    <a:pt x="0" y="335261"/>
                  </a:lnTo>
                  <a:cubicBezTo>
                    <a:pt x="0" y="335261"/>
                    <a:pt x="85736" y="293743"/>
                    <a:pt x="119824" y="184757"/>
                  </a:cubicBezTo>
                  <a:cubicBezTo>
                    <a:pt x="134286" y="139087"/>
                    <a:pt x="136352" y="80961"/>
                    <a:pt x="78506" y="0"/>
                  </a:cubicBezTo>
                  <a:lnTo>
                    <a:pt x="30989" y="2491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526484F-E80E-8A50-C266-01DAD554A1C9}"/>
                </a:ext>
              </a:extLst>
            </p:cNvPr>
            <p:cNvSpPr/>
            <p:nvPr/>
          </p:nvSpPr>
          <p:spPr>
            <a:xfrm>
              <a:off x="6581821" y="2015093"/>
              <a:ext cx="95612" cy="119458"/>
            </a:xfrm>
            <a:custGeom>
              <a:avLst/>
              <a:gdLst>
                <a:gd name="connsiteX0" fmla="*/ 4132 w 95612"/>
                <a:gd name="connsiteY0" fmla="*/ 52894 h 119458"/>
                <a:gd name="connsiteX1" fmla="*/ 87802 w 95612"/>
                <a:gd name="connsiteY1" fmla="*/ 10338 h 119458"/>
                <a:gd name="connsiteX2" fmla="*/ 0 w 95612"/>
                <a:gd name="connsiteY2" fmla="*/ 119324 h 119458"/>
                <a:gd name="connsiteX3" fmla="*/ 4132 w 95612"/>
                <a:gd name="connsiteY3" fmla="*/ 52894 h 11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612" h="119458">
                  <a:moveTo>
                    <a:pt x="4132" y="52894"/>
                  </a:moveTo>
                  <a:cubicBezTo>
                    <a:pt x="4132" y="52894"/>
                    <a:pt x="46484" y="-28066"/>
                    <a:pt x="87802" y="10338"/>
                  </a:cubicBezTo>
                  <a:cubicBezTo>
                    <a:pt x="109495" y="30059"/>
                    <a:pt x="87802" y="123476"/>
                    <a:pt x="0" y="119324"/>
                  </a:cubicBezTo>
                  <a:lnTo>
                    <a:pt x="4132" y="52894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BAA413BE-423D-48A1-A077-30180D856670}"/>
              </a:ext>
            </a:extLst>
          </p:cNvPr>
          <p:cNvGrpSpPr/>
          <p:nvPr/>
        </p:nvGrpSpPr>
        <p:grpSpPr>
          <a:xfrm>
            <a:off x="763699" y="1251509"/>
            <a:ext cx="1011913" cy="1095520"/>
            <a:chOff x="8233991" y="1785685"/>
            <a:chExt cx="760265" cy="823080"/>
          </a:xfrm>
        </p:grpSpPr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EC2A47BA-7A7F-4952-D29B-4D6AD719DD2A}"/>
                </a:ext>
              </a:extLst>
            </p:cNvPr>
            <p:cNvSpPr/>
            <p:nvPr/>
          </p:nvSpPr>
          <p:spPr>
            <a:xfrm>
              <a:off x="8461787" y="1856244"/>
              <a:ext cx="341369" cy="371214"/>
            </a:xfrm>
            <a:custGeom>
              <a:avLst/>
              <a:gdLst>
                <a:gd name="connsiteX0" fmla="*/ 81061 w 341369"/>
                <a:gd name="connsiteY0" fmla="*/ 10380 h 371214"/>
                <a:gd name="connsiteX1" fmla="*/ 7720 w 341369"/>
                <a:gd name="connsiteY1" fmla="*/ 225237 h 371214"/>
                <a:gd name="connsiteX2" fmla="*/ 96555 w 341369"/>
                <a:gd name="connsiteY2" fmla="*/ 369514 h 371214"/>
                <a:gd name="connsiteX3" fmla="*/ 262863 w 341369"/>
                <a:gd name="connsiteY3" fmla="*/ 367438 h 371214"/>
                <a:gd name="connsiteX4" fmla="*/ 341369 w 341369"/>
                <a:gd name="connsiteY4" fmla="*/ 0 h 371214"/>
                <a:gd name="connsiteX5" fmla="*/ 81061 w 341369"/>
                <a:gd name="connsiteY5" fmla="*/ 10380 h 371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369" h="371214">
                  <a:moveTo>
                    <a:pt x="81061" y="10380"/>
                  </a:moveTo>
                  <a:lnTo>
                    <a:pt x="7720" y="225237"/>
                  </a:lnTo>
                  <a:cubicBezTo>
                    <a:pt x="-18104" y="293743"/>
                    <a:pt x="23215" y="368476"/>
                    <a:pt x="96555" y="369514"/>
                  </a:cubicBezTo>
                  <a:cubicBezTo>
                    <a:pt x="175061" y="371590"/>
                    <a:pt x="256666" y="372628"/>
                    <a:pt x="262863" y="367438"/>
                  </a:cubicBezTo>
                  <a:cubicBezTo>
                    <a:pt x="274226" y="359134"/>
                    <a:pt x="341369" y="0"/>
                    <a:pt x="341369" y="0"/>
                  </a:cubicBezTo>
                  <a:lnTo>
                    <a:pt x="81061" y="103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F2C7BDF7-7555-EE00-0165-405E3F7BC4A9}"/>
                </a:ext>
              </a:extLst>
            </p:cNvPr>
            <p:cNvSpPr/>
            <p:nvPr/>
          </p:nvSpPr>
          <p:spPr>
            <a:xfrm>
              <a:off x="8465376" y="2132341"/>
              <a:ext cx="270637" cy="344602"/>
            </a:xfrm>
            <a:custGeom>
              <a:avLst/>
              <a:gdLst>
                <a:gd name="connsiteX0" fmla="*/ 91934 w 270637"/>
                <a:gd name="connsiteY0" fmla="*/ 42556 h 344602"/>
                <a:gd name="connsiteX1" fmla="*/ 0 w 270637"/>
                <a:gd name="connsiteY1" fmla="*/ 335261 h 344602"/>
                <a:gd name="connsiteX2" fmla="*/ 261341 w 270637"/>
                <a:gd name="connsiteY2" fmla="*/ 344603 h 344602"/>
                <a:gd name="connsiteX3" fmla="*/ 270638 w 270637"/>
                <a:gd name="connsiteY3" fmla="*/ 0 h 344602"/>
                <a:gd name="connsiteX4" fmla="*/ 91934 w 270637"/>
                <a:gd name="connsiteY4" fmla="*/ 42556 h 34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37" h="344602">
                  <a:moveTo>
                    <a:pt x="91934" y="42556"/>
                  </a:moveTo>
                  <a:cubicBezTo>
                    <a:pt x="83670" y="53974"/>
                    <a:pt x="0" y="335261"/>
                    <a:pt x="0" y="335261"/>
                  </a:cubicBezTo>
                  <a:lnTo>
                    <a:pt x="261341" y="344603"/>
                  </a:lnTo>
                  <a:lnTo>
                    <a:pt x="270638" y="0"/>
                  </a:lnTo>
                  <a:lnTo>
                    <a:pt x="91934" y="4255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ACFD7BD-13EE-046E-6BC9-950380C988E3}"/>
                </a:ext>
              </a:extLst>
            </p:cNvPr>
            <p:cNvSpPr/>
            <p:nvPr/>
          </p:nvSpPr>
          <p:spPr>
            <a:xfrm>
              <a:off x="8500481" y="1785685"/>
              <a:ext cx="310962" cy="133476"/>
            </a:xfrm>
            <a:custGeom>
              <a:avLst/>
              <a:gdLst>
                <a:gd name="connsiteX0" fmla="*/ 266521 w 310962"/>
                <a:gd name="connsiteY0" fmla="*/ 128685 h 133476"/>
                <a:gd name="connsiteX1" fmla="*/ 164257 w 310962"/>
                <a:gd name="connsiteY1" fmla="*/ 114153 h 133476"/>
                <a:gd name="connsiteX2" fmla="*/ 37202 w 310962"/>
                <a:gd name="connsiteY2" fmla="*/ 119343 h 133476"/>
                <a:gd name="connsiteX3" fmla="*/ 64059 w 310962"/>
                <a:gd name="connsiteY3" fmla="*/ 22813 h 133476"/>
                <a:gd name="connsiteX4" fmla="*/ 249994 w 310962"/>
                <a:gd name="connsiteY4" fmla="*/ 12433 h 133476"/>
                <a:gd name="connsiteX5" fmla="*/ 310939 w 310962"/>
                <a:gd name="connsiteY5" fmla="*/ 106887 h 133476"/>
                <a:gd name="connsiteX6" fmla="*/ 266521 w 310962"/>
                <a:gd name="connsiteY6" fmla="*/ 128685 h 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0962" h="133476">
                  <a:moveTo>
                    <a:pt x="266521" y="128685"/>
                  </a:moveTo>
                  <a:cubicBezTo>
                    <a:pt x="258257" y="79900"/>
                    <a:pt x="206609" y="105849"/>
                    <a:pt x="164257" y="114153"/>
                  </a:cubicBezTo>
                  <a:cubicBezTo>
                    <a:pt x="127070" y="121419"/>
                    <a:pt x="84719" y="132836"/>
                    <a:pt x="37202" y="119343"/>
                  </a:cubicBezTo>
                  <a:cubicBezTo>
                    <a:pt x="-39238" y="96508"/>
                    <a:pt x="18609" y="43572"/>
                    <a:pt x="64059" y="22813"/>
                  </a:cubicBezTo>
                  <a:cubicBezTo>
                    <a:pt x="131202" y="-7288"/>
                    <a:pt x="219005" y="-4174"/>
                    <a:pt x="249994" y="12433"/>
                  </a:cubicBezTo>
                  <a:cubicBezTo>
                    <a:pt x="314038" y="46686"/>
                    <a:pt x="310939" y="92356"/>
                    <a:pt x="310939" y="106887"/>
                  </a:cubicBezTo>
                  <a:cubicBezTo>
                    <a:pt x="310939" y="121419"/>
                    <a:pt x="268587" y="143216"/>
                    <a:pt x="266521" y="12868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A1903F0E-16A6-3852-E37F-6447E1D661B1}"/>
                </a:ext>
              </a:extLst>
            </p:cNvPr>
            <p:cNvSpPr/>
            <p:nvPr/>
          </p:nvSpPr>
          <p:spPr>
            <a:xfrm>
              <a:off x="8733947" y="1882193"/>
              <a:ext cx="150705" cy="336299"/>
            </a:xfrm>
            <a:custGeom>
              <a:avLst/>
              <a:gdLst>
                <a:gd name="connsiteX0" fmla="*/ 30989 w 150705"/>
                <a:gd name="connsiteY0" fmla="*/ 23873 h 336299"/>
                <a:gd name="connsiteX1" fmla="*/ 0 w 150705"/>
                <a:gd name="connsiteY1" fmla="*/ 336299 h 336299"/>
                <a:gd name="connsiteX2" fmla="*/ 113627 w 150705"/>
                <a:gd name="connsiteY2" fmla="*/ 215896 h 336299"/>
                <a:gd name="connsiteX3" fmla="*/ 72308 w 150705"/>
                <a:gd name="connsiteY3" fmla="*/ 0 h 336299"/>
                <a:gd name="connsiteX4" fmla="*/ 30989 w 150705"/>
                <a:gd name="connsiteY4" fmla="*/ 23873 h 336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705" h="336299">
                  <a:moveTo>
                    <a:pt x="30989" y="23873"/>
                  </a:moveTo>
                  <a:lnTo>
                    <a:pt x="0" y="336299"/>
                  </a:lnTo>
                  <a:cubicBezTo>
                    <a:pt x="0" y="336299"/>
                    <a:pt x="57846" y="316578"/>
                    <a:pt x="113627" y="215896"/>
                  </a:cubicBezTo>
                  <a:cubicBezTo>
                    <a:pt x="169407" y="115214"/>
                    <a:pt x="167341" y="8304"/>
                    <a:pt x="72308" y="0"/>
                  </a:cubicBezTo>
                  <a:lnTo>
                    <a:pt x="30989" y="2387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24F141F-C8D0-25EB-F04F-A39F763C6C57}"/>
                </a:ext>
              </a:extLst>
            </p:cNvPr>
            <p:cNvSpPr/>
            <p:nvPr/>
          </p:nvSpPr>
          <p:spPr>
            <a:xfrm>
              <a:off x="8727750" y="2020283"/>
              <a:ext cx="95612" cy="119458"/>
            </a:xfrm>
            <a:custGeom>
              <a:avLst/>
              <a:gdLst>
                <a:gd name="connsiteX0" fmla="*/ 4132 w 95612"/>
                <a:gd name="connsiteY0" fmla="*/ 52894 h 119458"/>
                <a:gd name="connsiteX1" fmla="*/ 87802 w 95612"/>
                <a:gd name="connsiteY1" fmla="*/ 10338 h 119458"/>
                <a:gd name="connsiteX2" fmla="*/ 0 w 95612"/>
                <a:gd name="connsiteY2" fmla="*/ 119324 h 119458"/>
                <a:gd name="connsiteX3" fmla="*/ 4132 w 95612"/>
                <a:gd name="connsiteY3" fmla="*/ 52894 h 11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612" h="119458">
                  <a:moveTo>
                    <a:pt x="4132" y="52894"/>
                  </a:moveTo>
                  <a:cubicBezTo>
                    <a:pt x="4132" y="52894"/>
                    <a:pt x="46484" y="-28066"/>
                    <a:pt x="87802" y="10338"/>
                  </a:cubicBezTo>
                  <a:cubicBezTo>
                    <a:pt x="109495" y="30059"/>
                    <a:pt x="87802" y="123476"/>
                    <a:pt x="0" y="119324"/>
                  </a:cubicBezTo>
                  <a:lnTo>
                    <a:pt x="4132" y="5289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6192AC34-E18B-7321-113C-BF41F12D8BAF}"/>
                </a:ext>
              </a:extLst>
            </p:cNvPr>
            <p:cNvSpPr/>
            <p:nvPr/>
          </p:nvSpPr>
          <p:spPr>
            <a:xfrm>
              <a:off x="8270144" y="2371072"/>
              <a:ext cx="705517" cy="236655"/>
            </a:xfrm>
            <a:custGeom>
              <a:avLst/>
              <a:gdLst>
                <a:gd name="connsiteX0" fmla="*/ 688990 w 705517"/>
                <a:gd name="connsiteY0" fmla="*/ 236655 h 236655"/>
                <a:gd name="connsiteX1" fmla="*/ 705518 w 705517"/>
                <a:gd name="connsiteY1" fmla="*/ 170226 h 236655"/>
                <a:gd name="connsiteX2" fmla="*/ 528880 w 705517"/>
                <a:gd name="connsiteY2" fmla="*/ 6228 h 236655"/>
                <a:gd name="connsiteX3" fmla="*/ 459671 w 705517"/>
                <a:gd name="connsiteY3" fmla="*/ 0 h 236655"/>
                <a:gd name="connsiteX4" fmla="*/ 340880 w 705517"/>
                <a:gd name="connsiteY4" fmla="*/ 7266 h 236655"/>
                <a:gd name="connsiteX5" fmla="*/ 223121 w 705517"/>
                <a:gd name="connsiteY5" fmla="*/ 0 h 236655"/>
                <a:gd name="connsiteX6" fmla="*/ 151846 w 705517"/>
                <a:gd name="connsiteY6" fmla="*/ 7266 h 236655"/>
                <a:gd name="connsiteX7" fmla="*/ 3099 w 705517"/>
                <a:gd name="connsiteY7" fmla="*/ 157770 h 236655"/>
                <a:gd name="connsiteX8" fmla="*/ 0 w 705517"/>
                <a:gd name="connsiteY8" fmla="*/ 225237 h 236655"/>
                <a:gd name="connsiteX9" fmla="*/ 688990 w 705517"/>
                <a:gd name="connsiteY9" fmla="*/ 236655 h 236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5517" h="236655">
                  <a:moveTo>
                    <a:pt x="688990" y="236655"/>
                  </a:moveTo>
                  <a:lnTo>
                    <a:pt x="705518" y="170226"/>
                  </a:lnTo>
                  <a:cubicBezTo>
                    <a:pt x="705518" y="68505"/>
                    <a:pt x="631144" y="6228"/>
                    <a:pt x="528880" y="6228"/>
                  </a:cubicBezTo>
                  <a:lnTo>
                    <a:pt x="459671" y="0"/>
                  </a:lnTo>
                  <a:cubicBezTo>
                    <a:pt x="459671" y="0"/>
                    <a:pt x="392528" y="7266"/>
                    <a:pt x="340880" y="7266"/>
                  </a:cubicBezTo>
                  <a:cubicBezTo>
                    <a:pt x="289231" y="7266"/>
                    <a:pt x="223121" y="0"/>
                    <a:pt x="223121" y="0"/>
                  </a:cubicBezTo>
                  <a:lnTo>
                    <a:pt x="151846" y="7266"/>
                  </a:lnTo>
                  <a:cubicBezTo>
                    <a:pt x="50615" y="7266"/>
                    <a:pt x="3099" y="55012"/>
                    <a:pt x="3099" y="157770"/>
                  </a:cubicBezTo>
                  <a:lnTo>
                    <a:pt x="0" y="225237"/>
                  </a:lnTo>
                  <a:lnTo>
                    <a:pt x="688990" y="23665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3535C7EE-7398-92DD-855E-1B4B01E69A87}"/>
                </a:ext>
              </a:extLst>
            </p:cNvPr>
            <p:cNvSpPr/>
            <p:nvPr/>
          </p:nvSpPr>
          <p:spPr>
            <a:xfrm>
              <a:off x="8538716" y="2198771"/>
              <a:ext cx="131187" cy="28761"/>
            </a:xfrm>
            <a:custGeom>
              <a:avLst/>
              <a:gdLst>
                <a:gd name="connsiteX0" fmla="*/ 131187 w 131187"/>
                <a:gd name="connsiteY0" fmla="*/ 0 h 28761"/>
                <a:gd name="connsiteX1" fmla="*/ 0 w 131187"/>
                <a:gd name="connsiteY1" fmla="*/ 25949 h 28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187" h="28761">
                  <a:moveTo>
                    <a:pt x="131187" y="0"/>
                  </a:moveTo>
                  <a:cubicBezTo>
                    <a:pt x="131187" y="0"/>
                    <a:pt x="88835" y="39443"/>
                    <a:pt x="0" y="2594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6A33ECD6-269B-1A82-9C85-719803B7DA0E}"/>
                </a:ext>
              </a:extLst>
            </p:cNvPr>
            <p:cNvSpPr/>
            <p:nvPr/>
          </p:nvSpPr>
          <p:spPr>
            <a:xfrm>
              <a:off x="8576420" y="2383787"/>
              <a:ext cx="53714" cy="54233"/>
            </a:xfrm>
            <a:custGeom>
              <a:avLst/>
              <a:gdLst>
                <a:gd name="connsiteX0" fmla="*/ 24275 w 53714"/>
                <a:gd name="connsiteY0" fmla="*/ 778 h 54233"/>
                <a:gd name="connsiteX1" fmla="*/ 1549 w 53714"/>
                <a:gd name="connsiteY1" fmla="*/ 22576 h 54233"/>
                <a:gd name="connsiteX2" fmla="*/ 1549 w 53714"/>
                <a:gd name="connsiteY2" fmla="*/ 27765 h 54233"/>
                <a:gd name="connsiteX3" fmla="*/ 21176 w 53714"/>
                <a:gd name="connsiteY3" fmla="*/ 52677 h 54233"/>
                <a:gd name="connsiteX4" fmla="*/ 27374 w 53714"/>
                <a:gd name="connsiteY4" fmla="*/ 52677 h 54233"/>
                <a:gd name="connsiteX5" fmla="*/ 52165 w 53714"/>
                <a:gd name="connsiteY5" fmla="*/ 27765 h 54233"/>
                <a:gd name="connsiteX6" fmla="*/ 52165 w 53714"/>
                <a:gd name="connsiteY6" fmla="*/ 21538 h 54233"/>
                <a:gd name="connsiteX7" fmla="*/ 29440 w 53714"/>
                <a:gd name="connsiteY7" fmla="*/ 778 h 54233"/>
                <a:gd name="connsiteX8" fmla="*/ 24275 w 53714"/>
                <a:gd name="connsiteY8" fmla="*/ 778 h 54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714" h="54233">
                  <a:moveTo>
                    <a:pt x="24275" y="778"/>
                  </a:moveTo>
                  <a:lnTo>
                    <a:pt x="1549" y="22576"/>
                  </a:lnTo>
                  <a:cubicBezTo>
                    <a:pt x="-516" y="23614"/>
                    <a:pt x="-516" y="26728"/>
                    <a:pt x="1549" y="27765"/>
                  </a:cubicBezTo>
                  <a:lnTo>
                    <a:pt x="21176" y="52677"/>
                  </a:lnTo>
                  <a:cubicBezTo>
                    <a:pt x="22209" y="54752"/>
                    <a:pt x="25308" y="54752"/>
                    <a:pt x="27374" y="52677"/>
                  </a:cubicBezTo>
                  <a:lnTo>
                    <a:pt x="52165" y="27765"/>
                  </a:lnTo>
                  <a:cubicBezTo>
                    <a:pt x="54231" y="25690"/>
                    <a:pt x="54231" y="23614"/>
                    <a:pt x="52165" y="21538"/>
                  </a:cubicBezTo>
                  <a:lnTo>
                    <a:pt x="29440" y="778"/>
                  </a:lnTo>
                  <a:cubicBezTo>
                    <a:pt x="28407" y="-259"/>
                    <a:pt x="25308" y="-259"/>
                    <a:pt x="24275" y="77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89351F91-C62F-B72E-A25D-2A00E575D65E}"/>
                </a:ext>
              </a:extLst>
            </p:cNvPr>
            <p:cNvSpPr/>
            <p:nvPr/>
          </p:nvSpPr>
          <p:spPr>
            <a:xfrm>
              <a:off x="8563508" y="2431793"/>
              <a:ext cx="59912" cy="174896"/>
            </a:xfrm>
            <a:custGeom>
              <a:avLst/>
              <a:gdLst>
                <a:gd name="connsiteX0" fmla="*/ 0 w 59912"/>
                <a:gd name="connsiteY0" fmla="*/ 107429 h 174896"/>
                <a:gd name="connsiteX1" fmla="*/ 35121 w 59912"/>
                <a:gd name="connsiteY1" fmla="*/ 1557 h 174896"/>
                <a:gd name="connsiteX2" fmla="*/ 39253 w 59912"/>
                <a:gd name="connsiteY2" fmla="*/ 1557 h 174896"/>
                <a:gd name="connsiteX3" fmla="*/ 59912 w 59912"/>
                <a:gd name="connsiteY3" fmla="*/ 100163 h 174896"/>
                <a:gd name="connsiteX4" fmla="*/ 37187 w 59912"/>
                <a:gd name="connsiteY4" fmla="*/ 174896 h 174896"/>
                <a:gd name="connsiteX5" fmla="*/ 7231 w 59912"/>
                <a:gd name="connsiteY5" fmla="*/ 174896 h 174896"/>
                <a:gd name="connsiteX6" fmla="*/ 0 w 59912"/>
                <a:gd name="connsiteY6" fmla="*/ 107429 h 17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912" h="174896">
                  <a:moveTo>
                    <a:pt x="0" y="107429"/>
                  </a:moveTo>
                  <a:lnTo>
                    <a:pt x="35121" y="1557"/>
                  </a:lnTo>
                  <a:cubicBezTo>
                    <a:pt x="36154" y="-519"/>
                    <a:pt x="39253" y="-519"/>
                    <a:pt x="39253" y="1557"/>
                  </a:cubicBezTo>
                  <a:lnTo>
                    <a:pt x="59912" y="100163"/>
                  </a:lnTo>
                  <a:lnTo>
                    <a:pt x="37187" y="174896"/>
                  </a:lnTo>
                  <a:lnTo>
                    <a:pt x="7231" y="174896"/>
                  </a:lnTo>
                  <a:lnTo>
                    <a:pt x="0" y="10742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B0A679D4-E3A7-D4D0-9FED-6658B7DDEF90}"/>
                </a:ext>
              </a:extLst>
            </p:cNvPr>
            <p:cNvSpPr/>
            <p:nvPr/>
          </p:nvSpPr>
          <p:spPr>
            <a:xfrm>
              <a:off x="8233991" y="2363652"/>
              <a:ext cx="760265" cy="245113"/>
            </a:xfrm>
            <a:custGeom>
              <a:avLst/>
              <a:gdLst>
                <a:gd name="connsiteX0" fmla="*/ 576397 w 760265"/>
                <a:gd name="connsiteY0" fmla="*/ 155 h 245113"/>
                <a:gd name="connsiteX1" fmla="*/ 760265 w 760265"/>
                <a:gd name="connsiteY1" fmla="*/ 177646 h 245113"/>
                <a:gd name="connsiteX2" fmla="*/ 760265 w 760265"/>
                <a:gd name="connsiteY2" fmla="*/ 245113 h 245113"/>
                <a:gd name="connsiteX3" fmla="*/ 0 w 760265"/>
                <a:gd name="connsiteY3" fmla="*/ 245113 h 245113"/>
                <a:gd name="connsiteX4" fmla="*/ 3099 w 760265"/>
                <a:gd name="connsiteY4" fmla="*/ 177646 h 245113"/>
                <a:gd name="connsiteX5" fmla="*/ 186967 w 760265"/>
                <a:gd name="connsiteY5" fmla="*/ 155 h 245113"/>
                <a:gd name="connsiteX6" fmla="*/ 260308 w 760265"/>
                <a:gd name="connsiteY6" fmla="*/ 6382 h 245113"/>
                <a:gd name="connsiteX7" fmla="*/ 356374 w 760265"/>
                <a:gd name="connsiteY7" fmla="*/ 235772 h 245113"/>
                <a:gd name="connsiteX8" fmla="*/ 495825 w 760265"/>
                <a:gd name="connsiteY8" fmla="*/ 7420 h 245113"/>
                <a:gd name="connsiteX9" fmla="*/ 576397 w 760265"/>
                <a:gd name="connsiteY9" fmla="*/ 155 h 245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265" h="245113">
                  <a:moveTo>
                    <a:pt x="576397" y="155"/>
                  </a:moveTo>
                  <a:cubicBezTo>
                    <a:pt x="677628" y="155"/>
                    <a:pt x="760265" y="74888"/>
                    <a:pt x="760265" y="177646"/>
                  </a:cubicBezTo>
                  <a:lnTo>
                    <a:pt x="760265" y="245113"/>
                  </a:lnTo>
                  <a:lnTo>
                    <a:pt x="0" y="245113"/>
                  </a:lnTo>
                  <a:lnTo>
                    <a:pt x="3099" y="177646"/>
                  </a:lnTo>
                  <a:cubicBezTo>
                    <a:pt x="3099" y="75926"/>
                    <a:pt x="85736" y="-3997"/>
                    <a:pt x="186967" y="155"/>
                  </a:cubicBezTo>
                  <a:cubicBezTo>
                    <a:pt x="205561" y="1193"/>
                    <a:pt x="231385" y="3269"/>
                    <a:pt x="260308" y="6382"/>
                  </a:cubicBezTo>
                  <a:cubicBezTo>
                    <a:pt x="290264" y="48939"/>
                    <a:pt x="325385" y="129900"/>
                    <a:pt x="356374" y="235772"/>
                  </a:cubicBezTo>
                  <a:cubicBezTo>
                    <a:pt x="402858" y="121596"/>
                    <a:pt x="444177" y="62432"/>
                    <a:pt x="495825" y="7420"/>
                  </a:cubicBezTo>
                  <a:lnTo>
                    <a:pt x="576397" y="15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86C316E5-2316-9110-DD7D-645E4F9DA921}"/>
                </a:ext>
              </a:extLst>
            </p:cNvPr>
            <p:cNvSpPr/>
            <p:nvPr/>
          </p:nvSpPr>
          <p:spPr>
            <a:xfrm>
              <a:off x="8622387" y="2388718"/>
              <a:ext cx="140483" cy="200326"/>
            </a:xfrm>
            <a:custGeom>
              <a:avLst/>
              <a:gdLst>
                <a:gd name="connsiteX0" fmla="*/ 114660 w 140483"/>
                <a:gd name="connsiteY0" fmla="*/ 0 h 200326"/>
                <a:gd name="connsiteX1" fmla="*/ 140484 w 140483"/>
                <a:gd name="connsiteY1" fmla="*/ 38405 h 200326"/>
                <a:gd name="connsiteX2" fmla="*/ 78506 w 140483"/>
                <a:gd name="connsiteY2" fmla="*/ 55012 h 200326"/>
                <a:gd name="connsiteX3" fmla="*/ 100198 w 140483"/>
                <a:gd name="connsiteY3" fmla="*/ 93416 h 200326"/>
                <a:gd name="connsiteX4" fmla="*/ 0 w 140483"/>
                <a:gd name="connsiteY4" fmla="*/ 200326 h 20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83" h="200326">
                  <a:moveTo>
                    <a:pt x="114660" y="0"/>
                  </a:moveTo>
                  <a:lnTo>
                    <a:pt x="140484" y="38405"/>
                  </a:lnTo>
                  <a:lnTo>
                    <a:pt x="78506" y="55012"/>
                  </a:lnTo>
                  <a:lnTo>
                    <a:pt x="100198" y="93416"/>
                  </a:lnTo>
                  <a:cubicBezTo>
                    <a:pt x="100198" y="93416"/>
                    <a:pt x="47517" y="135973"/>
                    <a:pt x="0" y="200326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6B82E6D2-67A6-54F7-E895-FB889A4B9AAC}"/>
                </a:ext>
              </a:extLst>
            </p:cNvPr>
            <p:cNvSpPr/>
            <p:nvPr/>
          </p:nvSpPr>
          <p:spPr>
            <a:xfrm>
              <a:off x="8447815" y="2384566"/>
              <a:ext cx="121890" cy="211743"/>
            </a:xfrm>
            <a:custGeom>
              <a:avLst/>
              <a:gdLst>
                <a:gd name="connsiteX0" fmla="*/ 29956 w 121890"/>
                <a:gd name="connsiteY0" fmla="*/ 0 h 211743"/>
                <a:gd name="connsiteX1" fmla="*/ 0 w 121890"/>
                <a:gd name="connsiteY1" fmla="*/ 35291 h 211743"/>
                <a:gd name="connsiteX2" fmla="*/ 59912 w 121890"/>
                <a:gd name="connsiteY2" fmla="*/ 58126 h 211743"/>
                <a:gd name="connsiteX3" fmla="*/ 34088 w 121890"/>
                <a:gd name="connsiteY3" fmla="*/ 94454 h 211743"/>
                <a:gd name="connsiteX4" fmla="*/ 121890 w 121890"/>
                <a:gd name="connsiteY4" fmla="*/ 211744 h 21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890" h="211743">
                  <a:moveTo>
                    <a:pt x="29956" y="0"/>
                  </a:moveTo>
                  <a:lnTo>
                    <a:pt x="0" y="35291"/>
                  </a:lnTo>
                  <a:lnTo>
                    <a:pt x="59912" y="58126"/>
                  </a:lnTo>
                  <a:lnTo>
                    <a:pt x="34088" y="94454"/>
                  </a:lnTo>
                  <a:cubicBezTo>
                    <a:pt x="34088" y="94454"/>
                    <a:pt x="81605" y="143239"/>
                    <a:pt x="121890" y="211744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69C33D74-6B5B-6A1E-9095-F9EA53658CBC}"/>
              </a:ext>
            </a:extLst>
          </p:cNvPr>
          <p:cNvGrpSpPr/>
          <p:nvPr/>
        </p:nvGrpSpPr>
        <p:grpSpPr>
          <a:xfrm>
            <a:off x="8714948" y="1241132"/>
            <a:ext cx="1011911" cy="1115754"/>
            <a:chOff x="7180893" y="1777889"/>
            <a:chExt cx="760264" cy="838282"/>
          </a:xfrm>
        </p:grpSpPr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F427A44B-0829-CCC5-317F-AFAB740BC687}"/>
                </a:ext>
              </a:extLst>
            </p:cNvPr>
            <p:cNvSpPr/>
            <p:nvPr/>
          </p:nvSpPr>
          <p:spPr>
            <a:xfrm>
              <a:off x="7408689" y="1860461"/>
              <a:ext cx="341368" cy="372787"/>
            </a:xfrm>
            <a:custGeom>
              <a:avLst/>
              <a:gdLst>
                <a:gd name="connsiteX0" fmla="*/ 81061 w 341368"/>
                <a:gd name="connsiteY0" fmla="*/ 10424 h 372787"/>
                <a:gd name="connsiteX1" fmla="*/ 7720 w 341368"/>
                <a:gd name="connsiteY1" fmla="*/ 226192 h 372787"/>
                <a:gd name="connsiteX2" fmla="*/ 96555 w 341368"/>
                <a:gd name="connsiteY2" fmla="*/ 371080 h 372787"/>
                <a:gd name="connsiteX3" fmla="*/ 262863 w 341368"/>
                <a:gd name="connsiteY3" fmla="*/ 368995 h 372787"/>
                <a:gd name="connsiteX4" fmla="*/ 341369 w 341368"/>
                <a:gd name="connsiteY4" fmla="*/ 0 h 372787"/>
                <a:gd name="connsiteX5" fmla="*/ 81061 w 341368"/>
                <a:gd name="connsiteY5" fmla="*/ 10424 h 372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368" h="372787">
                  <a:moveTo>
                    <a:pt x="81061" y="10424"/>
                  </a:moveTo>
                  <a:lnTo>
                    <a:pt x="7720" y="226192"/>
                  </a:lnTo>
                  <a:cubicBezTo>
                    <a:pt x="-18104" y="294988"/>
                    <a:pt x="23215" y="370037"/>
                    <a:pt x="96555" y="371080"/>
                  </a:cubicBezTo>
                  <a:cubicBezTo>
                    <a:pt x="175061" y="373164"/>
                    <a:pt x="256665" y="374207"/>
                    <a:pt x="262863" y="368995"/>
                  </a:cubicBezTo>
                  <a:cubicBezTo>
                    <a:pt x="274226" y="360656"/>
                    <a:pt x="341369" y="0"/>
                    <a:pt x="341369" y="0"/>
                  </a:cubicBezTo>
                  <a:lnTo>
                    <a:pt x="81061" y="10424"/>
                  </a:lnTo>
                  <a:close/>
                </a:path>
              </a:pathLst>
            </a:custGeom>
            <a:solidFill>
              <a:schemeClr val="accent1"/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381850AF-485E-3423-AA97-EE7AA415E329}"/>
                </a:ext>
              </a:extLst>
            </p:cNvPr>
            <p:cNvSpPr/>
            <p:nvPr/>
          </p:nvSpPr>
          <p:spPr>
            <a:xfrm>
              <a:off x="7412277" y="2137728"/>
              <a:ext cx="270637" cy="346063"/>
            </a:xfrm>
            <a:custGeom>
              <a:avLst/>
              <a:gdLst>
                <a:gd name="connsiteX0" fmla="*/ 91934 w 270637"/>
                <a:gd name="connsiteY0" fmla="*/ 42737 h 346063"/>
                <a:gd name="connsiteX1" fmla="*/ 0 w 270637"/>
                <a:gd name="connsiteY1" fmla="*/ 336682 h 346063"/>
                <a:gd name="connsiteX2" fmla="*/ 261341 w 270637"/>
                <a:gd name="connsiteY2" fmla="*/ 346063 h 346063"/>
                <a:gd name="connsiteX3" fmla="*/ 270638 w 270637"/>
                <a:gd name="connsiteY3" fmla="*/ 0 h 346063"/>
                <a:gd name="connsiteX4" fmla="*/ 91934 w 270637"/>
                <a:gd name="connsiteY4" fmla="*/ 42737 h 34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37" h="346063">
                  <a:moveTo>
                    <a:pt x="91934" y="42737"/>
                  </a:moveTo>
                  <a:cubicBezTo>
                    <a:pt x="83670" y="54203"/>
                    <a:pt x="0" y="336682"/>
                    <a:pt x="0" y="336682"/>
                  </a:cubicBezTo>
                  <a:lnTo>
                    <a:pt x="261341" y="346063"/>
                  </a:lnTo>
                  <a:lnTo>
                    <a:pt x="270638" y="0"/>
                  </a:lnTo>
                  <a:lnTo>
                    <a:pt x="91934" y="42737"/>
                  </a:lnTo>
                  <a:close/>
                </a:path>
              </a:pathLst>
            </a:custGeom>
            <a:solidFill>
              <a:schemeClr val="accent1"/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5BEA7DDF-8A7C-D403-A702-C5DBEBFE1E37}"/>
                </a:ext>
              </a:extLst>
            </p:cNvPr>
            <p:cNvSpPr/>
            <p:nvPr/>
          </p:nvSpPr>
          <p:spPr>
            <a:xfrm>
              <a:off x="7195354" y="2378513"/>
              <a:ext cx="733406" cy="233488"/>
            </a:xfrm>
            <a:custGeom>
              <a:avLst/>
              <a:gdLst>
                <a:gd name="connsiteX0" fmla="*/ 728242 w 733406"/>
                <a:gd name="connsiteY0" fmla="*/ 229319 h 233488"/>
                <a:gd name="connsiteX1" fmla="*/ 733407 w 733406"/>
                <a:gd name="connsiteY1" fmla="*/ 170947 h 233488"/>
                <a:gd name="connsiteX2" fmla="*/ 559868 w 733406"/>
                <a:gd name="connsiteY2" fmla="*/ 0 h 233488"/>
                <a:gd name="connsiteX3" fmla="*/ 481363 w 733406"/>
                <a:gd name="connsiteY3" fmla="*/ 0 h 233488"/>
                <a:gd name="connsiteX4" fmla="*/ 362572 w 733406"/>
                <a:gd name="connsiteY4" fmla="*/ 7297 h 233488"/>
                <a:gd name="connsiteX5" fmla="*/ 244813 w 733406"/>
                <a:gd name="connsiteY5" fmla="*/ 0 h 233488"/>
                <a:gd name="connsiteX6" fmla="*/ 177670 w 733406"/>
                <a:gd name="connsiteY6" fmla="*/ 4169 h 233488"/>
                <a:gd name="connsiteX7" fmla="*/ 3099 w 733406"/>
                <a:gd name="connsiteY7" fmla="*/ 165735 h 233488"/>
                <a:gd name="connsiteX8" fmla="*/ 0 w 733406"/>
                <a:gd name="connsiteY8" fmla="*/ 233488 h 233488"/>
                <a:gd name="connsiteX9" fmla="*/ 728242 w 733406"/>
                <a:gd name="connsiteY9" fmla="*/ 229319 h 23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3406" h="233488">
                  <a:moveTo>
                    <a:pt x="728242" y="229319"/>
                  </a:moveTo>
                  <a:lnTo>
                    <a:pt x="733407" y="170947"/>
                  </a:lnTo>
                  <a:cubicBezTo>
                    <a:pt x="733407" y="68796"/>
                    <a:pt x="662132" y="0"/>
                    <a:pt x="559868" y="0"/>
                  </a:cubicBezTo>
                  <a:lnTo>
                    <a:pt x="481363" y="0"/>
                  </a:lnTo>
                  <a:cubicBezTo>
                    <a:pt x="481363" y="0"/>
                    <a:pt x="414220" y="7297"/>
                    <a:pt x="362572" y="7297"/>
                  </a:cubicBezTo>
                  <a:cubicBezTo>
                    <a:pt x="310923" y="7297"/>
                    <a:pt x="244813" y="0"/>
                    <a:pt x="244813" y="0"/>
                  </a:cubicBezTo>
                  <a:lnTo>
                    <a:pt x="177670" y="4169"/>
                  </a:lnTo>
                  <a:cubicBezTo>
                    <a:pt x="76440" y="4169"/>
                    <a:pt x="3099" y="63584"/>
                    <a:pt x="3099" y="165735"/>
                  </a:cubicBezTo>
                  <a:lnTo>
                    <a:pt x="0" y="233488"/>
                  </a:lnTo>
                  <a:lnTo>
                    <a:pt x="728242" y="22931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05F6908A-2C79-37F1-F151-692498863512}"/>
                </a:ext>
              </a:extLst>
            </p:cNvPr>
            <p:cNvSpPr/>
            <p:nvPr/>
          </p:nvSpPr>
          <p:spPr>
            <a:xfrm>
              <a:off x="7485618" y="2205482"/>
              <a:ext cx="131186" cy="28883"/>
            </a:xfrm>
            <a:custGeom>
              <a:avLst/>
              <a:gdLst>
                <a:gd name="connsiteX0" fmla="*/ 131187 w 131186"/>
                <a:gd name="connsiteY0" fmla="*/ 0 h 28883"/>
                <a:gd name="connsiteX1" fmla="*/ 0 w 131186"/>
                <a:gd name="connsiteY1" fmla="*/ 26059 h 28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186" h="28883">
                  <a:moveTo>
                    <a:pt x="131187" y="0"/>
                  </a:moveTo>
                  <a:cubicBezTo>
                    <a:pt x="131187" y="0"/>
                    <a:pt x="88835" y="39610"/>
                    <a:pt x="0" y="2605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D6DC9D4-2721-8BFE-5D32-E2C318D54CA1}"/>
                </a:ext>
              </a:extLst>
            </p:cNvPr>
            <p:cNvSpPr/>
            <p:nvPr/>
          </p:nvSpPr>
          <p:spPr>
            <a:xfrm>
              <a:off x="7523321" y="2391282"/>
              <a:ext cx="53714" cy="54463"/>
            </a:xfrm>
            <a:custGeom>
              <a:avLst/>
              <a:gdLst>
                <a:gd name="connsiteX0" fmla="*/ 24275 w 53714"/>
                <a:gd name="connsiteY0" fmla="*/ 782 h 54463"/>
                <a:gd name="connsiteX1" fmla="*/ 1549 w 53714"/>
                <a:gd name="connsiteY1" fmla="*/ 22671 h 54463"/>
                <a:gd name="connsiteX2" fmla="*/ 1549 w 53714"/>
                <a:gd name="connsiteY2" fmla="*/ 27883 h 54463"/>
                <a:gd name="connsiteX3" fmla="*/ 21176 w 53714"/>
                <a:gd name="connsiteY3" fmla="*/ 52900 h 54463"/>
                <a:gd name="connsiteX4" fmla="*/ 27374 w 53714"/>
                <a:gd name="connsiteY4" fmla="*/ 52900 h 54463"/>
                <a:gd name="connsiteX5" fmla="*/ 52165 w 53714"/>
                <a:gd name="connsiteY5" fmla="*/ 27883 h 54463"/>
                <a:gd name="connsiteX6" fmla="*/ 52165 w 53714"/>
                <a:gd name="connsiteY6" fmla="*/ 21629 h 54463"/>
                <a:gd name="connsiteX7" fmla="*/ 29440 w 53714"/>
                <a:gd name="connsiteY7" fmla="*/ 782 h 54463"/>
                <a:gd name="connsiteX8" fmla="*/ 24275 w 53714"/>
                <a:gd name="connsiteY8" fmla="*/ 782 h 54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714" h="54463">
                  <a:moveTo>
                    <a:pt x="24275" y="782"/>
                  </a:moveTo>
                  <a:lnTo>
                    <a:pt x="1549" y="22671"/>
                  </a:lnTo>
                  <a:cubicBezTo>
                    <a:pt x="-516" y="23714"/>
                    <a:pt x="-516" y="26841"/>
                    <a:pt x="1549" y="27883"/>
                  </a:cubicBezTo>
                  <a:lnTo>
                    <a:pt x="21176" y="52900"/>
                  </a:lnTo>
                  <a:cubicBezTo>
                    <a:pt x="22209" y="54984"/>
                    <a:pt x="25308" y="54984"/>
                    <a:pt x="27374" y="52900"/>
                  </a:cubicBezTo>
                  <a:lnTo>
                    <a:pt x="52165" y="27883"/>
                  </a:lnTo>
                  <a:cubicBezTo>
                    <a:pt x="54231" y="25798"/>
                    <a:pt x="54231" y="23714"/>
                    <a:pt x="52165" y="21629"/>
                  </a:cubicBezTo>
                  <a:lnTo>
                    <a:pt x="29440" y="782"/>
                  </a:lnTo>
                  <a:cubicBezTo>
                    <a:pt x="28407" y="-261"/>
                    <a:pt x="25308" y="-261"/>
                    <a:pt x="24275" y="78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E4F43CE3-54B7-6745-3822-36ED4BE58388}"/>
                </a:ext>
              </a:extLst>
            </p:cNvPr>
            <p:cNvSpPr/>
            <p:nvPr/>
          </p:nvSpPr>
          <p:spPr>
            <a:xfrm>
              <a:off x="7510409" y="2439491"/>
              <a:ext cx="59912" cy="175637"/>
            </a:xfrm>
            <a:custGeom>
              <a:avLst/>
              <a:gdLst>
                <a:gd name="connsiteX0" fmla="*/ 0 w 59912"/>
                <a:gd name="connsiteY0" fmla="*/ 107884 h 175637"/>
                <a:gd name="connsiteX1" fmla="*/ 35121 w 59912"/>
                <a:gd name="connsiteY1" fmla="*/ 1564 h 175637"/>
                <a:gd name="connsiteX2" fmla="*/ 39253 w 59912"/>
                <a:gd name="connsiteY2" fmla="*/ 1564 h 175637"/>
                <a:gd name="connsiteX3" fmla="*/ 59912 w 59912"/>
                <a:gd name="connsiteY3" fmla="*/ 100588 h 175637"/>
                <a:gd name="connsiteX4" fmla="*/ 37187 w 59912"/>
                <a:gd name="connsiteY4" fmla="*/ 175637 h 175637"/>
                <a:gd name="connsiteX5" fmla="*/ 7231 w 59912"/>
                <a:gd name="connsiteY5" fmla="*/ 175637 h 175637"/>
                <a:gd name="connsiteX6" fmla="*/ 0 w 59912"/>
                <a:gd name="connsiteY6" fmla="*/ 107884 h 17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912" h="175637">
                  <a:moveTo>
                    <a:pt x="0" y="107884"/>
                  </a:moveTo>
                  <a:lnTo>
                    <a:pt x="35121" y="1564"/>
                  </a:lnTo>
                  <a:cubicBezTo>
                    <a:pt x="36154" y="-521"/>
                    <a:pt x="39253" y="-521"/>
                    <a:pt x="39253" y="1564"/>
                  </a:cubicBezTo>
                  <a:lnTo>
                    <a:pt x="59912" y="100588"/>
                  </a:lnTo>
                  <a:lnTo>
                    <a:pt x="37187" y="175637"/>
                  </a:lnTo>
                  <a:lnTo>
                    <a:pt x="7231" y="175637"/>
                  </a:lnTo>
                  <a:lnTo>
                    <a:pt x="0" y="10788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5D36F577-2BF4-A28D-E3E1-F2BB588AEF2D}"/>
                </a:ext>
              </a:extLst>
            </p:cNvPr>
            <p:cNvSpPr/>
            <p:nvPr/>
          </p:nvSpPr>
          <p:spPr>
            <a:xfrm>
              <a:off x="7180893" y="2370019"/>
              <a:ext cx="760264" cy="246152"/>
            </a:xfrm>
            <a:custGeom>
              <a:avLst/>
              <a:gdLst>
                <a:gd name="connsiteX0" fmla="*/ 576396 w 760264"/>
                <a:gd name="connsiteY0" fmla="*/ 155 h 246152"/>
                <a:gd name="connsiteX1" fmla="*/ 760264 w 760264"/>
                <a:gd name="connsiteY1" fmla="*/ 178399 h 246152"/>
                <a:gd name="connsiteX2" fmla="*/ 760264 w 760264"/>
                <a:gd name="connsiteY2" fmla="*/ 246152 h 246152"/>
                <a:gd name="connsiteX3" fmla="*/ 0 w 760264"/>
                <a:gd name="connsiteY3" fmla="*/ 246152 h 246152"/>
                <a:gd name="connsiteX4" fmla="*/ 3099 w 760264"/>
                <a:gd name="connsiteY4" fmla="*/ 178399 h 246152"/>
                <a:gd name="connsiteX5" fmla="*/ 186967 w 760264"/>
                <a:gd name="connsiteY5" fmla="*/ 155 h 246152"/>
                <a:gd name="connsiteX6" fmla="*/ 260308 w 760264"/>
                <a:gd name="connsiteY6" fmla="*/ 6410 h 246152"/>
                <a:gd name="connsiteX7" fmla="*/ 356374 w 760264"/>
                <a:gd name="connsiteY7" fmla="*/ 236771 h 246152"/>
                <a:gd name="connsiteX8" fmla="*/ 495824 w 760264"/>
                <a:gd name="connsiteY8" fmla="*/ 7452 h 246152"/>
                <a:gd name="connsiteX9" fmla="*/ 576396 w 760264"/>
                <a:gd name="connsiteY9" fmla="*/ 155 h 24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264" h="246152">
                  <a:moveTo>
                    <a:pt x="576396" y="155"/>
                  </a:moveTo>
                  <a:cubicBezTo>
                    <a:pt x="677627" y="155"/>
                    <a:pt x="760264" y="75205"/>
                    <a:pt x="760264" y="178399"/>
                  </a:cubicBezTo>
                  <a:lnTo>
                    <a:pt x="760264" y="246152"/>
                  </a:lnTo>
                  <a:lnTo>
                    <a:pt x="0" y="246152"/>
                  </a:lnTo>
                  <a:lnTo>
                    <a:pt x="3099" y="178399"/>
                  </a:lnTo>
                  <a:cubicBezTo>
                    <a:pt x="3099" y="76248"/>
                    <a:pt x="85736" y="-4014"/>
                    <a:pt x="186967" y="155"/>
                  </a:cubicBezTo>
                  <a:cubicBezTo>
                    <a:pt x="205561" y="1198"/>
                    <a:pt x="231385" y="3282"/>
                    <a:pt x="260308" y="6410"/>
                  </a:cubicBezTo>
                  <a:cubicBezTo>
                    <a:pt x="290264" y="49146"/>
                    <a:pt x="325385" y="130450"/>
                    <a:pt x="356374" y="236771"/>
                  </a:cubicBezTo>
                  <a:cubicBezTo>
                    <a:pt x="402857" y="122111"/>
                    <a:pt x="444176" y="62697"/>
                    <a:pt x="495824" y="7452"/>
                  </a:cubicBezTo>
                  <a:lnTo>
                    <a:pt x="576396" y="1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BDA7B350-79A0-9C65-2F4E-843C6B02D778}"/>
                </a:ext>
              </a:extLst>
            </p:cNvPr>
            <p:cNvSpPr/>
            <p:nvPr/>
          </p:nvSpPr>
          <p:spPr>
            <a:xfrm>
              <a:off x="7569288" y="2396233"/>
              <a:ext cx="140483" cy="201175"/>
            </a:xfrm>
            <a:custGeom>
              <a:avLst/>
              <a:gdLst>
                <a:gd name="connsiteX0" fmla="*/ 114659 w 140483"/>
                <a:gd name="connsiteY0" fmla="*/ 0 h 201175"/>
                <a:gd name="connsiteX1" fmla="*/ 140484 w 140483"/>
                <a:gd name="connsiteY1" fmla="*/ 38567 h 201175"/>
                <a:gd name="connsiteX2" fmla="*/ 78506 w 140483"/>
                <a:gd name="connsiteY2" fmla="*/ 55245 h 201175"/>
                <a:gd name="connsiteX3" fmla="*/ 100198 w 140483"/>
                <a:gd name="connsiteY3" fmla="*/ 93812 h 201175"/>
                <a:gd name="connsiteX4" fmla="*/ 0 w 140483"/>
                <a:gd name="connsiteY4" fmla="*/ 201175 h 20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83" h="201175">
                  <a:moveTo>
                    <a:pt x="114659" y="0"/>
                  </a:moveTo>
                  <a:lnTo>
                    <a:pt x="140484" y="38567"/>
                  </a:lnTo>
                  <a:lnTo>
                    <a:pt x="78506" y="55245"/>
                  </a:lnTo>
                  <a:lnTo>
                    <a:pt x="100198" y="93812"/>
                  </a:lnTo>
                  <a:cubicBezTo>
                    <a:pt x="100198" y="93812"/>
                    <a:pt x="47517" y="136549"/>
                    <a:pt x="0" y="201175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FC19FD5-2B15-171F-FC4B-8FD4D72759A8}"/>
                </a:ext>
              </a:extLst>
            </p:cNvPr>
            <p:cNvSpPr/>
            <p:nvPr/>
          </p:nvSpPr>
          <p:spPr>
            <a:xfrm>
              <a:off x="7394717" y="2392064"/>
              <a:ext cx="121890" cy="211598"/>
            </a:xfrm>
            <a:custGeom>
              <a:avLst/>
              <a:gdLst>
                <a:gd name="connsiteX0" fmla="*/ 29956 w 121890"/>
                <a:gd name="connsiteY0" fmla="*/ 0 h 211598"/>
                <a:gd name="connsiteX1" fmla="*/ 0 w 121890"/>
                <a:gd name="connsiteY1" fmla="*/ 35440 h 211598"/>
                <a:gd name="connsiteX2" fmla="*/ 59912 w 121890"/>
                <a:gd name="connsiteY2" fmla="*/ 58372 h 211598"/>
                <a:gd name="connsiteX3" fmla="*/ 34088 w 121890"/>
                <a:gd name="connsiteY3" fmla="*/ 93812 h 211598"/>
                <a:gd name="connsiteX4" fmla="*/ 121890 w 121890"/>
                <a:gd name="connsiteY4" fmla="*/ 211599 h 211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890" h="211598">
                  <a:moveTo>
                    <a:pt x="29956" y="0"/>
                  </a:moveTo>
                  <a:lnTo>
                    <a:pt x="0" y="35440"/>
                  </a:lnTo>
                  <a:lnTo>
                    <a:pt x="59912" y="58372"/>
                  </a:lnTo>
                  <a:lnTo>
                    <a:pt x="34088" y="93812"/>
                  </a:lnTo>
                  <a:cubicBezTo>
                    <a:pt x="34088" y="93812"/>
                    <a:pt x="81604" y="142803"/>
                    <a:pt x="121890" y="21159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A48A6B37-AD7C-3341-3250-2ECAB7D259EB}"/>
                </a:ext>
              </a:extLst>
            </p:cNvPr>
            <p:cNvSpPr/>
            <p:nvPr/>
          </p:nvSpPr>
          <p:spPr>
            <a:xfrm>
              <a:off x="7404093" y="1777889"/>
              <a:ext cx="354252" cy="174796"/>
            </a:xfrm>
            <a:custGeom>
              <a:avLst/>
              <a:gdLst>
                <a:gd name="connsiteX0" fmla="*/ 309810 w 354252"/>
                <a:gd name="connsiteY0" fmla="*/ 157622 h 174796"/>
                <a:gd name="connsiteX1" fmla="*/ 44338 w 354252"/>
                <a:gd name="connsiteY1" fmla="*/ 134690 h 174796"/>
                <a:gd name="connsiteX2" fmla="*/ 38140 w 354252"/>
                <a:gd name="connsiteY2" fmla="*/ 17946 h 174796"/>
                <a:gd name="connsiteX3" fmla="*/ 153832 w 354252"/>
                <a:gd name="connsiteY3" fmla="*/ 1268 h 174796"/>
                <a:gd name="connsiteX4" fmla="*/ 293283 w 354252"/>
                <a:gd name="connsiteY4" fmla="*/ 28369 h 174796"/>
                <a:gd name="connsiteX5" fmla="*/ 354228 w 354252"/>
                <a:gd name="connsiteY5" fmla="*/ 122182 h 174796"/>
                <a:gd name="connsiteX6" fmla="*/ 309810 w 354252"/>
                <a:gd name="connsiteY6" fmla="*/ 157622 h 174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252" h="174796">
                  <a:moveTo>
                    <a:pt x="309810" y="157622"/>
                  </a:moveTo>
                  <a:cubicBezTo>
                    <a:pt x="309810" y="157622"/>
                    <a:pt x="177591" y="208697"/>
                    <a:pt x="44338" y="134690"/>
                  </a:cubicBezTo>
                  <a:cubicBezTo>
                    <a:pt x="-9377" y="104462"/>
                    <a:pt x="-17640" y="40878"/>
                    <a:pt x="38140" y="17946"/>
                  </a:cubicBezTo>
                  <a:cubicBezTo>
                    <a:pt x="72228" y="3353"/>
                    <a:pt x="104250" y="-2901"/>
                    <a:pt x="153832" y="1268"/>
                  </a:cubicBezTo>
                  <a:cubicBezTo>
                    <a:pt x="205481" y="5437"/>
                    <a:pt x="262294" y="11692"/>
                    <a:pt x="293283" y="28369"/>
                  </a:cubicBezTo>
                  <a:cubicBezTo>
                    <a:pt x="357327" y="61725"/>
                    <a:pt x="354228" y="107589"/>
                    <a:pt x="354228" y="122182"/>
                  </a:cubicBezTo>
                  <a:cubicBezTo>
                    <a:pt x="354228" y="136775"/>
                    <a:pt x="309810" y="157622"/>
                    <a:pt x="309810" y="15762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FF208850-40C2-6391-5AE7-2D0CC2A6603F}"/>
                </a:ext>
              </a:extLst>
            </p:cNvPr>
            <p:cNvSpPr/>
            <p:nvPr/>
          </p:nvSpPr>
          <p:spPr>
            <a:xfrm>
              <a:off x="7679816" y="1890689"/>
              <a:ext cx="149319" cy="334597"/>
            </a:xfrm>
            <a:custGeom>
              <a:avLst/>
              <a:gdLst>
                <a:gd name="connsiteX0" fmla="*/ 30989 w 149319"/>
                <a:gd name="connsiteY0" fmla="*/ 22932 h 334597"/>
                <a:gd name="connsiteX1" fmla="*/ 0 w 149319"/>
                <a:gd name="connsiteY1" fmla="*/ 334597 h 334597"/>
                <a:gd name="connsiteX2" fmla="*/ 112593 w 149319"/>
                <a:gd name="connsiteY2" fmla="*/ 214726 h 334597"/>
                <a:gd name="connsiteX3" fmla="*/ 72308 w 149319"/>
                <a:gd name="connsiteY3" fmla="*/ 0 h 334597"/>
                <a:gd name="connsiteX4" fmla="*/ 30989 w 149319"/>
                <a:gd name="connsiteY4" fmla="*/ 22932 h 33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19" h="334597">
                  <a:moveTo>
                    <a:pt x="30989" y="22932"/>
                  </a:moveTo>
                  <a:lnTo>
                    <a:pt x="0" y="334597"/>
                  </a:lnTo>
                  <a:cubicBezTo>
                    <a:pt x="0" y="334597"/>
                    <a:pt x="57846" y="314792"/>
                    <a:pt x="112593" y="214726"/>
                  </a:cubicBezTo>
                  <a:cubicBezTo>
                    <a:pt x="167341" y="114659"/>
                    <a:pt x="166308" y="7297"/>
                    <a:pt x="72308" y="0"/>
                  </a:cubicBezTo>
                  <a:lnTo>
                    <a:pt x="30989" y="2293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290B6937-07C4-A408-759D-2A5E06DD59E7}"/>
                </a:ext>
              </a:extLst>
            </p:cNvPr>
            <p:cNvSpPr/>
            <p:nvPr/>
          </p:nvSpPr>
          <p:spPr>
            <a:xfrm>
              <a:off x="7674651" y="2026238"/>
              <a:ext cx="95612" cy="119964"/>
            </a:xfrm>
            <a:custGeom>
              <a:avLst/>
              <a:gdLst>
                <a:gd name="connsiteX0" fmla="*/ 4132 w 95612"/>
                <a:gd name="connsiteY0" fmla="*/ 53119 h 119964"/>
                <a:gd name="connsiteX1" fmla="*/ 87802 w 95612"/>
                <a:gd name="connsiteY1" fmla="*/ 10382 h 119964"/>
                <a:gd name="connsiteX2" fmla="*/ 0 w 95612"/>
                <a:gd name="connsiteY2" fmla="*/ 119830 h 119964"/>
                <a:gd name="connsiteX3" fmla="*/ 4132 w 95612"/>
                <a:gd name="connsiteY3" fmla="*/ 53119 h 119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612" h="119964">
                  <a:moveTo>
                    <a:pt x="4132" y="53119"/>
                  </a:moveTo>
                  <a:cubicBezTo>
                    <a:pt x="4132" y="53119"/>
                    <a:pt x="46484" y="-28185"/>
                    <a:pt x="87802" y="10382"/>
                  </a:cubicBezTo>
                  <a:cubicBezTo>
                    <a:pt x="109495" y="30187"/>
                    <a:pt x="87802" y="123999"/>
                    <a:pt x="0" y="119830"/>
                  </a:cubicBezTo>
                  <a:lnTo>
                    <a:pt x="4132" y="53119"/>
                  </a:lnTo>
                  <a:close/>
                </a:path>
              </a:pathLst>
            </a:custGeom>
            <a:solidFill>
              <a:schemeClr val="accent1"/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CBD707E6-255F-3EB8-71E9-4734ABB5A771}"/>
              </a:ext>
            </a:extLst>
          </p:cNvPr>
          <p:cNvGrpSpPr/>
          <p:nvPr/>
        </p:nvGrpSpPr>
        <p:grpSpPr>
          <a:xfrm>
            <a:off x="8712406" y="3026895"/>
            <a:ext cx="1011911" cy="1166831"/>
            <a:chOff x="7180893" y="3119559"/>
            <a:chExt cx="760264" cy="876657"/>
          </a:xfrm>
        </p:grpSpPr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ED63A8B5-D27E-9E70-0940-98FAE8E961C0}"/>
                </a:ext>
              </a:extLst>
            </p:cNvPr>
            <p:cNvSpPr/>
            <p:nvPr/>
          </p:nvSpPr>
          <p:spPr>
            <a:xfrm>
              <a:off x="7408689" y="3240507"/>
              <a:ext cx="341368" cy="372787"/>
            </a:xfrm>
            <a:custGeom>
              <a:avLst/>
              <a:gdLst>
                <a:gd name="connsiteX0" fmla="*/ 81061 w 341368"/>
                <a:gd name="connsiteY0" fmla="*/ 10424 h 372787"/>
                <a:gd name="connsiteX1" fmla="*/ 7720 w 341368"/>
                <a:gd name="connsiteY1" fmla="*/ 226192 h 372787"/>
                <a:gd name="connsiteX2" fmla="*/ 96555 w 341368"/>
                <a:gd name="connsiteY2" fmla="*/ 371080 h 372787"/>
                <a:gd name="connsiteX3" fmla="*/ 262863 w 341368"/>
                <a:gd name="connsiteY3" fmla="*/ 368995 h 372787"/>
                <a:gd name="connsiteX4" fmla="*/ 341369 w 341368"/>
                <a:gd name="connsiteY4" fmla="*/ 0 h 372787"/>
                <a:gd name="connsiteX5" fmla="*/ 81061 w 341368"/>
                <a:gd name="connsiteY5" fmla="*/ 10424 h 372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368" h="372787">
                  <a:moveTo>
                    <a:pt x="81061" y="10424"/>
                  </a:moveTo>
                  <a:lnTo>
                    <a:pt x="7720" y="226192"/>
                  </a:lnTo>
                  <a:cubicBezTo>
                    <a:pt x="-18104" y="294987"/>
                    <a:pt x="23215" y="370037"/>
                    <a:pt x="96555" y="371080"/>
                  </a:cubicBezTo>
                  <a:cubicBezTo>
                    <a:pt x="175061" y="373164"/>
                    <a:pt x="256665" y="374207"/>
                    <a:pt x="262863" y="368995"/>
                  </a:cubicBezTo>
                  <a:cubicBezTo>
                    <a:pt x="274226" y="360656"/>
                    <a:pt x="341369" y="0"/>
                    <a:pt x="341369" y="0"/>
                  </a:cubicBezTo>
                  <a:lnTo>
                    <a:pt x="81061" y="10424"/>
                  </a:lnTo>
                  <a:close/>
                </a:path>
              </a:pathLst>
            </a:custGeom>
            <a:solidFill>
              <a:schemeClr val="accent1"/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416B9FD8-D083-853C-D448-F6DE20D919E1}"/>
                </a:ext>
              </a:extLst>
            </p:cNvPr>
            <p:cNvSpPr/>
            <p:nvPr/>
          </p:nvSpPr>
          <p:spPr>
            <a:xfrm>
              <a:off x="7412277" y="3517774"/>
              <a:ext cx="270637" cy="346062"/>
            </a:xfrm>
            <a:custGeom>
              <a:avLst/>
              <a:gdLst>
                <a:gd name="connsiteX0" fmla="*/ 91934 w 270637"/>
                <a:gd name="connsiteY0" fmla="*/ 42737 h 346062"/>
                <a:gd name="connsiteX1" fmla="*/ 0 w 270637"/>
                <a:gd name="connsiteY1" fmla="*/ 336682 h 346062"/>
                <a:gd name="connsiteX2" fmla="*/ 261341 w 270637"/>
                <a:gd name="connsiteY2" fmla="*/ 346063 h 346062"/>
                <a:gd name="connsiteX3" fmla="*/ 270638 w 270637"/>
                <a:gd name="connsiteY3" fmla="*/ 0 h 346062"/>
                <a:gd name="connsiteX4" fmla="*/ 91934 w 270637"/>
                <a:gd name="connsiteY4" fmla="*/ 42737 h 346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37" h="346062">
                  <a:moveTo>
                    <a:pt x="91934" y="42737"/>
                  </a:moveTo>
                  <a:cubicBezTo>
                    <a:pt x="83670" y="54203"/>
                    <a:pt x="0" y="336682"/>
                    <a:pt x="0" y="336682"/>
                  </a:cubicBezTo>
                  <a:lnTo>
                    <a:pt x="261341" y="346063"/>
                  </a:lnTo>
                  <a:lnTo>
                    <a:pt x="270638" y="0"/>
                  </a:lnTo>
                  <a:lnTo>
                    <a:pt x="91934" y="42737"/>
                  </a:lnTo>
                  <a:close/>
                </a:path>
              </a:pathLst>
            </a:custGeom>
            <a:solidFill>
              <a:schemeClr val="accent1"/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FAC1795-8781-ACF8-DDA7-AD116AE33A32}"/>
                </a:ext>
              </a:extLst>
            </p:cNvPr>
            <p:cNvSpPr/>
            <p:nvPr/>
          </p:nvSpPr>
          <p:spPr>
            <a:xfrm>
              <a:off x="7195354" y="3757517"/>
              <a:ext cx="733406" cy="234530"/>
            </a:xfrm>
            <a:custGeom>
              <a:avLst/>
              <a:gdLst>
                <a:gd name="connsiteX0" fmla="*/ 728242 w 733406"/>
                <a:gd name="connsiteY0" fmla="*/ 229319 h 234530"/>
                <a:gd name="connsiteX1" fmla="*/ 733407 w 733406"/>
                <a:gd name="connsiteY1" fmla="*/ 170947 h 234530"/>
                <a:gd name="connsiteX2" fmla="*/ 559868 w 733406"/>
                <a:gd name="connsiteY2" fmla="*/ 0 h 234530"/>
                <a:gd name="connsiteX3" fmla="*/ 481363 w 733406"/>
                <a:gd name="connsiteY3" fmla="*/ 0 h 234530"/>
                <a:gd name="connsiteX4" fmla="*/ 362572 w 733406"/>
                <a:gd name="connsiteY4" fmla="*/ 7297 h 234530"/>
                <a:gd name="connsiteX5" fmla="*/ 244813 w 733406"/>
                <a:gd name="connsiteY5" fmla="*/ 0 h 234530"/>
                <a:gd name="connsiteX6" fmla="*/ 177670 w 733406"/>
                <a:gd name="connsiteY6" fmla="*/ 4169 h 234530"/>
                <a:gd name="connsiteX7" fmla="*/ 3099 w 733406"/>
                <a:gd name="connsiteY7" fmla="*/ 166777 h 234530"/>
                <a:gd name="connsiteX8" fmla="*/ 0 w 733406"/>
                <a:gd name="connsiteY8" fmla="*/ 234531 h 234530"/>
                <a:gd name="connsiteX9" fmla="*/ 728242 w 733406"/>
                <a:gd name="connsiteY9" fmla="*/ 229319 h 23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3406" h="234530">
                  <a:moveTo>
                    <a:pt x="728242" y="229319"/>
                  </a:moveTo>
                  <a:lnTo>
                    <a:pt x="733407" y="170947"/>
                  </a:lnTo>
                  <a:cubicBezTo>
                    <a:pt x="733407" y="68796"/>
                    <a:pt x="662132" y="0"/>
                    <a:pt x="559868" y="0"/>
                  </a:cubicBezTo>
                  <a:lnTo>
                    <a:pt x="481363" y="0"/>
                  </a:lnTo>
                  <a:cubicBezTo>
                    <a:pt x="481363" y="0"/>
                    <a:pt x="414220" y="7297"/>
                    <a:pt x="362572" y="7297"/>
                  </a:cubicBezTo>
                  <a:cubicBezTo>
                    <a:pt x="310923" y="7297"/>
                    <a:pt x="244813" y="0"/>
                    <a:pt x="244813" y="0"/>
                  </a:cubicBezTo>
                  <a:lnTo>
                    <a:pt x="177670" y="4169"/>
                  </a:lnTo>
                  <a:cubicBezTo>
                    <a:pt x="76440" y="4169"/>
                    <a:pt x="3099" y="64626"/>
                    <a:pt x="3099" y="166777"/>
                  </a:cubicBezTo>
                  <a:lnTo>
                    <a:pt x="0" y="234531"/>
                  </a:lnTo>
                  <a:lnTo>
                    <a:pt x="728242" y="22931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5EB3F532-3D88-2477-2198-8E809EAB640D}"/>
                </a:ext>
              </a:extLst>
            </p:cNvPr>
            <p:cNvSpPr/>
            <p:nvPr/>
          </p:nvSpPr>
          <p:spPr>
            <a:xfrm>
              <a:off x="7485618" y="3585528"/>
              <a:ext cx="131186" cy="28883"/>
            </a:xfrm>
            <a:custGeom>
              <a:avLst/>
              <a:gdLst>
                <a:gd name="connsiteX0" fmla="*/ 131187 w 131186"/>
                <a:gd name="connsiteY0" fmla="*/ 0 h 28883"/>
                <a:gd name="connsiteX1" fmla="*/ 0 w 131186"/>
                <a:gd name="connsiteY1" fmla="*/ 26059 h 28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186" h="28883">
                  <a:moveTo>
                    <a:pt x="131187" y="0"/>
                  </a:moveTo>
                  <a:cubicBezTo>
                    <a:pt x="131187" y="0"/>
                    <a:pt x="88835" y="39610"/>
                    <a:pt x="0" y="2605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09F4F110-3DEF-2AA7-7B43-226200CC7BFE}"/>
                </a:ext>
              </a:extLst>
            </p:cNvPr>
            <p:cNvSpPr/>
            <p:nvPr/>
          </p:nvSpPr>
          <p:spPr>
            <a:xfrm>
              <a:off x="7180893" y="3750065"/>
              <a:ext cx="760264" cy="246151"/>
            </a:xfrm>
            <a:custGeom>
              <a:avLst/>
              <a:gdLst>
                <a:gd name="connsiteX0" fmla="*/ 576396 w 760264"/>
                <a:gd name="connsiteY0" fmla="*/ 155 h 246151"/>
                <a:gd name="connsiteX1" fmla="*/ 760264 w 760264"/>
                <a:gd name="connsiteY1" fmla="*/ 178399 h 246151"/>
                <a:gd name="connsiteX2" fmla="*/ 760264 w 760264"/>
                <a:gd name="connsiteY2" fmla="*/ 246152 h 246151"/>
                <a:gd name="connsiteX3" fmla="*/ 0 w 760264"/>
                <a:gd name="connsiteY3" fmla="*/ 246152 h 246151"/>
                <a:gd name="connsiteX4" fmla="*/ 3099 w 760264"/>
                <a:gd name="connsiteY4" fmla="*/ 178399 h 246151"/>
                <a:gd name="connsiteX5" fmla="*/ 186967 w 760264"/>
                <a:gd name="connsiteY5" fmla="*/ 155 h 246151"/>
                <a:gd name="connsiteX6" fmla="*/ 260308 w 760264"/>
                <a:gd name="connsiteY6" fmla="*/ 6410 h 246151"/>
                <a:gd name="connsiteX7" fmla="*/ 356374 w 760264"/>
                <a:gd name="connsiteY7" fmla="*/ 236771 h 246151"/>
                <a:gd name="connsiteX8" fmla="*/ 495824 w 760264"/>
                <a:gd name="connsiteY8" fmla="*/ 7452 h 246151"/>
                <a:gd name="connsiteX9" fmla="*/ 576396 w 760264"/>
                <a:gd name="connsiteY9" fmla="*/ 155 h 24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264" h="246151">
                  <a:moveTo>
                    <a:pt x="576396" y="155"/>
                  </a:moveTo>
                  <a:cubicBezTo>
                    <a:pt x="677627" y="155"/>
                    <a:pt x="760264" y="75205"/>
                    <a:pt x="760264" y="178399"/>
                  </a:cubicBezTo>
                  <a:lnTo>
                    <a:pt x="760264" y="246152"/>
                  </a:lnTo>
                  <a:lnTo>
                    <a:pt x="0" y="246152"/>
                  </a:lnTo>
                  <a:lnTo>
                    <a:pt x="3099" y="178399"/>
                  </a:lnTo>
                  <a:cubicBezTo>
                    <a:pt x="3099" y="76248"/>
                    <a:pt x="85736" y="-4014"/>
                    <a:pt x="186967" y="155"/>
                  </a:cubicBezTo>
                  <a:cubicBezTo>
                    <a:pt x="205561" y="1198"/>
                    <a:pt x="231385" y="3282"/>
                    <a:pt x="260308" y="6410"/>
                  </a:cubicBezTo>
                  <a:cubicBezTo>
                    <a:pt x="290264" y="49146"/>
                    <a:pt x="325385" y="130450"/>
                    <a:pt x="356374" y="236771"/>
                  </a:cubicBezTo>
                  <a:cubicBezTo>
                    <a:pt x="402857" y="122111"/>
                    <a:pt x="444176" y="62697"/>
                    <a:pt x="495824" y="7452"/>
                  </a:cubicBezTo>
                  <a:lnTo>
                    <a:pt x="576396" y="1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88733D6-EC2A-1385-8BA3-D1352DCD488C}"/>
                </a:ext>
              </a:extLst>
            </p:cNvPr>
            <p:cNvSpPr/>
            <p:nvPr/>
          </p:nvSpPr>
          <p:spPr>
            <a:xfrm>
              <a:off x="7569288" y="3776279"/>
              <a:ext cx="140483" cy="201175"/>
            </a:xfrm>
            <a:custGeom>
              <a:avLst/>
              <a:gdLst>
                <a:gd name="connsiteX0" fmla="*/ 114659 w 140483"/>
                <a:gd name="connsiteY0" fmla="*/ 0 h 201175"/>
                <a:gd name="connsiteX1" fmla="*/ 140484 w 140483"/>
                <a:gd name="connsiteY1" fmla="*/ 38567 h 201175"/>
                <a:gd name="connsiteX2" fmla="*/ 78506 w 140483"/>
                <a:gd name="connsiteY2" fmla="*/ 55245 h 201175"/>
                <a:gd name="connsiteX3" fmla="*/ 100198 w 140483"/>
                <a:gd name="connsiteY3" fmla="*/ 93812 h 201175"/>
                <a:gd name="connsiteX4" fmla="*/ 0 w 140483"/>
                <a:gd name="connsiteY4" fmla="*/ 201175 h 20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83" h="201175">
                  <a:moveTo>
                    <a:pt x="114659" y="0"/>
                  </a:moveTo>
                  <a:lnTo>
                    <a:pt x="140484" y="38567"/>
                  </a:lnTo>
                  <a:lnTo>
                    <a:pt x="78506" y="55245"/>
                  </a:lnTo>
                  <a:lnTo>
                    <a:pt x="100198" y="93812"/>
                  </a:lnTo>
                  <a:cubicBezTo>
                    <a:pt x="100198" y="93812"/>
                    <a:pt x="47517" y="136549"/>
                    <a:pt x="0" y="201175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3745B777-8B84-5442-1429-39C9F873A954}"/>
                </a:ext>
              </a:extLst>
            </p:cNvPr>
            <p:cNvSpPr/>
            <p:nvPr/>
          </p:nvSpPr>
          <p:spPr>
            <a:xfrm>
              <a:off x="7394717" y="3772110"/>
              <a:ext cx="121890" cy="211598"/>
            </a:xfrm>
            <a:custGeom>
              <a:avLst/>
              <a:gdLst>
                <a:gd name="connsiteX0" fmla="*/ 29956 w 121890"/>
                <a:gd name="connsiteY0" fmla="*/ 0 h 211598"/>
                <a:gd name="connsiteX1" fmla="*/ 0 w 121890"/>
                <a:gd name="connsiteY1" fmla="*/ 35440 h 211598"/>
                <a:gd name="connsiteX2" fmla="*/ 59912 w 121890"/>
                <a:gd name="connsiteY2" fmla="*/ 58372 h 211598"/>
                <a:gd name="connsiteX3" fmla="*/ 34088 w 121890"/>
                <a:gd name="connsiteY3" fmla="*/ 93812 h 211598"/>
                <a:gd name="connsiteX4" fmla="*/ 121890 w 121890"/>
                <a:gd name="connsiteY4" fmla="*/ 211599 h 211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890" h="211598">
                  <a:moveTo>
                    <a:pt x="29956" y="0"/>
                  </a:moveTo>
                  <a:lnTo>
                    <a:pt x="0" y="35440"/>
                  </a:lnTo>
                  <a:lnTo>
                    <a:pt x="59912" y="58372"/>
                  </a:lnTo>
                  <a:lnTo>
                    <a:pt x="34088" y="93812"/>
                  </a:lnTo>
                  <a:cubicBezTo>
                    <a:pt x="34088" y="93812"/>
                    <a:pt x="81604" y="142803"/>
                    <a:pt x="121890" y="21159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6522CBEB-B401-665A-5063-1D023BD90453}"/>
                </a:ext>
              </a:extLst>
            </p:cNvPr>
            <p:cNvSpPr/>
            <p:nvPr/>
          </p:nvSpPr>
          <p:spPr>
            <a:xfrm>
              <a:off x="7403269" y="3119559"/>
              <a:ext cx="355052" cy="217236"/>
            </a:xfrm>
            <a:custGeom>
              <a:avLst/>
              <a:gdLst>
                <a:gd name="connsiteX0" fmla="*/ 310635 w 355052"/>
                <a:gd name="connsiteY0" fmla="*/ 190786 h 217236"/>
                <a:gd name="connsiteX1" fmla="*/ 45162 w 355052"/>
                <a:gd name="connsiteY1" fmla="*/ 167854 h 217236"/>
                <a:gd name="connsiteX2" fmla="*/ 38965 w 355052"/>
                <a:gd name="connsiteY2" fmla="*/ 51110 h 217236"/>
                <a:gd name="connsiteX3" fmla="*/ 123668 w 355052"/>
                <a:gd name="connsiteY3" fmla="*/ 64661 h 217236"/>
                <a:gd name="connsiteX4" fmla="*/ 139162 w 355052"/>
                <a:gd name="connsiteY4" fmla="*/ 3161 h 217236"/>
                <a:gd name="connsiteX5" fmla="*/ 263119 w 355052"/>
                <a:gd name="connsiteY5" fmla="*/ 83423 h 217236"/>
                <a:gd name="connsiteX6" fmla="*/ 287910 w 355052"/>
                <a:gd name="connsiteY6" fmla="*/ 33390 h 217236"/>
                <a:gd name="connsiteX7" fmla="*/ 355053 w 355052"/>
                <a:gd name="connsiteY7" fmla="*/ 155346 h 217236"/>
                <a:gd name="connsiteX8" fmla="*/ 310635 w 355052"/>
                <a:gd name="connsiteY8" fmla="*/ 190786 h 21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052" h="217236">
                  <a:moveTo>
                    <a:pt x="310635" y="190786"/>
                  </a:moveTo>
                  <a:cubicBezTo>
                    <a:pt x="249690" y="217887"/>
                    <a:pt x="178415" y="241862"/>
                    <a:pt x="45162" y="167854"/>
                  </a:cubicBezTo>
                  <a:cubicBezTo>
                    <a:pt x="-8552" y="137626"/>
                    <a:pt x="-18882" y="67788"/>
                    <a:pt x="38965" y="51110"/>
                  </a:cubicBezTo>
                  <a:cubicBezTo>
                    <a:pt x="72020" y="41729"/>
                    <a:pt x="123668" y="64661"/>
                    <a:pt x="123668" y="64661"/>
                  </a:cubicBezTo>
                  <a:cubicBezTo>
                    <a:pt x="123668" y="64661"/>
                    <a:pt x="92679" y="20882"/>
                    <a:pt x="139162" y="3161"/>
                  </a:cubicBezTo>
                  <a:cubicBezTo>
                    <a:pt x="179448" y="-12474"/>
                    <a:pt x="235228" y="32348"/>
                    <a:pt x="263119" y="83423"/>
                  </a:cubicBezTo>
                  <a:cubicBezTo>
                    <a:pt x="263119" y="83423"/>
                    <a:pt x="253822" y="42771"/>
                    <a:pt x="287910" y="33390"/>
                  </a:cubicBezTo>
                  <a:cubicBezTo>
                    <a:pt x="337492" y="20882"/>
                    <a:pt x="355053" y="140753"/>
                    <a:pt x="355053" y="155346"/>
                  </a:cubicBezTo>
                  <a:cubicBezTo>
                    <a:pt x="355053" y="169939"/>
                    <a:pt x="324064" y="185574"/>
                    <a:pt x="310635" y="19078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CB989D26-0CCE-F56C-A2FB-CDB738A52060}"/>
                </a:ext>
              </a:extLst>
            </p:cNvPr>
            <p:cNvSpPr/>
            <p:nvPr/>
          </p:nvSpPr>
          <p:spPr>
            <a:xfrm>
              <a:off x="7679816" y="3264481"/>
              <a:ext cx="149319" cy="334597"/>
            </a:xfrm>
            <a:custGeom>
              <a:avLst/>
              <a:gdLst>
                <a:gd name="connsiteX0" fmla="*/ 30989 w 149319"/>
                <a:gd name="connsiteY0" fmla="*/ 22932 h 334597"/>
                <a:gd name="connsiteX1" fmla="*/ 0 w 149319"/>
                <a:gd name="connsiteY1" fmla="*/ 334597 h 334597"/>
                <a:gd name="connsiteX2" fmla="*/ 112593 w 149319"/>
                <a:gd name="connsiteY2" fmla="*/ 214726 h 334597"/>
                <a:gd name="connsiteX3" fmla="*/ 72308 w 149319"/>
                <a:gd name="connsiteY3" fmla="*/ 0 h 334597"/>
                <a:gd name="connsiteX4" fmla="*/ 30989 w 149319"/>
                <a:gd name="connsiteY4" fmla="*/ 22932 h 33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19" h="334597">
                  <a:moveTo>
                    <a:pt x="30989" y="22932"/>
                  </a:moveTo>
                  <a:lnTo>
                    <a:pt x="0" y="334597"/>
                  </a:lnTo>
                  <a:cubicBezTo>
                    <a:pt x="0" y="334597"/>
                    <a:pt x="57846" y="314792"/>
                    <a:pt x="112593" y="214726"/>
                  </a:cubicBezTo>
                  <a:cubicBezTo>
                    <a:pt x="167341" y="114659"/>
                    <a:pt x="166308" y="7297"/>
                    <a:pt x="72308" y="0"/>
                  </a:cubicBezTo>
                  <a:lnTo>
                    <a:pt x="30989" y="2293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F8E8AE9-8D51-AAF4-7B0D-FEFF66DA68EB}"/>
                </a:ext>
              </a:extLst>
            </p:cNvPr>
            <p:cNvSpPr/>
            <p:nvPr/>
          </p:nvSpPr>
          <p:spPr>
            <a:xfrm>
              <a:off x="7674651" y="3405241"/>
              <a:ext cx="95612" cy="119964"/>
            </a:xfrm>
            <a:custGeom>
              <a:avLst/>
              <a:gdLst>
                <a:gd name="connsiteX0" fmla="*/ 4132 w 95612"/>
                <a:gd name="connsiteY0" fmla="*/ 53119 h 119964"/>
                <a:gd name="connsiteX1" fmla="*/ 87802 w 95612"/>
                <a:gd name="connsiteY1" fmla="*/ 10382 h 119964"/>
                <a:gd name="connsiteX2" fmla="*/ 0 w 95612"/>
                <a:gd name="connsiteY2" fmla="*/ 119830 h 119964"/>
                <a:gd name="connsiteX3" fmla="*/ 4132 w 95612"/>
                <a:gd name="connsiteY3" fmla="*/ 53119 h 119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612" h="119964">
                  <a:moveTo>
                    <a:pt x="4132" y="53119"/>
                  </a:moveTo>
                  <a:cubicBezTo>
                    <a:pt x="4132" y="53119"/>
                    <a:pt x="46484" y="-28185"/>
                    <a:pt x="87802" y="10382"/>
                  </a:cubicBezTo>
                  <a:cubicBezTo>
                    <a:pt x="109495" y="30187"/>
                    <a:pt x="87802" y="123999"/>
                    <a:pt x="0" y="119830"/>
                  </a:cubicBezTo>
                  <a:lnTo>
                    <a:pt x="4132" y="53119"/>
                  </a:lnTo>
                  <a:close/>
                </a:path>
              </a:pathLst>
            </a:custGeom>
            <a:solidFill>
              <a:schemeClr val="accent1"/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4FCE6131-4FB9-C11C-015E-66C5B73349A3}"/>
              </a:ext>
            </a:extLst>
          </p:cNvPr>
          <p:cNvGrpSpPr/>
          <p:nvPr/>
        </p:nvGrpSpPr>
        <p:grpSpPr>
          <a:xfrm>
            <a:off x="6730355" y="3067157"/>
            <a:ext cx="1011913" cy="1095520"/>
            <a:chOff x="6088062" y="3149808"/>
            <a:chExt cx="760265" cy="823080"/>
          </a:xfrm>
        </p:grpSpPr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F4BB96B9-8448-7C98-4F83-F9E7386F8AED}"/>
                </a:ext>
              </a:extLst>
            </p:cNvPr>
            <p:cNvSpPr/>
            <p:nvPr/>
          </p:nvSpPr>
          <p:spPr>
            <a:xfrm>
              <a:off x="6315858" y="3220367"/>
              <a:ext cx="341369" cy="371214"/>
            </a:xfrm>
            <a:custGeom>
              <a:avLst/>
              <a:gdLst>
                <a:gd name="connsiteX0" fmla="*/ 81061 w 341369"/>
                <a:gd name="connsiteY0" fmla="*/ 10380 h 371214"/>
                <a:gd name="connsiteX1" fmla="*/ 7720 w 341369"/>
                <a:gd name="connsiteY1" fmla="*/ 225237 h 371214"/>
                <a:gd name="connsiteX2" fmla="*/ 96555 w 341369"/>
                <a:gd name="connsiteY2" fmla="*/ 369514 h 371214"/>
                <a:gd name="connsiteX3" fmla="*/ 262863 w 341369"/>
                <a:gd name="connsiteY3" fmla="*/ 367438 h 371214"/>
                <a:gd name="connsiteX4" fmla="*/ 341369 w 341369"/>
                <a:gd name="connsiteY4" fmla="*/ 0 h 371214"/>
                <a:gd name="connsiteX5" fmla="*/ 81061 w 341369"/>
                <a:gd name="connsiteY5" fmla="*/ 10380 h 371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369" h="371214">
                  <a:moveTo>
                    <a:pt x="81061" y="10380"/>
                  </a:moveTo>
                  <a:lnTo>
                    <a:pt x="7720" y="225237"/>
                  </a:lnTo>
                  <a:cubicBezTo>
                    <a:pt x="-18104" y="293743"/>
                    <a:pt x="23215" y="368476"/>
                    <a:pt x="96555" y="369514"/>
                  </a:cubicBezTo>
                  <a:cubicBezTo>
                    <a:pt x="175061" y="371590"/>
                    <a:pt x="256666" y="372628"/>
                    <a:pt x="262863" y="367438"/>
                  </a:cubicBezTo>
                  <a:cubicBezTo>
                    <a:pt x="274226" y="359134"/>
                    <a:pt x="341369" y="0"/>
                    <a:pt x="341369" y="0"/>
                  </a:cubicBezTo>
                  <a:lnTo>
                    <a:pt x="81061" y="1038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09DCC52B-B42D-0838-83C7-8773A86ECC61}"/>
                </a:ext>
              </a:extLst>
            </p:cNvPr>
            <p:cNvSpPr/>
            <p:nvPr/>
          </p:nvSpPr>
          <p:spPr>
            <a:xfrm>
              <a:off x="6319447" y="3496464"/>
              <a:ext cx="270637" cy="344602"/>
            </a:xfrm>
            <a:custGeom>
              <a:avLst/>
              <a:gdLst>
                <a:gd name="connsiteX0" fmla="*/ 91934 w 270637"/>
                <a:gd name="connsiteY0" fmla="*/ 42556 h 344602"/>
                <a:gd name="connsiteX1" fmla="*/ 0 w 270637"/>
                <a:gd name="connsiteY1" fmla="*/ 335261 h 344602"/>
                <a:gd name="connsiteX2" fmla="*/ 261341 w 270637"/>
                <a:gd name="connsiteY2" fmla="*/ 344603 h 344602"/>
                <a:gd name="connsiteX3" fmla="*/ 270638 w 270637"/>
                <a:gd name="connsiteY3" fmla="*/ 0 h 344602"/>
                <a:gd name="connsiteX4" fmla="*/ 91934 w 270637"/>
                <a:gd name="connsiteY4" fmla="*/ 42556 h 34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37" h="344602">
                  <a:moveTo>
                    <a:pt x="91934" y="42556"/>
                  </a:moveTo>
                  <a:cubicBezTo>
                    <a:pt x="83670" y="53974"/>
                    <a:pt x="0" y="335261"/>
                    <a:pt x="0" y="335261"/>
                  </a:cubicBezTo>
                  <a:lnTo>
                    <a:pt x="261341" y="344603"/>
                  </a:lnTo>
                  <a:lnTo>
                    <a:pt x="270638" y="0"/>
                  </a:lnTo>
                  <a:lnTo>
                    <a:pt x="91934" y="4255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ABECC975-6CE3-124D-2E4B-98F05C7E8FED}"/>
                </a:ext>
              </a:extLst>
            </p:cNvPr>
            <p:cNvSpPr/>
            <p:nvPr/>
          </p:nvSpPr>
          <p:spPr>
            <a:xfrm>
              <a:off x="6354552" y="3149808"/>
              <a:ext cx="310962" cy="133476"/>
            </a:xfrm>
            <a:custGeom>
              <a:avLst/>
              <a:gdLst>
                <a:gd name="connsiteX0" fmla="*/ 266521 w 310962"/>
                <a:gd name="connsiteY0" fmla="*/ 128685 h 133476"/>
                <a:gd name="connsiteX1" fmla="*/ 164257 w 310962"/>
                <a:gd name="connsiteY1" fmla="*/ 114153 h 133476"/>
                <a:gd name="connsiteX2" fmla="*/ 37202 w 310962"/>
                <a:gd name="connsiteY2" fmla="*/ 119343 h 133476"/>
                <a:gd name="connsiteX3" fmla="*/ 64059 w 310962"/>
                <a:gd name="connsiteY3" fmla="*/ 22813 h 133476"/>
                <a:gd name="connsiteX4" fmla="*/ 249994 w 310962"/>
                <a:gd name="connsiteY4" fmla="*/ 12433 h 133476"/>
                <a:gd name="connsiteX5" fmla="*/ 310939 w 310962"/>
                <a:gd name="connsiteY5" fmla="*/ 106887 h 133476"/>
                <a:gd name="connsiteX6" fmla="*/ 266521 w 310962"/>
                <a:gd name="connsiteY6" fmla="*/ 128685 h 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0962" h="133476">
                  <a:moveTo>
                    <a:pt x="266521" y="128685"/>
                  </a:moveTo>
                  <a:cubicBezTo>
                    <a:pt x="258257" y="79900"/>
                    <a:pt x="206609" y="105849"/>
                    <a:pt x="164257" y="114153"/>
                  </a:cubicBezTo>
                  <a:cubicBezTo>
                    <a:pt x="127070" y="121419"/>
                    <a:pt x="84719" y="132836"/>
                    <a:pt x="37202" y="119343"/>
                  </a:cubicBezTo>
                  <a:cubicBezTo>
                    <a:pt x="-39238" y="96508"/>
                    <a:pt x="18609" y="43572"/>
                    <a:pt x="64059" y="22813"/>
                  </a:cubicBezTo>
                  <a:cubicBezTo>
                    <a:pt x="131202" y="-7288"/>
                    <a:pt x="219005" y="-4174"/>
                    <a:pt x="249994" y="12433"/>
                  </a:cubicBezTo>
                  <a:cubicBezTo>
                    <a:pt x="314038" y="46686"/>
                    <a:pt x="310939" y="92356"/>
                    <a:pt x="310939" y="106887"/>
                  </a:cubicBezTo>
                  <a:cubicBezTo>
                    <a:pt x="310939" y="121419"/>
                    <a:pt x="268587" y="143216"/>
                    <a:pt x="266521" y="12868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6A72764A-774C-0C3F-3390-D750FFD12E97}"/>
                </a:ext>
              </a:extLst>
            </p:cNvPr>
            <p:cNvSpPr/>
            <p:nvPr/>
          </p:nvSpPr>
          <p:spPr>
            <a:xfrm>
              <a:off x="6588018" y="3246316"/>
              <a:ext cx="150705" cy="336299"/>
            </a:xfrm>
            <a:custGeom>
              <a:avLst/>
              <a:gdLst>
                <a:gd name="connsiteX0" fmla="*/ 30989 w 150705"/>
                <a:gd name="connsiteY0" fmla="*/ 23873 h 336299"/>
                <a:gd name="connsiteX1" fmla="*/ 0 w 150705"/>
                <a:gd name="connsiteY1" fmla="*/ 336299 h 336299"/>
                <a:gd name="connsiteX2" fmla="*/ 113627 w 150705"/>
                <a:gd name="connsiteY2" fmla="*/ 215896 h 336299"/>
                <a:gd name="connsiteX3" fmla="*/ 72308 w 150705"/>
                <a:gd name="connsiteY3" fmla="*/ 0 h 336299"/>
                <a:gd name="connsiteX4" fmla="*/ 30989 w 150705"/>
                <a:gd name="connsiteY4" fmla="*/ 23873 h 336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705" h="336299">
                  <a:moveTo>
                    <a:pt x="30989" y="23873"/>
                  </a:moveTo>
                  <a:lnTo>
                    <a:pt x="0" y="336299"/>
                  </a:lnTo>
                  <a:cubicBezTo>
                    <a:pt x="0" y="336299"/>
                    <a:pt x="57846" y="316578"/>
                    <a:pt x="113627" y="215896"/>
                  </a:cubicBezTo>
                  <a:cubicBezTo>
                    <a:pt x="169407" y="115214"/>
                    <a:pt x="167341" y="8304"/>
                    <a:pt x="72308" y="0"/>
                  </a:cubicBezTo>
                  <a:lnTo>
                    <a:pt x="30989" y="2387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0F8B04E9-DF7F-F753-53EB-2851AFD47443}"/>
                </a:ext>
              </a:extLst>
            </p:cNvPr>
            <p:cNvSpPr/>
            <p:nvPr/>
          </p:nvSpPr>
          <p:spPr>
            <a:xfrm>
              <a:off x="6581821" y="3384406"/>
              <a:ext cx="95612" cy="119458"/>
            </a:xfrm>
            <a:custGeom>
              <a:avLst/>
              <a:gdLst>
                <a:gd name="connsiteX0" fmla="*/ 4132 w 95612"/>
                <a:gd name="connsiteY0" fmla="*/ 52894 h 119458"/>
                <a:gd name="connsiteX1" fmla="*/ 87802 w 95612"/>
                <a:gd name="connsiteY1" fmla="*/ 10338 h 119458"/>
                <a:gd name="connsiteX2" fmla="*/ 0 w 95612"/>
                <a:gd name="connsiteY2" fmla="*/ 119324 h 119458"/>
                <a:gd name="connsiteX3" fmla="*/ 4132 w 95612"/>
                <a:gd name="connsiteY3" fmla="*/ 52894 h 11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612" h="119458">
                  <a:moveTo>
                    <a:pt x="4132" y="52894"/>
                  </a:moveTo>
                  <a:cubicBezTo>
                    <a:pt x="4132" y="52894"/>
                    <a:pt x="46484" y="-28066"/>
                    <a:pt x="87802" y="10338"/>
                  </a:cubicBezTo>
                  <a:cubicBezTo>
                    <a:pt x="109495" y="30059"/>
                    <a:pt x="87802" y="123476"/>
                    <a:pt x="0" y="119324"/>
                  </a:cubicBezTo>
                  <a:lnTo>
                    <a:pt x="4132" y="52894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82973BDC-AEA5-6C94-ED73-1FFF2DE3A179}"/>
                </a:ext>
              </a:extLst>
            </p:cNvPr>
            <p:cNvSpPr/>
            <p:nvPr/>
          </p:nvSpPr>
          <p:spPr>
            <a:xfrm>
              <a:off x="6124215" y="3735195"/>
              <a:ext cx="705517" cy="236655"/>
            </a:xfrm>
            <a:custGeom>
              <a:avLst/>
              <a:gdLst>
                <a:gd name="connsiteX0" fmla="*/ 688990 w 705517"/>
                <a:gd name="connsiteY0" fmla="*/ 236655 h 236655"/>
                <a:gd name="connsiteX1" fmla="*/ 705518 w 705517"/>
                <a:gd name="connsiteY1" fmla="*/ 170226 h 236655"/>
                <a:gd name="connsiteX2" fmla="*/ 528880 w 705517"/>
                <a:gd name="connsiteY2" fmla="*/ 6228 h 236655"/>
                <a:gd name="connsiteX3" fmla="*/ 459671 w 705517"/>
                <a:gd name="connsiteY3" fmla="*/ 0 h 236655"/>
                <a:gd name="connsiteX4" fmla="*/ 340880 w 705517"/>
                <a:gd name="connsiteY4" fmla="*/ 7266 h 236655"/>
                <a:gd name="connsiteX5" fmla="*/ 223121 w 705517"/>
                <a:gd name="connsiteY5" fmla="*/ 0 h 236655"/>
                <a:gd name="connsiteX6" fmla="*/ 151846 w 705517"/>
                <a:gd name="connsiteY6" fmla="*/ 7266 h 236655"/>
                <a:gd name="connsiteX7" fmla="*/ 3099 w 705517"/>
                <a:gd name="connsiteY7" fmla="*/ 157770 h 236655"/>
                <a:gd name="connsiteX8" fmla="*/ 0 w 705517"/>
                <a:gd name="connsiteY8" fmla="*/ 225237 h 236655"/>
                <a:gd name="connsiteX9" fmla="*/ 688990 w 705517"/>
                <a:gd name="connsiteY9" fmla="*/ 236655 h 236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5517" h="236655">
                  <a:moveTo>
                    <a:pt x="688990" y="236655"/>
                  </a:moveTo>
                  <a:lnTo>
                    <a:pt x="705518" y="170226"/>
                  </a:lnTo>
                  <a:cubicBezTo>
                    <a:pt x="705518" y="68505"/>
                    <a:pt x="631144" y="6228"/>
                    <a:pt x="528880" y="6228"/>
                  </a:cubicBezTo>
                  <a:lnTo>
                    <a:pt x="459671" y="0"/>
                  </a:lnTo>
                  <a:cubicBezTo>
                    <a:pt x="459671" y="0"/>
                    <a:pt x="392528" y="7266"/>
                    <a:pt x="340880" y="7266"/>
                  </a:cubicBezTo>
                  <a:cubicBezTo>
                    <a:pt x="289231" y="7266"/>
                    <a:pt x="223121" y="0"/>
                    <a:pt x="223121" y="0"/>
                  </a:cubicBezTo>
                  <a:lnTo>
                    <a:pt x="151846" y="7266"/>
                  </a:lnTo>
                  <a:cubicBezTo>
                    <a:pt x="50615" y="7266"/>
                    <a:pt x="3099" y="55012"/>
                    <a:pt x="3099" y="157770"/>
                  </a:cubicBezTo>
                  <a:lnTo>
                    <a:pt x="0" y="225237"/>
                  </a:lnTo>
                  <a:lnTo>
                    <a:pt x="688990" y="23665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91E87745-BDFB-0DC4-3C88-275F20BE93F2}"/>
                </a:ext>
              </a:extLst>
            </p:cNvPr>
            <p:cNvSpPr/>
            <p:nvPr/>
          </p:nvSpPr>
          <p:spPr>
            <a:xfrm>
              <a:off x="6392787" y="3562894"/>
              <a:ext cx="131187" cy="28761"/>
            </a:xfrm>
            <a:custGeom>
              <a:avLst/>
              <a:gdLst>
                <a:gd name="connsiteX0" fmla="*/ 131187 w 131187"/>
                <a:gd name="connsiteY0" fmla="*/ 0 h 28761"/>
                <a:gd name="connsiteX1" fmla="*/ 0 w 131187"/>
                <a:gd name="connsiteY1" fmla="*/ 25949 h 28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187" h="28761">
                  <a:moveTo>
                    <a:pt x="131187" y="0"/>
                  </a:moveTo>
                  <a:cubicBezTo>
                    <a:pt x="131187" y="0"/>
                    <a:pt x="88835" y="39443"/>
                    <a:pt x="0" y="2594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58C341ED-0993-0E01-BC77-CA97F8FC8537}"/>
                </a:ext>
              </a:extLst>
            </p:cNvPr>
            <p:cNvSpPr/>
            <p:nvPr/>
          </p:nvSpPr>
          <p:spPr>
            <a:xfrm>
              <a:off x="6088062" y="3727775"/>
              <a:ext cx="760265" cy="245113"/>
            </a:xfrm>
            <a:custGeom>
              <a:avLst/>
              <a:gdLst>
                <a:gd name="connsiteX0" fmla="*/ 576397 w 760265"/>
                <a:gd name="connsiteY0" fmla="*/ 155 h 245113"/>
                <a:gd name="connsiteX1" fmla="*/ 760265 w 760265"/>
                <a:gd name="connsiteY1" fmla="*/ 177646 h 245113"/>
                <a:gd name="connsiteX2" fmla="*/ 760265 w 760265"/>
                <a:gd name="connsiteY2" fmla="*/ 245113 h 245113"/>
                <a:gd name="connsiteX3" fmla="*/ 0 w 760265"/>
                <a:gd name="connsiteY3" fmla="*/ 245113 h 245113"/>
                <a:gd name="connsiteX4" fmla="*/ 3099 w 760265"/>
                <a:gd name="connsiteY4" fmla="*/ 177646 h 245113"/>
                <a:gd name="connsiteX5" fmla="*/ 186967 w 760265"/>
                <a:gd name="connsiteY5" fmla="*/ 155 h 245113"/>
                <a:gd name="connsiteX6" fmla="*/ 260308 w 760265"/>
                <a:gd name="connsiteY6" fmla="*/ 6382 h 245113"/>
                <a:gd name="connsiteX7" fmla="*/ 356374 w 760265"/>
                <a:gd name="connsiteY7" fmla="*/ 235772 h 245113"/>
                <a:gd name="connsiteX8" fmla="*/ 495825 w 760265"/>
                <a:gd name="connsiteY8" fmla="*/ 7420 h 245113"/>
                <a:gd name="connsiteX9" fmla="*/ 576397 w 760265"/>
                <a:gd name="connsiteY9" fmla="*/ 155 h 245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265" h="245113">
                  <a:moveTo>
                    <a:pt x="576397" y="155"/>
                  </a:moveTo>
                  <a:cubicBezTo>
                    <a:pt x="677628" y="155"/>
                    <a:pt x="760265" y="74888"/>
                    <a:pt x="760265" y="177646"/>
                  </a:cubicBezTo>
                  <a:lnTo>
                    <a:pt x="760265" y="245113"/>
                  </a:lnTo>
                  <a:lnTo>
                    <a:pt x="0" y="245113"/>
                  </a:lnTo>
                  <a:lnTo>
                    <a:pt x="3099" y="177646"/>
                  </a:lnTo>
                  <a:cubicBezTo>
                    <a:pt x="3099" y="75926"/>
                    <a:pt x="85736" y="-3997"/>
                    <a:pt x="186967" y="155"/>
                  </a:cubicBezTo>
                  <a:cubicBezTo>
                    <a:pt x="205561" y="1193"/>
                    <a:pt x="231385" y="3269"/>
                    <a:pt x="260308" y="6382"/>
                  </a:cubicBezTo>
                  <a:cubicBezTo>
                    <a:pt x="290264" y="48939"/>
                    <a:pt x="325385" y="129900"/>
                    <a:pt x="356374" y="235772"/>
                  </a:cubicBezTo>
                  <a:cubicBezTo>
                    <a:pt x="402858" y="121596"/>
                    <a:pt x="444177" y="62432"/>
                    <a:pt x="495825" y="7420"/>
                  </a:cubicBezTo>
                  <a:lnTo>
                    <a:pt x="576397" y="15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1AE07558-C32A-01EF-6067-CE26913BDB35}"/>
                </a:ext>
              </a:extLst>
            </p:cNvPr>
            <p:cNvSpPr/>
            <p:nvPr/>
          </p:nvSpPr>
          <p:spPr>
            <a:xfrm>
              <a:off x="6476458" y="3752841"/>
              <a:ext cx="140483" cy="200326"/>
            </a:xfrm>
            <a:custGeom>
              <a:avLst/>
              <a:gdLst>
                <a:gd name="connsiteX0" fmla="*/ 114660 w 140483"/>
                <a:gd name="connsiteY0" fmla="*/ 0 h 200326"/>
                <a:gd name="connsiteX1" fmla="*/ 140484 w 140483"/>
                <a:gd name="connsiteY1" fmla="*/ 38405 h 200326"/>
                <a:gd name="connsiteX2" fmla="*/ 78506 w 140483"/>
                <a:gd name="connsiteY2" fmla="*/ 55012 h 200326"/>
                <a:gd name="connsiteX3" fmla="*/ 100198 w 140483"/>
                <a:gd name="connsiteY3" fmla="*/ 93416 h 200326"/>
                <a:gd name="connsiteX4" fmla="*/ 0 w 140483"/>
                <a:gd name="connsiteY4" fmla="*/ 200326 h 20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83" h="200326">
                  <a:moveTo>
                    <a:pt x="114660" y="0"/>
                  </a:moveTo>
                  <a:lnTo>
                    <a:pt x="140484" y="38405"/>
                  </a:lnTo>
                  <a:lnTo>
                    <a:pt x="78506" y="55012"/>
                  </a:lnTo>
                  <a:lnTo>
                    <a:pt x="100198" y="93416"/>
                  </a:lnTo>
                  <a:cubicBezTo>
                    <a:pt x="100198" y="93416"/>
                    <a:pt x="47517" y="135973"/>
                    <a:pt x="0" y="200326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9C2BCA2D-3544-B7B4-104D-E39339ED4D05}"/>
                </a:ext>
              </a:extLst>
            </p:cNvPr>
            <p:cNvSpPr/>
            <p:nvPr/>
          </p:nvSpPr>
          <p:spPr>
            <a:xfrm>
              <a:off x="6301886" y="3748689"/>
              <a:ext cx="121890" cy="211743"/>
            </a:xfrm>
            <a:custGeom>
              <a:avLst/>
              <a:gdLst>
                <a:gd name="connsiteX0" fmla="*/ 29956 w 121890"/>
                <a:gd name="connsiteY0" fmla="*/ 0 h 211743"/>
                <a:gd name="connsiteX1" fmla="*/ 0 w 121890"/>
                <a:gd name="connsiteY1" fmla="*/ 35291 h 211743"/>
                <a:gd name="connsiteX2" fmla="*/ 59912 w 121890"/>
                <a:gd name="connsiteY2" fmla="*/ 58126 h 211743"/>
                <a:gd name="connsiteX3" fmla="*/ 34088 w 121890"/>
                <a:gd name="connsiteY3" fmla="*/ 94454 h 211743"/>
                <a:gd name="connsiteX4" fmla="*/ 121890 w 121890"/>
                <a:gd name="connsiteY4" fmla="*/ 211744 h 21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890" h="211743">
                  <a:moveTo>
                    <a:pt x="29956" y="0"/>
                  </a:moveTo>
                  <a:lnTo>
                    <a:pt x="0" y="35291"/>
                  </a:lnTo>
                  <a:lnTo>
                    <a:pt x="59912" y="58126"/>
                  </a:lnTo>
                  <a:lnTo>
                    <a:pt x="34088" y="94454"/>
                  </a:lnTo>
                  <a:cubicBezTo>
                    <a:pt x="34088" y="94454"/>
                    <a:pt x="81605" y="143239"/>
                    <a:pt x="121890" y="211744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A6437573-4A46-ABB9-93D0-EF6271ED1018}"/>
              </a:ext>
            </a:extLst>
          </p:cNvPr>
          <p:cNvGrpSpPr/>
          <p:nvPr/>
        </p:nvGrpSpPr>
        <p:grpSpPr>
          <a:xfrm>
            <a:off x="759465" y="3092657"/>
            <a:ext cx="1011913" cy="1095520"/>
            <a:chOff x="8233991" y="3149808"/>
            <a:chExt cx="760265" cy="823080"/>
          </a:xfrm>
        </p:grpSpPr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61D69904-176F-362E-3658-A93887A704A0}"/>
                </a:ext>
              </a:extLst>
            </p:cNvPr>
            <p:cNvSpPr/>
            <p:nvPr/>
          </p:nvSpPr>
          <p:spPr>
            <a:xfrm>
              <a:off x="8461787" y="3220367"/>
              <a:ext cx="341369" cy="371214"/>
            </a:xfrm>
            <a:custGeom>
              <a:avLst/>
              <a:gdLst>
                <a:gd name="connsiteX0" fmla="*/ 81061 w 341369"/>
                <a:gd name="connsiteY0" fmla="*/ 10380 h 371214"/>
                <a:gd name="connsiteX1" fmla="*/ 7720 w 341369"/>
                <a:gd name="connsiteY1" fmla="*/ 225237 h 371214"/>
                <a:gd name="connsiteX2" fmla="*/ 96555 w 341369"/>
                <a:gd name="connsiteY2" fmla="*/ 369514 h 371214"/>
                <a:gd name="connsiteX3" fmla="*/ 262863 w 341369"/>
                <a:gd name="connsiteY3" fmla="*/ 367438 h 371214"/>
                <a:gd name="connsiteX4" fmla="*/ 341369 w 341369"/>
                <a:gd name="connsiteY4" fmla="*/ 0 h 371214"/>
                <a:gd name="connsiteX5" fmla="*/ 81061 w 341369"/>
                <a:gd name="connsiteY5" fmla="*/ 10380 h 371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369" h="371214">
                  <a:moveTo>
                    <a:pt x="81061" y="10380"/>
                  </a:moveTo>
                  <a:lnTo>
                    <a:pt x="7720" y="225237"/>
                  </a:lnTo>
                  <a:cubicBezTo>
                    <a:pt x="-18104" y="293743"/>
                    <a:pt x="23215" y="368476"/>
                    <a:pt x="96555" y="369514"/>
                  </a:cubicBezTo>
                  <a:cubicBezTo>
                    <a:pt x="175061" y="371590"/>
                    <a:pt x="256666" y="372628"/>
                    <a:pt x="262863" y="367438"/>
                  </a:cubicBezTo>
                  <a:cubicBezTo>
                    <a:pt x="274226" y="359134"/>
                    <a:pt x="341369" y="0"/>
                    <a:pt x="341369" y="0"/>
                  </a:cubicBezTo>
                  <a:lnTo>
                    <a:pt x="81061" y="10380"/>
                  </a:lnTo>
                  <a:close/>
                </a:path>
              </a:pathLst>
            </a:custGeom>
            <a:solidFill>
              <a:schemeClr val="accent1"/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AF5E515F-2EC8-82E5-9718-10E66AC030BC}"/>
                </a:ext>
              </a:extLst>
            </p:cNvPr>
            <p:cNvSpPr/>
            <p:nvPr/>
          </p:nvSpPr>
          <p:spPr>
            <a:xfrm>
              <a:off x="8465376" y="3496464"/>
              <a:ext cx="270637" cy="344602"/>
            </a:xfrm>
            <a:custGeom>
              <a:avLst/>
              <a:gdLst>
                <a:gd name="connsiteX0" fmla="*/ 91934 w 270637"/>
                <a:gd name="connsiteY0" fmla="*/ 42556 h 344602"/>
                <a:gd name="connsiteX1" fmla="*/ 0 w 270637"/>
                <a:gd name="connsiteY1" fmla="*/ 335261 h 344602"/>
                <a:gd name="connsiteX2" fmla="*/ 261341 w 270637"/>
                <a:gd name="connsiteY2" fmla="*/ 344603 h 344602"/>
                <a:gd name="connsiteX3" fmla="*/ 270638 w 270637"/>
                <a:gd name="connsiteY3" fmla="*/ 0 h 344602"/>
                <a:gd name="connsiteX4" fmla="*/ 91934 w 270637"/>
                <a:gd name="connsiteY4" fmla="*/ 42556 h 34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37" h="344602">
                  <a:moveTo>
                    <a:pt x="91934" y="42556"/>
                  </a:moveTo>
                  <a:cubicBezTo>
                    <a:pt x="83670" y="53974"/>
                    <a:pt x="0" y="335261"/>
                    <a:pt x="0" y="335261"/>
                  </a:cubicBezTo>
                  <a:lnTo>
                    <a:pt x="261341" y="344603"/>
                  </a:lnTo>
                  <a:lnTo>
                    <a:pt x="270638" y="0"/>
                  </a:lnTo>
                  <a:lnTo>
                    <a:pt x="91934" y="42556"/>
                  </a:lnTo>
                  <a:close/>
                </a:path>
              </a:pathLst>
            </a:custGeom>
            <a:solidFill>
              <a:schemeClr val="accent1"/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529E759-B436-695F-4961-55A85B9AE959}"/>
                </a:ext>
              </a:extLst>
            </p:cNvPr>
            <p:cNvSpPr/>
            <p:nvPr/>
          </p:nvSpPr>
          <p:spPr>
            <a:xfrm>
              <a:off x="8500481" y="3149808"/>
              <a:ext cx="310962" cy="133476"/>
            </a:xfrm>
            <a:custGeom>
              <a:avLst/>
              <a:gdLst>
                <a:gd name="connsiteX0" fmla="*/ 266521 w 310962"/>
                <a:gd name="connsiteY0" fmla="*/ 128685 h 133476"/>
                <a:gd name="connsiteX1" fmla="*/ 164257 w 310962"/>
                <a:gd name="connsiteY1" fmla="*/ 114153 h 133476"/>
                <a:gd name="connsiteX2" fmla="*/ 37202 w 310962"/>
                <a:gd name="connsiteY2" fmla="*/ 119343 h 133476"/>
                <a:gd name="connsiteX3" fmla="*/ 64059 w 310962"/>
                <a:gd name="connsiteY3" fmla="*/ 22813 h 133476"/>
                <a:gd name="connsiteX4" fmla="*/ 249994 w 310962"/>
                <a:gd name="connsiteY4" fmla="*/ 12433 h 133476"/>
                <a:gd name="connsiteX5" fmla="*/ 310939 w 310962"/>
                <a:gd name="connsiteY5" fmla="*/ 106887 h 133476"/>
                <a:gd name="connsiteX6" fmla="*/ 266521 w 310962"/>
                <a:gd name="connsiteY6" fmla="*/ 128685 h 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0962" h="133476">
                  <a:moveTo>
                    <a:pt x="266521" y="128685"/>
                  </a:moveTo>
                  <a:cubicBezTo>
                    <a:pt x="258257" y="79900"/>
                    <a:pt x="206609" y="105849"/>
                    <a:pt x="164257" y="114153"/>
                  </a:cubicBezTo>
                  <a:cubicBezTo>
                    <a:pt x="127070" y="121419"/>
                    <a:pt x="84719" y="132836"/>
                    <a:pt x="37202" y="119343"/>
                  </a:cubicBezTo>
                  <a:cubicBezTo>
                    <a:pt x="-39238" y="96508"/>
                    <a:pt x="18609" y="43572"/>
                    <a:pt x="64059" y="22813"/>
                  </a:cubicBezTo>
                  <a:cubicBezTo>
                    <a:pt x="131202" y="-7288"/>
                    <a:pt x="219005" y="-4174"/>
                    <a:pt x="249994" y="12433"/>
                  </a:cubicBezTo>
                  <a:cubicBezTo>
                    <a:pt x="314038" y="46686"/>
                    <a:pt x="310939" y="92356"/>
                    <a:pt x="310939" y="106887"/>
                  </a:cubicBezTo>
                  <a:cubicBezTo>
                    <a:pt x="310939" y="121419"/>
                    <a:pt x="268587" y="143216"/>
                    <a:pt x="266521" y="128685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57D9B5AA-0CD0-ED04-365B-68142D4DE210}"/>
                </a:ext>
              </a:extLst>
            </p:cNvPr>
            <p:cNvSpPr/>
            <p:nvPr/>
          </p:nvSpPr>
          <p:spPr>
            <a:xfrm>
              <a:off x="8733947" y="3246316"/>
              <a:ext cx="150705" cy="336299"/>
            </a:xfrm>
            <a:custGeom>
              <a:avLst/>
              <a:gdLst>
                <a:gd name="connsiteX0" fmla="*/ 30989 w 150705"/>
                <a:gd name="connsiteY0" fmla="*/ 23873 h 336299"/>
                <a:gd name="connsiteX1" fmla="*/ 0 w 150705"/>
                <a:gd name="connsiteY1" fmla="*/ 336299 h 336299"/>
                <a:gd name="connsiteX2" fmla="*/ 113627 w 150705"/>
                <a:gd name="connsiteY2" fmla="*/ 215896 h 336299"/>
                <a:gd name="connsiteX3" fmla="*/ 72308 w 150705"/>
                <a:gd name="connsiteY3" fmla="*/ 0 h 336299"/>
                <a:gd name="connsiteX4" fmla="*/ 30989 w 150705"/>
                <a:gd name="connsiteY4" fmla="*/ 23873 h 336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705" h="336299">
                  <a:moveTo>
                    <a:pt x="30989" y="23873"/>
                  </a:moveTo>
                  <a:lnTo>
                    <a:pt x="0" y="336299"/>
                  </a:lnTo>
                  <a:cubicBezTo>
                    <a:pt x="0" y="336299"/>
                    <a:pt x="57846" y="316578"/>
                    <a:pt x="113627" y="215896"/>
                  </a:cubicBezTo>
                  <a:cubicBezTo>
                    <a:pt x="169407" y="115214"/>
                    <a:pt x="167341" y="8304"/>
                    <a:pt x="72308" y="0"/>
                  </a:cubicBezTo>
                  <a:lnTo>
                    <a:pt x="30989" y="2387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D4BD0977-72F6-4FA9-EAB1-9297E7746AB8}"/>
                </a:ext>
              </a:extLst>
            </p:cNvPr>
            <p:cNvSpPr/>
            <p:nvPr/>
          </p:nvSpPr>
          <p:spPr>
            <a:xfrm>
              <a:off x="8727750" y="3384406"/>
              <a:ext cx="95612" cy="119458"/>
            </a:xfrm>
            <a:custGeom>
              <a:avLst/>
              <a:gdLst>
                <a:gd name="connsiteX0" fmla="*/ 4132 w 95612"/>
                <a:gd name="connsiteY0" fmla="*/ 52894 h 119458"/>
                <a:gd name="connsiteX1" fmla="*/ 87802 w 95612"/>
                <a:gd name="connsiteY1" fmla="*/ 10338 h 119458"/>
                <a:gd name="connsiteX2" fmla="*/ 0 w 95612"/>
                <a:gd name="connsiteY2" fmla="*/ 119324 h 119458"/>
                <a:gd name="connsiteX3" fmla="*/ 4132 w 95612"/>
                <a:gd name="connsiteY3" fmla="*/ 52894 h 11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612" h="119458">
                  <a:moveTo>
                    <a:pt x="4132" y="52894"/>
                  </a:moveTo>
                  <a:cubicBezTo>
                    <a:pt x="4132" y="52894"/>
                    <a:pt x="46484" y="-28066"/>
                    <a:pt x="87802" y="10338"/>
                  </a:cubicBezTo>
                  <a:cubicBezTo>
                    <a:pt x="109495" y="30059"/>
                    <a:pt x="87802" y="123476"/>
                    <a:pt x="0" y="119324"/>
                  </a:cubicBezTo>
                  <a:lnTo>
                    <a:pt x="4132" y="52894"/>
                  </a:lnTo>
                  <a:close/>
                </a:path>
              </a:pathLst>
            </a:custGeom>
            <a:solidFill>
              <a:schemeClr val="accent1"/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81101C1A-19F4-45A6-1122-A9A70E256E8F}"/>
                </a:ext>
              </a:extLst>
            </p:cNvPr>
            <p:cNvSpPr/>
            <p:nvPr/>
          </p:nvSpPr>
          <p:spPr>
            <a:xfrm>
              <a:off x="8248452" y="3735195"/>
              <a:ext cx="733407" cy="233541"/>
            </a:xfrm>
            <a:custGeom>
              <a:avLst/>
              <a:gdLst>
                <a:gd name="connsiteX0" fmla="*/ 728243 w 733407"/>
                <a:gd name="connsiteY0" fmla="*/ 228351 h 233541"/>
                <a:gd name="connsiteX1" fmla="*/ 733408 w 733407"/>
                <a:gd name="connsiteY1" fmla="*/ 170226 h 233541"/>
                <a:gd name="connsiteX2" fmla="*/ 559869 w 733407"/>
                <a:gd name="connsiteY2" fmla="*/ 0 h 233541"/>
                <a:gd name="connsiteX3" fmla="*/ 481364 w 733407"/>
                <a:gd name="connsiteY3" fmla="*/ 0 h 233541"/>
                <a:gd name="connsiteX4" fmla="*/ 362572 w 733407"/>
                <a:gd name="connsiteY4" fmla="*/ 7266 h 233541"/>
                <a:gd name="connsiteX5" fmla="*/ 244814 w 733407"/>
                <a:gd name="connsiteY5" fmla="*/ 0 h 233541"/>
                <a:gd name="connsiteX6" fmla="*/ 177671 w 733407"/>
                <a:gd name="connsiteY6" fmla="*/ 4152 h 233541"/>
                <a:gd name="connsiteX7" fmla="*/ 3099 w 733407"/>
                <a:gd name="connsiteY7" fmla="*/ 166074 h 233541"/>
                <a:gd name="connsiteX8" fmla="*/ 0 w 733407"/>
                <a:gd name="connsiteY8" fmla="*/ 233541 h 233541"/>
                <a:gd name="connsiteX9" fmla="*/ 728243 w 733407"/>
                <a:gd name="connsiteY9" fmla="*/ 228351 h 23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3407" h="233541">
                  <a:moveTo>
                    <a:pt x="728243" y="228351"/>
                  </a:moveTo>
                  <a:lnTo>
                    <a:pt x="733408" y="170226"/>
                  </a:lnTo>
                  <a:cubicBezTo>
                    <a:pt x="733408" y="68505"/>
                    <a:pt x="662133" y="0"/>
                    <a:pt x="559869" y="0"/>
                  </a:cubicBezTo>
                  <a:lnTo>
                    <a:pt x="481364" y="0"/>
                  </a:lnTo>
                  <a:cubicBezTo>
                    <a:pt x="481364" y="0"/>
                    <a:pt x="414221" y="7266"/>
                    <a:pt x="362572" y="7266"/>
                  </a:cubicBezTo>
                  <a:cubicBezTo>
                    <a:pt x="310924" y="7266"/>
                    <a:pt x="244814" y="0"/>
                    <a:pt x="244814" y="0"/>
                  </a:cubicBezTo>
                  <a:lnTo>
                    <a:pt x="177671" y="4152"/>
                  </a:lnTo>
                  <a:cubicBezTo>
                    <a:pt x="76440" y="4152"/>
                    <a:pt x="3099" y="64354"/>
                    <a:pt x="3099" y="166074"/>
                  </a:cubicBezTo>
                  <a:lnTo>
                    <a:pt x="0" y="233541"/>
                  </a:lnTo>
                  <a:lnTo>
                    <a:pt x="728243" y="22835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AC29C438-3FDC-D5A2-5E3C-E25DF3C88575}"/>
                </a:ext>
              </a:extLst>
            </p:cNvPr>
            <p:cNvSpPr/>
            <p:nvPr/>
          </p:nvSpPr>
          <p:spPr>
            <a:xfrm>
              <a:off x="8538716" y="3562894"/>
              <a:ext cx="131187" cy="28761"/>
            </a:xfrm>
            <a:custGeom>
              <a:avLst/>
              <a:gdLst>
                <a:gd name="connsiteX0" fmla="*/ 131187 w 131187"/>
                <a:gd name="connsiteY0" fmla="*/ 0 h 28761"/>
                <a:gd name="connsiteX1" fmla="*/ 0 w 131187"/>
                <a:gd name="connsiteY1" fmla="*/ 25949 h 28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187" h="28761">
                  <a:moveTo>
                    <a:pt x="131187" y="0"/>
                  </a:moveTo>
                  <a:cubicBezTo>
                    <a:pt x="131187" y="0"/>
                    <a:pt x="88835" y="39443"/>
                    <a:pt x="0" y="2594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24FF0BA3-4C0A-01FD-2520-6910D63CA6FA}"/>
                </a:ext>
              </a:extLst>
            </p:cNvPr>
            <p:cNvSpPr/>
            <p:nvPr/>
          </p:nvSpPr>
          <p:spPr>
            <a:xfrm>
              <a:off x="8233991" y="3727775"/>
              <a:ext cx="760265" cy="245113"/>
            </a:xfrm>
            <a:custGeom>
              <a:avLst/>
              <a:gdLst>
                <a:gd name="connsiteX0" fmla="*/ 576397 w 760265"/>
                <a:gd name="connsiteY0" fmla="*/ 155 h 245113"/>
                <a:gd name="connsiteX1" fmla="*/ 760265 w 760265"/>
                <a:gd name="connsiteY1" fmla="*/ 177646 h 245113"/>
                <a:gd name="connsiteX2" fmla="*/ 760265 w 760265"/>
                <a:gd name="connsiteY2" fmla="*/ 245113 h 245113"/>
                <a:gd name="connsiteX3" fmla="*/ 0 w 760265"/>
                <a:gd name="connsiteY3" fmla="*/ 245113 h 245113"/>
                <a:gd name="connsiteX4" fmla="*/ 3099 w 760265"/>
                <a:gd name="connsiteY4" fmla="*/ 177646 h 245113"/>
                <a:gd name="connsiteX5" fmla="*/ 186967 w 760265"/>
                <a:gd name="connsiteY5" fmla="*/ 155 h 245113"/>
                <a:gd name="connsiteX6" fmla="*/ 260308 w 760265"/>
                <a:gd name="connsiteY6" fmla="*/ 6382 h 245113"/>
                <a:gd name="connsiteX7" fmla="*/ 356374 w 760265"/>
                <a:gd name="connsiteY7" fmla="*/ 235772 h 245113"/>
                <a:gd name="connsiteX8" fmla="*/ 495825 w 760265"/>
                <a:gd name="connsiteY8" fmla="*/ 7420 h 245113"/>
                <a:gd name="connsiteX9" fmla="*/ 576397 w 760265"/>
                <a:gd name="connsiteY9" fmla="*/ 155 h 245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265" h="245113">
                  <a:moveTo>
                    <a:pt x="576397" y="155"/>
                  </a:moveTo>
                  <a:cubicBezTo>
                    <a:pt x="677628" y="155"/>
                    <a:pt x="760265" y="74888"/>
                    <a:pt x="760265" y="177646"/>
                  </a:cubicBezTo>
                  <a:lnTo>
                    <a:pt x="760265" y="245113"/>
                  </a:lnTo>
                  <a:lnTo>
                    <a:pt x="0" y="245113"/>
                  </a:lnTo>
                  <a:lnTo>
                    <a:pt x="3099" y="177646"/>
                  </a:lnTo>
                  <a:cubicBezTo>
                    <a:pt x="3099" y="75926"/>
                    <a:pt x="85736" y="-3997"/>
                    <a:pt x="186967" y="155"/>
                  </a:cubicBezTo>
                  <a:cubicBezTo>
                    <a:pt x="205561" y="1193"/>
                    <a:pt x="231385" y="3269"/>
                    <a:pt x="260308" y="6382"/>
                  </a:cubicBezTo>
                  <a:cubicBezTo>
                    <a:pt x="290264" y="48939"/>
                    <a:pt x="325385" y="129900"/>
                    <a:pt x="356374" y="235772"/>
                  </a:cubicBezTo>
                  <a:cubicBezTo>
                    <a:pt x="402858" y="121596"/>
                    <a:pt x="444177" y="62432"/>
                    <a:pt x="495825" y="7420"/>
                  </a:cubicBezTo>
                  <a:lnTo>
                    <a:pt x="576397" y="1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95216162-F2DD-BAAD-091A-61AEA27AEA78}"/>
                </a:ext>
              </a:extLst>
            </p:cNvPr>
            <p:cNvSpPr/>
            <p:nvPr/>
          </p:nvSpPr>
          <p:spPr>
            <a:xfrm>
              <a:off x="8622387" y="3752841"/>
              <a:ext cx="140483" cy="200326"/>
            </a:xfrm>
            <a:custGeom>
              <a:avLst/>
              <a:gdLst>
                <a:gd name="connsiteX0" fmla="*/ 114660 w 140483"/>
                <a:gd name="connsiteY0" fmla="*/ 0 h 200326"/>
                <a:gd name="connsiteX1" fmla="*/ 140484 w 140483"/>
                <a:gd name="connsiteY1" fmla="*/ 38405 h 200326"/>
                <a:gd name="connsiteX2" fmla="*/ 78506 w 140483"/>
                <a:gd name="connsiteY2" fmla="*/ 55012 h 200326"/>
                <a:gd name="connsiteX3" fmla="*/ 100198 w 140483"/>
                <a:gd name="connsiteY3" fmla="*/ 93416 h 200326"/>
                <a:gd name="connsiteX4" fmla="*/ 0 w 140483"/>
                <a:gd name="connsiteY4" fmla="*/ 200326 h 20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83" h="200326">
                  <a:moveTo>
                    <a:pt x="114660" y="0"/>
                  </a:moveTo>
                  <a:lnTo>
                    <a:pt x="140484" y="38405"/>
                  </a:lnTo>
                  <a:lnTo>
                    <a:pt x="78506" y="55012"/>
                  </a:lnTo>
                  <a:lnTo>
                    <a:pt x="100198" y="93416"/>
                  </a:lnTo>
                  <a:cubicBezTo>
                    <a:pt x="100198" y="93416"/>
                    <a:pt x="47517" y="135973"/>
                    <a:pt x="0" y="200326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FCEFEC24-7CF9-213F-C63F-FDD14C0FB4DF}"/>
                </a:ext>
              </a:extLst>
            </p:cNvPr>
            <p:cNvSpPr/>
            <p:nvPr/>
          </p:nvSpPr>
          <p:spPr>
            <a:xfrm>
              <a:off x="8447815" y="3748689"/>
              <a:ext cx="121890" cy="211743"/>
            </a:xfrm>
            <a:custGeom>
              <a:avLst/>
              <a:gdLst>
                <a:gd name="connsiteX0" fmla="*/ 29956 w 121890"/>
                <a:gd name="connsiteY0" fmla="*/ 0 h 211743"/>
                <a:gd name="connsiteX1" fmla="*/ 0 w 121890"/>
                <a:gd name="connsiteY1" fmla="*/ 35291 h 211743"/>
                <a:gd name="connsiteX2" fmla="*/ 59912 w 121890"/>
                <a:gd name="connsiteY2" fmla="*/ 58126 h 211743"/>
                <a:gd name="connsiteX3" fmla="*/ 34088 w 121890"/>
                <a:gd name="connsiteY3" fmla="*/ 94454 h 211743"/>
                <a:gd name="connsiteX4" fmla="*/ 121890 w 121890"/>
                <a:gd name="connsiteY4" fmla="*/ 211744 h 21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890" h="211743">
                  <a:moveTo>
                    <a:pt x="29956" y="0"/>
                  </a:moveTo>
                  <a:lnTo>
                    <a:pt x="0" y="35291"/>
                  </a:lnTo>
                  <a:lnTo>
                    <a:pt x="59912" y="58126"/>
                  </a:lnTo>
                  <a:lnTo>
                    <a:pt x="34088" y="94454"/>
                  </a:lnTo>
                  <a:cubicBezTo>
                    <a:pt x="34088" y="94454"/>
                    <a:pt x="81605" y="143239"/>
                    <a:pt x="121890" y="211744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F6BB8E30-408D-4221-AC6D-3583B6D35C64}"/>
              </a:ext>
            </a:extLst>
          </p:cNvPr>
          <p:cNvGrpSpPr/>
          <p:nvPr/>
        </p:nvGrpSpPr>
        <p:grpSpPr>
          <a:xfrm>
            <a:off x="759465" y="4766180"/>
            <a:ext cx="1000282" cy="1071531"/>
            <a:chOff x="8240341" y="4426309"/>
            <a:chExt cx="751527" cy="805057"/>
          </a:xfrm>
        </p:grpSpPr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85E8C3CF-081E-CE6D-0A56-2CCCE3236DBE}"/>
                </a:ext>
              </a:extLst>
            </p:cNvPr>
            <p:cNvSpPr/>
            <p:nvPr/>
          </p:nvSpPr>
          <p:spPr>
            <a:xfrm>
              <a:off x="8465003" y="4489349"/>
              <a:ext cx="337697" cy="366501"/>
            </a:xfrm>
            <a:custGeom>
              <a:avLst/>
              <a:gdLst>
                <a:gd name="connsiteX0" fmla="*/ 80677 w 337697"/>
                <a:gd name="connsiteY0" fmla="*/ 9301 h 366501"/>
                <a:gd name="connsiteX1" fmla="*/ 7684 w 337697"/>
                <a:gd name="connsiteY1" fmla="*/ 222192 h 366501"/>
                <a:gd name="connsiteX2" fmla="*/ 96098 w 337697"/>
                <a:gd name="connsiteY2" fmla="*/ 364808 h 366501"/>
                <a:gd name="connsiteX3" fmla="*/ 259563 w 337697"/>
                <a:gd name="connsiteY3" fmla="*/ 362741 h 366501"/>
                <a:gd name="connsiteX4" fmla="*/ 337698 w 337697"/>
                <a:gd name="connsiteY4" fmla="*/ 0 h 366501"/>
                <a:gd name="connsiteX5" fmla="*/ 80677 w 337697"/>
                <a:gd name="connsiteY5" fmla="*/ 9301 h 36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697" h="366501">
                  <a:moveTo>
                    <a:pt x="80677" y="9301"/>
                  </a:moveTo>
                  <a:lnTo>
                    <a:pt x="7684" y="222192"/>
                  </a:lnTo>
                  <a:cubicBezTo>
                    <a:pt x="-18018" y="290399"/>
                    <a:pt x="23105" y="363774"/>
                    <a:pt x="96098" y="364808"/>
                  </a:cubicBezTo>
                  <a:cubicBezTo>
                    <a:pt x="174233" y="366875"/>
                    <a:pt x="254423" y="367908"/>
                    <a:pt x="259563" y="362741"/>
                  </a:cubicBezTo>
                  <a:cubicBezTo>
                    <a:pt x="270872" y="354473"/>
                    <a:pt x="337698" y="0"/>
                    <a:pt x="337698" y="0"/>
                  </a:cubicBezTo>
                  <a:lnTo>
                    <a:pt x="80677" y="93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DA438388-48A4-11B2-3A95-A31498D4130B}"/>
                </a:ext>
              </a:extLst>
            </p:cNvPr>
            <p:cNvSpPr/>
            <p:nvPr/>
          </p:nvSpPr>
          <p:spPr>
            <a:xfrm>
              <a:off x="8468574" y="4761146"/>
              <a:ext cx="267301" cy="341038"/>
            </a:xfrm>
            <a:custGeom>
              <a:avLst/>
              <a:gdLst>
                <a:gd name="connsiteX0" fmla="*/ 91499 w 267301"/>
                <a:gd name="connsiteY0" fmla="*/ 42371 h 341038"/>
                <a:gd name="connsiteX1" fmla="*/ 0 w 267301"/>
                <a:gd name="connsiteY1" fmla="*/ 331737 h 341038"/>
                <a:gd name="connsiteX2" fmla="*/ 258048 w 267301"/>
                <a:gd name="connsiteY2" fmla="*/ 341039 h 341038"/>
                <a:gd name="connsiteX3" fmla="*/ 267301 w 267301"/>
                <a:gd name="connsiteY3" fmla="*/ 0 h 341038"/>
                <a:gd name="connsiteX4" fmla="*/ 91499 w 267301"/>
                <a:gd name="connsiteY4" fmla="*/ 42371 h 34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301" h="341038">
                  <a:moveTo>
                    <a:pt x="91499" y="42371"/>
                  </a:moveTo>
                  <a:cubicBezTo>
                    <a:pt x="83275" y="53739"/>
                    <a:pt x="0" y="331737"/>
                    <a:pt x="0" y="331737"/>
                  </a:cubicBezTo>
                  <a:lnTo>
                    <a:pt x="258048" y="341039"/>
                  </a:lnTo>
                  <a:lnTo>
                    <a:pt x="267301" y="0"/>
                  </a:lnTo>
                  <a:lnTo>
                    <a:pt x="91499" y="4237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F381AD74-5C5D-BE84-BDEB-158FD5BC0FBB}"/>
                </a:ext>
              </a:extLst>
            </p:cNvPr>
            <p:cNvSpPr/>
            <p:nvPr/>
          </p:nvSpPr>
          <p:spPr>
            <a:xfrm>
              <a:off x="8518797" y="4426309"/>
              <a:ext cx="310818" cy="134348"/>
            </a:xfrm>
            <a:custGeom>
              <a:avLst/>
              <a:gdLst>
                <a:gd name="connsiteX0" fmla="*/ 248949 w 310818"/>
                <a:gd name="connsiteY0" fmla="*/ 134349 h 134348"/>
                <a:gd name="connsiteX1" fmla="*/ 12490 w 310818"/>
                <a:gd name="connsiteY1" fmla="*/ 109546 h 134348"/>
                <a:gd name="connsiteX2" fmla="*/ 149225 w 310818"/>
                <a:gd name="connsiteY2" fmla="*/ 0 h 134348"/>
                <a:gd name="connsiteX3" fmla="*/ 310634 w 310818"/>
                <a:gd name="connsiteY3" fmla="*/ 112646 h 134348"/>
                <a:gd name="connsiteX4" fmla="*/ 248949 w 310818"/>
                <a:gd name="connsiteY4" fmla="*/ 134349 h 134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818" h="134348">
                  <a:moveTo>
                    <a:pt x="248949" y="134349"/>
                  </a:moveTo>
                  <a:cubicBezTo>
                    <a:pt x="248949" y="134349"/>
                    <a:pt x="161562" y="82676"/>
                    <a:pt x="12490" y="109546"/>
                  </a:cubicBezTo>
                  <a:cubicBezTo>
                    <a:pt x="-26577" y="115746"/>
                    <a:pt x="27911" y="0"/>
                    <a:pt x="149225" y="0"/>
                  </a:cubicBezTo>
                  <a:cubicBezTo>
                    <a:pt x="266426" y="0"/>
                    <a:pt x="299325" y="74408"/>
                    <a:pt x="310634" y="112646"/>
                  </a:cubicBezTo>
                  <a:cubicBezTo>
                    <a:pt x="314746" y="127114"/>
                    <a:pt x="248949" y="134349"/>
                    <a:pt x="248949" y="134349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6A7FC06-C4BF-93B4-5AD1-FBFED9F48A36}"/>
                </a:ext>
              </a:extLst>
            </p:cNvPr>
            <p:cNvSpPr/>
            <p:nvPr/>
          </p:nvSpPr>
          <p:spPr>
            <a:xfrm>
              <a:off x="8733819" y="4513118"/>
              <a:ext cx="127808" cy="333804"/>
            </a:xfrm>
            <a:custGeom>
              <a:avLst/>
              <a:gdLst>
                <a:gd name="connsiteX0" fmla="*/ 30842 w 127808"/>
                <a:gd name="connsiteY0" fmla="*/ 24803 h 333804"/>
                <a:gd name="connsiteX1" fmla="*/ 0 w 127808"/>
                <a:gd name="connsiteY1" fmla="*/ 333804 h 333804"/>
                <a:gd name="connsiteX2" fmla="*/ 119257 w 127808"/>
                <a:gd name="connsiteY2" fmla="*/ 183954 h 333804"/>
                <a:gd name="connsiteX3" fmla="*/ 78134 w 127808"/>
                <a:gd name="connsiteY3" fmla="*/ 0 h 333804"/>
                <a:gd name="connsiteX4" fmla="*/ 30842 w 127808"/>
                <a:gd name="connsiteY4" fmla="*/ 24803 h 33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808" h="333804">
                  <a:moveTo>
                    <a:pt x="30842" y="24803"/>
                  </a:moveTo>
                  <a:lnTo>
                    <a:pt x="0" y="333804"/>
                  </a:lnTo>
                  <a:cubicBezTo>
                    <a:pt x="0" y="333804"/>
                    <a:pt x="85331" y="292466"/>
                    <a:pt x="119257" y="183954"/>
                  </a:cubicBezTo>
                  <a:cubicBezTo>
                    <a:pt x="133651" y="138482"/>
                    <a:pt x="135707" y="80609"/>
                    <a:pt x="78134" y="0"/>
                  </a:cubicBezTo>
                  <a:lnTo>
                    <a:pt x="30842" y="248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EAB9C860-C73A-77A6-D5B6-CA9E1A3920D6}"/>
                </a:ext>
              </a:extLst>
            </p:cNvPr>
            <p:cNvSpPr/>
            <p:nvPr/>
          </p:nvSpPr>
          <p:spPr>
            <a:xfrm>
              <a:off x="8727651" y="4650996"/>
              <a:ext cx="93721" cy="117519"/>
            </a:xfrm>
            <a:custGeom>
              <a:avLst/>
              <a:gdLst>
                <a:gd name="connsiteX0" fmla="*/ 4112 w 93721"/>
                <a:gd name="connsiteY0" fmla="*/ 52277 h 117519"/>
                <a:gd name="connsiteX1" fmla="*/ 86359 w 93721"/>
                <a:gd name="connsiteY1" fmla="*/ 9906 h 117519"/>
                <a:gd name="connsiteX2" fmla="*/ 0 w 93721"/>
                <a:gd name="connsiteY2" fmla="*/ 117385 h 117519"/>
                <a:gd name="connsiteX3" fmla="*/ 4112 w 93721"/>
                <a:gd name="connsiteY3" fmla="*/ 52277 h 11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21" h="117519">
                  <a:moveTo>
                    <a:pt x="4112" y="52277"/>
                  </a:moveTo>
                  <a:cubicBezTo>
                    <a:pt x="4112" y="52277"/>
                    <a:pt x="46264" y="-27298"/>
                    <a:pt x="86359" y="9906"/>
                  </a:cubicBezTo>
                  <a:cubicBezTo>
                    <a:pt x="106920" y="29542"/>
                    <a:pt x="86359" y="121519"/>
                    <a:pt x="0" y="117385"/>
                  </a:cubicBezTo>
                  <a:lnTo>
                    <a:pt x="4112" y="5227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8F1E8844-19CD-7B34-6023-2BC0A0BFFD49}"/>
                </a:ext>
              </a:extLst>
            </p:cNvPr>
            <p:cNvSpPr/>
            <p:nvPr/>
          </p:nvSpPr>
          <p:spPr>
            <a:xfrm>
              <a:off x="8240341" y="4989539"/>
              <a:ext cx="751527" cy="241827"/>
            </a:xfrm>
            <a:custGeom>
              <a:avLst/>
              <a:gdLst>
                <a:gd name="connsiteX0" fmla="*/ 751527 w 751527"/>
                <a:gd name="connsiteY0" fmla="*/ 241827 h 241827"/>
                <a:gd name="connsiteX1" fmla="*/ 751527 w 751527"/>
                <a:gd name="connsiteY1" fmla="*/ 175687 h 241827"/>
                <a:gd name="connsiteX2" fmla="*/ 569557 w 751527"/>
                <a:gd name="connsiteY2" fmla="*/ 0 h 241827"/>
                <a:gd name="connsiteX3" fmla="*/ 489366 w 751527"/>
                <a:gd name="connsiteY3" fmla="*/ 7234 h 241827"/>
                <a:gd name="connsiteX4" fmla="*/ 372165 w 751527"/>
                <a:gd name="connsiteY4" fmla="*/ 14468 h 241827"/>
                <a:gd name="connsiteX5" fmla="*/ 255992 w 751527"/>
                <a:gd name="connsiteY5" fmla="*/ 7234 h 241827"/>
                <a:gd name="connsiteX6" fmla="*/ 185055 w 751527"/>
                <a:gd name="connsiteY6" fmla="*/ 1033 h 241827"/>
                <a:gd name="connsiteX7" fmla="*/ 3084 w 751527"/>
                <a:gd name="connsiteY7" fmla="*/ 176720 h 241827"/>
                <a:gd name="connsiteX8" fmla="*/ 0 w 751527"/>
                <a:gd name="connsiteY8" fmla="*/ 241827 h 241827"/>
                <a:gd name="connsiteX9" fmla="*/ 751527 w 751527"/>
                <a:gd name="connsiteY9" fmla="*/ 241827 h 24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1527" h="241827">
                  <a:moveTo>
                    <a:pt x="751527" y="241827"/>
                  </a:moveTo>
                  <a:lnTo>
                    <a:pt x="751527" y="175687"/>
                  </a:lnTo>
                  <a:cubicBezTo>
                    <a:pt x="751527" y="74408"/>
                    <a:pt x="670309" y="0"/>
                    <a:pt x="569557" y="0"/>
                  </a:cubicBezTo>
                  <a:lnTo>
                    <a:pt x="489366" y="7234"/>
                  </a:lnTo>
                  <a:cubicBezTo>
                    <a:pt x="489366" y="7234"/>
                    <a:pt x="422541" y="14468"/>
                    <a:pt x="372165" y="14468"/>
                  </a:cubicBezTo>
                  <a:cubicBezTo>
                    <a:pt x="321789" y="14468"/>
                    <a:pt x="255992" y="7234"/>
                    <a:pt x="255992" y="7234"/>
                  </a:cubicBezTo>
                  <a:lnTo>
                    <a:pt x="185055" y="1033"/>
                  </a:lnTo>
                  <a:cubicBezTo>
                    <a:pt x="84303" y="1033"/>
                    <a:pt x="3084" y="75442"/>
                    <a:pt x="3084" y="176720"/>
                  </a:cubicBezTo>
                  <a:lnTo>
                    <a:pt x="0" y="241827"/>
                  </a:lnTo>
                  <a:lnTo>
                    <a:pt x="751527" y="24182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ADCB6F9F-35E0-4741-A2E3-08FEBF4E9E7F}"/>
                </a:ext>
              </a:extLst>
            </p:cNvPr>
            <p:cNvSpPr/>
            <p:nvPr/>
          </p:nvSpPr>
          <p:spPr>
            <a:xfrm>
              <a:off x="8541568" y="4827287"/>
              <a:ext cx="129538" cy="27664"/>
            </a:xfrm>
            <a:custGeom>
              <a:avLst/>
              <a:gdLst>
                <a:gd name="connsiteX0" fmla="*/ 129538 w 129538"/>
                <a:gd name="connsiteY0" fmla="*/ 0 h 27664"/>
                <a:gd name="connsiteX1" fmla="*/ 0 w 129538"/>
                <a:gd name="connsiteY1" fmla="*/ 24803 h 27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538" h="27664">
                  <a:moveTo>
                    <a:pt x="129538" y="0"/>
                  </a:moveTo>
                  <a:cubicBezTo>
                    <a:pt x="129538" y="0"/>
                    <a:pt x="87387" y="38238"/>
                    <a:pt x="0" y="24803"/>
                  </a:cubicBezTo>
                </a:path>
              </a:pathLst>
            </a:custGeom>
            <a:noFill/>
            <a:ln w="1017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62F6EBFC-6204-8A1F-0C4E-C619127B487B}"/>
              </a:ext>
            </a:extLst>
          </p:cNvPr>
          <p:cNvGrpSpPr/>
          <p:nvPr/>
        </p:nvGrpSpPr>
        <p:grpSpPr>
          <a:xfrm>
            <a:off x="8723726" y="4745786"/>
            <a:ext cx="1000281" cy="1111590"/>
            <a:chOff x="7187243" y="4410987"/>
            <a:chExt cx="751526" cy="835154"/>
          </a:xfrm>
        </p:grpSpPr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D24319C4-5CB8-1F5A-81DA-7FD8C8BD197B}"/>
                </a:ext>
              </a:extLst>
            </p:cNvPr>
            <p:cNvSpPr/>
            <p:nvPr/>
          </p:nvSpPr>
          <p:spPr>
            <a:xfrm>
              <a:off x="7411905" y="4497728"/>
              <a:ext cx="337697" cy="369660"/>
            </a:xfrm>
            <a:custGeom>
              <a:avLst/>
              <a:gdLst>
                <a:gd name="connsiteX0" fmla="*/ 80677 w 337697"/>
                <a:gd name="connsiteY0" fmla="*/ 9381 h 369660"/>
                <a:gd name="connsiteX1" fmla="*/ 7684 w 337697"/>
                <a:gd name="connsiteY1" fmla="*/ 224107 h 369660"/>
                <a:gd name="connsiteX2" fmla="*/ 96098 w 337697"/>
                <a:gd name="connsiteY2" fmla="*/ 367953 h 369660"/>
                <a:gd name="connsiteX3" fmla="*/ 259563 w 337697"/>
                <a:gd name="connsiteY3" fmla="*/ 365868 h 369660"/>
                <a:gd name="connsiteX4" fmla="*/ 337697 w 337697"/>
                <a:gd name="connsiteY4" fmla="*/ 0 h 369660"/>
                <a:gd name="connsiteX5" fmla="*/ 80677 w 337697"/>
                <a:gd name="connsiteY5" fmla="*/ 9381 h 369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697" h="369660">
                  <a:moveTo>
                    <a:pt x="80677" y="9381"/>
                  </a:moveTo>
                  <a:lnTo>
                    <a:pt x="7684" y="224107"/>
                  </a:lnTo>
                  <a:cubicBezTo>
                    <a:pt x="-18018" y="292903"/>
                    <a:pt x="23105" y="366910"/>
                    <a:pt x="96098" y="367953"/>
                  </a:cubicBezTo>
                  <a:cubicBezTo>
                    <a:pt x="174232" y="370037"/>
                    <a:pt x="254423" y="371080"/>
                    <a:pt x="259563" y="365868"/>
                  </a:cubicBezTo>
                  <a:cubicBezTo>
                    <a:pt x="270872" y="357529"/>
                    <a:pt x="337697" y="0"/>
                    <a:pt x="337697" y="0"/>
                  </a:cubicBezTo>
                  <a:lnTo>
                    <a:pt x="80677" y="9381"/>
                  </a:lnTo>
                  <a:close/>
                </a:path>
              </a:pathLst>
            </a:custGeom>
            <a:solidFill>
              <a:schemeClr val="accent1"/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B2103912-2CCC-56D3-C409-3895BD69024B}"/>
                </a:ext>
              </a:extLst>
            </p:cNvPr>
            <p:cNvSpPr/>
            <p:nvPr/>
          </p:nvSpPr>
          <p:spPr>
            <a:xfrm>
              <a:off x="7415476" y="4771869"/>
              <a:ext cx="267300" cy="343978"/>
            </a:xfrm>
            <a:custGeom>
              <a:avLst/>
              <a:gdLst>
                <a:gd name="connsiteX0" fmla="*/ 91499 w 267300"/>
                <a:gd name="connsiteY0" fmla="*/ 42737 h 343978"/>
                <a:gd name="connsiteX1" fmla="*/ 0 w 267300"/>
                <a:gd name="connsiteY1" fmla="*/ 334597 h 343978"/>
                <a:gd name="connsiteX2" fmla="*/ 258048 w 267300"/>
                <a:gd name="connsiteY2" fmla="*/ 343978 h 343978"/>
                <a:gd name="connsiteX3" fmla="*/ 267301 w 267300"/>
                <a:gd name="connsiteY3" fmla="*/ 0 h 343978"/>
                <a:gd name="connsiteX4" fmla="*/ 91499 w 267300"/>
                <a:gd name="connsiteY4" fmla="*/ 42737 h 343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300" h="343978">
                  <a:moveTo>
                    <a:pt x="91499" y="42737"/>
                  </a:moveTo>
                  <a:cubicBezTo>
                    <a:pt x="83274" y="54203"/>
                    <a:pt x="0" y="334597"/>
                    <a:pt x="0" y="334597"/>
                  </a:cubicBezTo>
                  <a:lnTo>
                    <a:pt x="258048" y="343978"/>
                  </a:lnTo>
                  <a:lnTo>
                    <a:pt x="267301" y="0"/>
                  </a:lnTo>
                  <a:lnTo>
                    <a:pt x="91499" y="42737"/>
                  </a:lnTo>
                  <a:close/>
                </a:path>
              </a:pathLst>
            </a:custGeom>
            <a:solidFill>
              <a:schemeClr val="accent1"/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25675CD8-88FF-643C-CDA5-3363DC4F6709}"/>
                </a:ext>
              </a:extLst>
            </p:cNvPr>
            <p:cNvSpPr/>
            <p:nvPr/>
          </p:nvSpPr>
          <p:spPr>
            <a:xfrm>
              <a:off x="7406303" y="4410987"/>
              <a:ext cx="352575" cy="174796"/>
            </a:xfrm>
            <a:custGeom>
              <a:avLst/>
              <a:gdLst>
                <a:gd name="connsiteX0" fmla="*/ 308344 w 352575"/>
                <a:gd name="connsiteY0" fmla="*/ 157622 h 174796"/>
                <a:gd name="connsiteX1" fmla="*/ 44128 w 352575"/>
                <a:gd name="connsiteY1" fmla="*/ 134690 h 174796"/>
                <a:gd name="connsiteX2" fmla="*/ 37959 w 352575"/>
                <a:gd name="connsiteY2" fmla="*/ 17946 h 174796"/>
                <a:gd name="connsiteX3" fmla="*/ 153104 w 352575"/>
                <a:gd name="connsiteY3" fmla="*/ 1268 h 174796"/>
                <a:gd name="connsiteX4" fmla="*/ 291895 w 352575"/>
                <a:gd name="connsiteY4" fmla="*/ 28369 h 174796"/>
                <a:gd name="connsiteX5" fmla="*/ 352552 w 352575"/>
                <a:gd name="connsiteY5" fmla="*/ 122182 h 174796"/>
                <a:gd name="connsiteX6" fmla="*/ 308344 w 352575"/>
                <a:gd name="connsiteY6" fmla="*/ 157622 h 174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2575" h="174796">
                  <a:moveTo>
                    <a:pt x="308344" y="157622"/>
                  </a:moveTo>
                  <a:cubicBezTo>
                    <a:pt x="308344" y="157622"/>
                    <a:pt x="176750" y="208697"/>
                    <a:pt x="44128" y="134690"/>
                  </a:cubicBezTo>
                  <a:cubicBezTo>
                    <a:pt x="-9332" y="104462"/>
                    <a:pt x="-17557" y="40878"/>
                    <a:pt x="37959" y="17946"/>
                  </a:cubicBezTo>
                  <a:cubicBezTo>
                    <a:pt x="71886" y="3353"/>
                    <a:pt x="103757" y="-2901"/>
                    <a:pt x="153104" y="1268"/>
                  </a:cubicBezTo>
                  <a:cubicBezTo>
                    <a:pt x="204508" y="5437"/>
                    <a:pt x="261053" y="11692"/>
                    <a:pt x="291895" y="28369"/>
                  </a:cubicBezTo>
                  <a:cubicBezTo>
                    <a:pt x="355636" y="61725"/>
                    <a:pt x="352552" y="107589"/>
                    <a:pt x="352552" y="122182"/>
                  </a:cubicBezTo>
                  <a:cubicBezTo>
                    <a:pt x="352552" y="136775"/>
                    <a:pt x="308344" y="157622"/>
                    <a:pt x="308344" y="15762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6EA19F7A-AEBD-DEAA-FB67-CE9B836113E2}"/>
                </a:ext>
              </a:extLst>
            </p:cNvPr>
            <p:cNvSpPr/>
            <p:nvPr/>
          </p:nvSpPr>
          <p:spPr>
            <a:xfrm>
              <a:off x="7680721" y="4523787"/>
              <a:ext cx="148613" cy="334597"/>
            </a:xfrm>
            <a:custGeom>
              <a:avLst/>
              <a:gdLst>
                <a:gd name="connsiteX0" fmla="*/ 30842 w 148613"/>
                <a:gd name="connsiteY0" fmla="*/ 22932 h 334597"/>
                <a:gd name="connsiteX1" fmla="*/ 0 w 148613"/>
                <a:gd name="connsiteY1" fmla="*/ 334597 h 334597"/>
                <a:gd name="connsiteX2" fmla="*/ 112061 w 148613"/>
                <a:gd name="connsiteY2" fmla="*/ 214726 h 334597"/>
                <a:gd name="connsiteX3" fmla="*/ 71966 w 148613"/>
                <a:gd name="connsiteY3" fmla="*/ 0 h 334597"/>
                <a:gd name="connsiteX4" fmla="*/ 30842 w 148613"/>
                <a:gd name="connsiteY4" fmla="*/ 22932 h 33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613" h="334597">
                  <a:moveTo>
                    <a:pt x="30842" y="22932"/>
                  </a:moveTo>
                  <a:lnTo>
                    <a:pt x="0" y="334597"/>
                  </a:lnTo>
                  <a:cubicBezTo>
                    <a:pt x="0" y="334597"/>
                    <a:pt x="57572" y="314792"/>
                    <a:pt x="112061" y="214726"/>
                  </a:cubicBezTo>
                  <a:cubicBezTo>
                    <a:pt x="166549" y="114659"/>
                    <a:pt x="165521" y="7297"/>
                    <a:pt x="71966" y="0"/>
                  </a:cubicBezTo>
                  <a:lnTo>
                    <a:pt x="30842" y="2293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DA5E1FC9-107B-E103-7FE8-C5CEF6ACBCC0}"/>
                </a:ext>
              </a:extLst>
            </p:cNvPr>
            <p:cNvSpPr/>
            <p:nvPr/>
          </p:nvSpPr>
          <p:spPr>
            <a:xfrm>
              <a:off x="7674552" y="4660768"/>
              <a:ext cx="93721" cy="118532"/>
            </a:xfrm>
            <a:custGeom>
              <a:avLst/>
              <a:gdLst>
                <a:gd name="connsiteX0" fmla="*/ 4112 w 93721"/>
                <a:gd name="connsiteY0" fmla="*/ 52728 h 118532"/>
                <a:gd name="connsiteX1" fmla="*/ 86359 w 93721"/>
                <a:gd name="connsiteY1" fmla="*/ 9991 h 118532"/>
                <a:gd name="connsiteX2" fmla="*/ 0 w 93721"/>
                <a:gd name="connsiteY2" fmla="*/ 118397 h 118532"/>
                <a:gd name="connsiteX3" fmla="*/ 4112 w 93721"/>
                <a:gd name="connsiteY3" fmla="*/ 52728 h 118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21" h="118532">
                  <a:moveTo>
                    <a:pt x="4112" y="52728"/>
                  </a:moveTo>
                  <a:cubicBezTo>
                    <a:pt x="4112" y="52728"/>
                    <a:pt x="46264" y="-27534"/>
                    <a:pt x="86359" y="9991"/>
                  </a:cubicBezTo>
                  <a:cubicBezTo>
                    <a:pt x="106920" y="29796"/>
                    <a:pt x="86359" y="122566"/>
                    <a:pt x="0" y="118397"/>
                  </a:cubicBezTo>
                  <a:lnTo>
                    <a:pt x="4112" y="52728"/>
                  </a:lnTo>
                  <a:close/>
                </a:path>
              </a:pathLst>
            </a:custGeom>
            <a:solidFill>
              <a:schemeClr val="accent1"/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2894AFFE-CBFF-1C80-001C-5FBAACB7E727}"/>
                </a:ext>
              </a:extLst>
            </p:cNvPr>
            <p:cNvSpPr/>
            <p:nvPr/>
          </p:nvSpPr>
          <p:spPr>
            <a:xfrm>
              <a:off x="7187243" y="5002230"/>
              <a:ext cx="751526" cy="243911"/>
            </a:xfrm>
            <a:custGeom>
              <a:avLst/>
              <a:gdLst>
                <a:gd name="connsiteX0" fmla="*/ 751526 w 751526"/>
                <a:gd name="connsiteY0" fmla="*/ 243912 h 243911"/>
                <a:gd name="connsiteX1" fmla="*/ 751526 w 751526"/>
                <a:gd name="connsiteY1" fmla="*/ 177201 h 243911"/>
                <a:gd name="connsiteX2" fmla="*/ 569556 w 751526"/>
                <a:gd name="connsiteY2" fmla="*/ 0 h 243911"/>
                <a:gd name="connsiteX3" fmla="*/ 489366 w 751526"/>
                <a:gd name="connsiteY3" fmla="*/ 7297 h 243911"/>
                <a:gd name="connsiteX4" fmla="*/ 372165 w 751526"/>
                <a:gd name="connsiteY4" fmla="*/ 14593 h 243911"/>
                <a:gd name="connsiteX5" fmla="*/ 255992 w 751526"/>
                <a:gd name="connsiteY5" fmla="*/ 7297 h 243911"/>
                <a:gd name="connsiteX6" fmla="*/ 185054 w 751526"/>
                <a:gd name="connsiteY6" fmla="*/ 0 h 243911"/>
                <a:gd name="connsiteX7" fmla="*/ 3084 w 751526"/>
                <a:gd name="connsiteY7" fmla="*/ 177201 h 243911"/>
                <a:gd name="connsiteX8" fmla="*/ 0 w 751526"/>
                <a:gd name="connsiteY8" fmla="*/ 243912 h 243911"/>
                <a:gd name="connsiteX9" fmla="*/ 751526 w 751526"/>
                <a:gd name="connsiteY9" fmla="*/ 243912 h 243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1526" h="243911">
                  <a:moveTo>
                    <a:pt x="751526" y="243912"/>
                  </a:moveTo>
                  <a:lnTo>
                    <a:pt x="751526" y="177201"/>
                  </a:lnTo>
                  <a:cubicBezTo>
                    <a:pt x="751526" y="75050"/>
                    <a:pt x="670308" y="0"/>
                    <a:pt x="569556" y="0"/>
                  </a:cubicBezTo>
                  <a:lnTo>
                    <a:pt x="489366" y="7297"/>
                  </a:lnTo>
                  <a:cubicBezTo>
                    <a:pt x="489366" y="7297"/>
                    <a:pt x="422541" y="14593"/>
                    <a:pt x="372165" y="14593"/>
                  </a:cubicBezTo>
                  <a:cubicBezTo>
                    <a:pt x="321789" y="14593"/>
                    <a:pt x="255992" y="7297"/>
                    <a:pt x="255992" y="7297"/>
                  </a:cubicBezTo>
                  <a:lnTo>
                    <a:pt x="185054" y="0"/>
                  </a:lnTo>
                  <a:cubicBezTo>
                    <a:pt x="84303" y="0"/>
                    <a:pt x="3084" y="75050"/>
                    <a:pt x="3084" y="177201"/>
                  </a:cubicBezTo>
                  <a:lnTo>
                    <a:pt x="0" y="243912"/>
                  </a:lnTo>
                  <a:lnTo>
                    <a:pt x="751526" y="24391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0A186249-B233-4973-E924-46B2EC2C1D17}"/>
                </a:ext>
              </a:extLst>
            </p:cNvPr>
            <p:cNvSpPr/>
            <p:nvPr/>
          </p:nvSpPr>
          <p:spPr>
            <a:xfrm>
              <a:off x="7488470" y="4838580"/>
              <a:ext cx="129538" cy="27902"/>
            </a:xfrm>
            <a:custGeom>
              <a:avLst/>
              <a:gdLst>
                <a:gd name="connsiteX0" fmla="*/ 129538 w 129538"/>
                <a:gd name="connsiteY0" fmla="*/ 0 h 27902"/>
                <a:gd name="connsiteX1" fmla="*/ 0 w 129538"/>
                <a:gd name="connsiteY1" fmla="*/ 25017 h 27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538" h="27902">
                  <a:moveTo>
                    <a:pt x="129538" y="0"/>
                  </a:moveTo>
                  <a:cubicBezTo>
                    <a:pt x="129538" y="0"/>
                    <a:pt x="87387" y="38567"/>
                    <a:pt x="0" y="25017"/>
                  </a:cubicBezTo>
                </a:path>
              </a:pathLst>
            </a:custGeom>
            <a:noFill/>
            <a:ln w="1017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69E0CBC-12ED-1F56-83B2-596A39821838}"/>
              </a:ext>
            </a:extLst>
          </p:cNvPr>
          <p:cNvGrpSpPr/>
          <p:nvPr/>
        </p:nvGrpSpPr>
        <p:grpSpPr>
          <a:xfrm>
            <a:off x="6752998" y="4727329"/>
            <a:ext cx="1000281" cy="1149710"/>
            <a:chOff x="6094413" y="4397120"/>
            <a:chExt cx="751526" cy="863794"/>
          </a:xfrm>
        </p:grpSpPr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52A10B31-7250-4EEE-AC95-CA4AFB8A602A}"/>
                </a:ext>
              </a:extLst>
            </p:cNvPr>
            <p:cNvSpPr/>
            <p:nvPr/>
          </p:nvSpPr>
          <p:spPr>
            <a:xfrm>
              <a:off x="6319075" y="4514468"/>
              <a:ext cx="337697" cy="368176"/>
            </a:xfrm>
            <a:custGeom>
              <a:avLst/>
              <a:gdLst>
                <a:gd name="connsiteX0" fmla="*/ 80677 w 337697"/>
                <a:gd name="connsiteY0" fmla="*/ 9344 h 368176"/>
                <a:gd name="connsiteX1" fmla="*/ 7684 w 337697"/>
                <a:gd name="connsiteY1" fmla="*/ 223207 h 368176"/>
                <a:gd name="connsiteX2" fmla="*/ 96098 w 337697"/>
                <a:gd name="connsiteY2" fmla="*/ 366475 h 368176"/>
                <a:gd name="connsiteX3" fmla="*/ 259563 w 337697"/>
                <a:gd name="connsiteY3" fmla="*/ 364398 h 368176"/>
                <a:gd name="connsiteX4" fmla="*/ 337697 w 337697"/>
                <a:gd name="connsiteY4" fmla="*/ 0 h 368176"/>
                <a:gd name="connsiteX5" fmla="*/ 80677 w 337697"/>
                <a:gd name="connsiteY5" fmla="*/ 9344 h 36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697" h="368176">
                  <a:moveTo>
                    <a:pt x="80677" y="9344"/>
                  </a:moveTo>
                  <a:lnTo>
                    <a:pt x="7684" y="223207"/>
                  </a:lnTo>
                  <a:cubicBezTo>
                    <a:pt x="-18018" y="291726"/>
                    <a:pt x="23105" y="365437"/>
                    <a:pt x="96098" y="366475"/>
                  </a:cubicBezTo>
                  <a:cubicBezTo>
                    <a:pt x="174232" y="368551"/>
                    <a:pt x="254423" y="369589"/>
                    <a:pt x="259563" y="364398"/>
                  </a:cubicBezTo>
                  <a:cubicBezTo>
                    <a:pt x="270872" y="356093"/>
                    <a:pt x="337697" y="0"/>
                    <a:pt x="337697" y="0"/>
                  </a:cubicBezTo>
                  <a:lnTo>
                    <a:pt x="80677" y="934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49746478-9563-12DC-4DA4-2593D214C9A1}"/>
                </a:ext>
              </a:extLst>
            </p:cNvPr>
            <p:cNvSpPr/>
            <p:nvPr/>
          </p:nvSpPr>
          <p:spPr>
            <a:xfrm>
              <a:off x="6322646" y="4787507"/>
              <a:ext cx="267300" cy="342596"/>
            </a:xfrm>
            <a:custGeom>
              <a:avLst/>
              <a:gdLst>
                <a:gd name="connsiteX0" fmla="*/ 91499 w 267300"/>
                <a:gd name="connsiteY0" fmla="*/ 42565 h 342596"/>
                <a:gd name="connsiteX1" fmla="*/ 0 w 267300"/>
                <a:gd name="connsiteY1" fmla="*/ 333253 h 342596"/>
                <a:gd name="connsiteX2" fmla="*/ 258048 w 267300"/>
                <a:gd name="connsiteY2" fmla="*/ 342597 h 342596"/>
                <a:gd name="connsiteX3" fmla="*/ 267301 w 267300"/>
                <a:gd name="connsiteY3" fmla="*/ 0 h 342596"/>
                <a:gd name="connsiteX4" fmla="*/ 91499 w 267300"/>
                <a:gd name="connsiteY4" fmla="*/ 42565 h 34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300" h="342596">
                  <a:moveTo>
                    <a:pt x="91499" y="42565"/>
                  </a:moveTo>
                  <a:cubicBezTo>
                    <a:pt x="83274" y="53985"/>
                    <a:pt x="0" y="333253"/>
                    <a:pt x="0" y="333253"/>
                  </a:cubicBezTo>
                  <a:lnTo>
                    <a:pt x="258048" y="342597"/>
                  </a:lnTo>
                  <a:lnTo>
                    <a:pt x="267301" y="0"/>
                  </a:lnTo>
                  <a:lnTo>
                    <a:pt x="91499" y="425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58C35AEE-AFC4-598F-BC4F-75634006B68C}"/>
                </a:ext>
              </a:extLst>
            </p:cNvPr>
            <p:cNvSpPr/>
            <p:nvPr/>
          </p:nvSpPr>
          <p:spPr>
            <a:xfrm>
              <a:off x="6312652" y="4397120"/>
              <a:ext cx="353372" cy="215326"/>
            </a:xfrm>
            <a:custGeom>
              <a:avLst/>
              <a:gdLst>
                <a:gd name="connsiteX0" fmla="*/ 309165 w 353372"/>
                <a:gd name="connsiteY0" fmla="*/ 188982 h 215326"/>
                <a:gd name="connsiteX1" fmla="*/ 44949 w 353372"/>
                <a:gd name="connsiteY1" fmla="*/ 166142 h 215326"/>
                <a:gd name="connsiteX2" fmla="*/ 38780 w 353372"/>
                <a:gd name="connsiteY2" fmla="*/ 49867 h 215326"/>
                <a:gd name="connsiteX3" fmla="*/ 123083 w 353372"/>
                <a:gd name="connsiteY3" fmla="*/ 63363 h 215326"/>
                <a:gd name="connsiteX4" fmla="*/ 138504 w 353372"/>
                <a:gd name="connsiteY4" fmla="*/ 3149 h 215326"/>
                <a:gd name="connsiteX5" fmla="*/ 261873 w 353372"/>
                <a:gd name="connsiteY5" fmla="*/ 83088 h 215326"/>
                <a:gd name="connsiteX6" fmla="*/ 286547 w 353372"/>
                <a:gd name="connsiteY6" fmla="*/ 33256 h 215326"/>
                <a:gd name="connsiteX7" fmla="*/ 353373 w 353372"/>
                <a:gd name="connsiteY7" fmla="*/ 154722 h 215326"/>
                <a:gd name="connsiteX8" fmla="*/ 309165 w 353372"/>
                <a:gd name="connsiteY8" fmla="*/ 188982 h 215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372" h="215326">
                  <a:moveTo>
                    <a:pt x="309165" y="188982"/>
                  </a:moveTo>
                  <a:cubicBezTo>
                    <a:pt x="248508" y="215974"/>
                    <a:pt x="177571" y="239852"/>
                    <a:pt x="44949" y="166142"/>
                  </a:cubicBezTo>
                  <a:cubicBezTo>
                    <a:pt x="-8511" y="136035"/>
                    <a:pt x="-18792" y="66477"/>
                    <a:pt x="38780" y="49867"/>
                  </a:cubicBezTo>
                  <a:cubicBezTo>
                    <a:pt x="71679" y="40523"/>
                    <a:pt x="123083" y="63363"/>
                    <a:pt x="123083" y="63363"/>
                  </a:cubicBezTo>
                  <a:cubicBezTo>
                    <a:pt x="123083" y="63363"/>
                    <a:pt x="92240" y="20798"/>
                    <a:pt x="138504" y="3149"/>
                  </a:cubicBezTo>
                  <a:cubicBezTo>
                    <a:pt x="178599" y="-12424"/>
                    <a:pt x="234115" y="32218"/>
                    <a:pt x="261873" y="83088"/>
                  </a:cubicBezTo>
                  <a:cubicBezTo>
                    <a:pt x="261873" y="83088"/>
                    <a:pt x="252621" y="42599"/>
                    <a:pt x="286547" y="33256"/>
                  </a:cubicBezTo>
                  <a:cubicBezTo>
                    <a:pt x="335895" y="20798"/>
                    <a:pt x="353373" y="140188"/>
                    <a:pt x="353373" y="154722"/>
                  </a:cubicBezTo>
                  <a:cubicBezTo>
                    <a:pt x="353373" y="169256"/>
                    <a:pt x="322530" y="183791"/>
                    <a:pt x="309165" y="1889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8FF47644-1F71-2671-756E-B1C9EDEE5FB4}"/>
                </a:ext>
              </a:extLst>
            </p:cNvPr>
            <p:cNvSpPr/>
            <p:nvPr/>
          </p:nvSpPr>
          <p:spPr>
            <a:xfrm>
              <a:off x="6587891" y="4540422"/>
              <a:ext cx="148613" cy="333253"/>
            </a:xfrm>
            <a:custGeom>
              <a:avLst/>
              <a:gdLst>
                <a:gd name="connsiteX0" fmla="*/ 30842 w 148613"/>
                <a:gd name="connsiteY0" fmla="*/ 22840 h 333253"/>
                <a:gd name="connsiteX1" fmla="*/ 0 w 148613"/>
                <a:gd name="connsiteY1" fmla="*/ 333253 h 333253"/>
                <a:gd name="connsiteX2" fmla="*/ 112061 w 148613"/>
                <a:gd name="connsiteY2" fmla="*/ 213864 h 333253"/>
                <a:gd name="connsiteX3" fmla="*/ 71966 w 148613"/>
                <a:gd name="connsiteY3" fmla="*/ 0 h 333253"/>
                <a:gd name="connsiteX4" fmla="*/ 30842 w 148613"/>
                <a:gd name="connsiteY4" fmla="*/ 22840 h 333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613" h="333253">
                  <a:moveTo>
                    <a:pt x="30842" y="22840"/>
                  </a:moveTo>
                  <a:lnTo>
                    <a:pt x="0" y="333253"/>
                  </a:lnTo>
                  <a:cubicBezTo>
                    <a:pt x="0" y="333253"/>
                    <a:pt x="57572" y="313528"/>
                    <a:pt x="112061" y="213864"/>
                  </a:cubicBezTo>
                  <a:cubicBezTo>
                    <a:pt x="166549" y="114199"/>
                    <a:pt x="165521" y="7267"/>
                    <a:pt x="71966" y="0"/>
                  </a:cubicBezTo>
                  <a:lnTo>
                    <a:pt x="30842" y="2284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A17FE47D-B5F2-C803-16B7-B511E728A0C0}"/>
                </a:ext>
              </a:extLst>
            </p:cNvPr>
            <p:cNvSpPr/>
            <p:nvPr/>
          </p:nvSpPr>
          <p:spPr>
            <a:xfrm>
              <a:off x="6581722" y="4676853"/>
              <a:ext cx="93721" cy="118056"/>
            </a:xfrm>
            <a:custGeom>
              <a:avLst/>
              <a:gdLst>
                <a:gd name="connsiteX0" fmla="*/ 4112 w 93721"/>
                <a:gd name="connsiteY0" fmla="*/ 52516 h 118056"/>
                <a:gd name="connsiteX1" fmla="*/ 86359 w 93721"/>
                <a:gd name="connsiteY1" fmla="*/ 9951 h 118056"/>
                <a:gd name="connsiteX2" fmla="*/ 0 w 93721"/>
                <a:gd name="connsiteY2" fmla="*/ 117921 h 118056"/>
                <a:gd name="connsiteX3" fmla="*/ 4112 w 93721"/>
                <a:gd name="connsiteY3" fmla="*/ 52516 h 11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21" h="118056">
                  <a:moveTo>
                    <a:pt x="4112" y="52516"/>
                  </a:moveTo>
                  <a:cubicBezTo>
                    <a:pt x="4112" y="52516"/>
                    <a:pt x="46264" y="-27423"/>
                    <a:pt x="86359" y="9951"/>
                  </a:cubicBezTo>
                  <a:cubicBezTo>
                    <a:pt x="106920" y="29677"/>
                    <a:pt x="86359" y="122074"/>
                    <a:pt x="0" y="117921"/>
                  </a:cubicBezTo>
                  <a:lnTo>
                    <a:pt x="4112" y="5251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E75206BA-315D-9B8F-8EA4-20E10DC66EDA}"/>
                </a:ext>
              </a:extLst>
            </p:cNvPr>
            <p:cNvSpPr/>
            <p:nvPr/>
          </p:nvSpPr>
          <p:spPr>
            <a:xfrm>
              <a:off x="6094413" y="5017982"/>
              <a:ext cx="751526" cy="242932"/>
            </a:xfrm>
            <a:custGeom>
              <a:avLst/>
              <a:gdLst>
                <a:gd name="connsiteX0" fmla="*/ 751526 w 751526"/>
                <a:gd name="connsiteY0" fmla="*/ 242932 h 242932"/>
                <a:gd name="connsiteX1" fmla="*/ 751526 w 751526"/>
                <a:gd name="connsiteY1" fmla="*/ 176489 h 242932"/>
                <a:gd name="connsiteX2" fmla="*/ 569556 w 751526"/>
                <a:gd name="connsiteY2" fmla="*/ 0 h 242932"/>
                <a:gd name="connsiteX3" fmla="*/ 489366 w 751526"/>
                <a:gd name="connsiteY3" fmla="*/ 7267 h 242932"/>
                <a:gd name="connsiteX4" fmla="*/ 372165 w 751526"/>
                <a:gd name="connsiteY4" fmla="*/ 14534 h 242932"/>
                <a:gd name="connsiteX5" fmla="*/ 255992 w 751526"/>
                <a:gd name="connsiteY5" fmla="*/ 7267 h 242932"/>
                <a:gd name="connsiteX6" fmla="*/ 185054 w 751526"/>
                <a:gd name="connsiteY6" fmla="*/ 0 h 242932"/>
                <a:gd name="connsiteX7" fmla="*/ 3084 w 751526"/>
                <a:gd name="connsiteY7" fmla="*/ 176489 h 242932"/>
                <a:gd name="connsiteX8" fmla="*/ 0 w 751526"/>
                <a:gd name="connsiteY8" fmla="*/ 242932 h 242932"/>
                <a:gd name="connsiteX9" fmla="*/ 751526 w 751526"/>
                <a:gd name="connsiteY9" fmla="*/ 242932 h 242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1526" h="242932">
                  <a:moveTo>
                    <a:pt x="751526" y="242932"/>
                  </a:moveTo>
                  <a:lnTo>
                    <a:pt x="751526" y="176489"/>
                  </a:lnTo>
                  <a:cubicBezTo>
                    <a:pt x="751526" y="74748"/>
                    <a:pt x="670308" y="0"/>
                    <a:pt x="569556" y="0"/>
                  </a:cubicBezTo>
                  <a:lnTo>
                    <a:pt x="489366" y="7267"/>
                  </a:lnTo>
                  <a:cubicBezTo>
                    <a:pt x="489366" y="7267"/>
                    <a:pt x="422541" y="14534"/>
                    <a:pt x="372165" y="14534"/>
                  </a:cubicBezTo>
                  <a:cubicBezTo>
                    <a:pt x="321789" y="14534"/>
                    <a:pt x="255992" y="7267"/>
                    <a:pt x="255992" y="7267"/>
                  </a:cubicBezTo>
                  <a:lnTo>
                    <a:pt x="185054" y="0"/>
                  </a:lnTo>
                  <a:cubicBezTo>
                    <a:pt x="84303" y="0"/>
                    <a:pt x="3084" y="74748"/>
                    <a:pt x="3084" y="176489"/>
                  </a:cubicBezTo>
                  <a:lnTo>
                    <a:pt x="0" y="242932"/>
                  </a:lnTo>
                  <a:lnTo>
                    <a:pt x="751526" y="24293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D4FA9023-91AB-F27C-1F56-7FB52F3327E2}"/>
                </a:ext>
              </a:extLst>
            </p:cNvPr>
            <p:cNvSpPr/>
            <p:nvPr/>
          </p:nvSpPr>
          <p:spPr>
            <a:xfrm>
              <a:off x="6394612" y="4854989"/>
              <a:ext cx="129537" cy="27859"/>
            </a:xfrm>
            <a:custGeom>
              <a:avLst/>
              <a:gdLst>
                <a:gd name="connsiteX0" fmla="*/ 0 w 129537"/>
                <a:gd name="connsiteY0" fmla="*/ 24916 h 27859"/>
                <a:gd name="connsiteX1" fmla="*/ 129538 w 129537"/>
                <a:gd name="connsiteY1" fmla="*/ 0 h 2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537" h="27859">
                  <a:moveTo>
                    <a:pt x="0" y="24916"/>
                  </a:moveTo>
                  <a:cubicBezTo>
                    <a:pt x="0" y="24916"/>
                    <a:pt x="61685" y="40489"/>
                    <a:pt x="129538" y="0"/>
                  </a:cubicBezTo>
                </a:path>
              </a:pathLst>
            </a:custGeom>
            <a:noFill/>
            <a:ln w="10177" cap="flat">
              <a:solidFill>
                <a:schemeClr val="accent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67" name="TextBox 21">
            <a:extLst>
              <a:ext uri="{FF2B5EF4-FFF2-40B4-BE49-F238E27FC236}">
                <a16:creationId xmlns:a16="http://schemas.microsoft.com/office/drawing/2014/main" id="{8E102D5B-F1EF-7542-8210-B8A215F60299}"/>
              </a:ext>
            </a:extLst>
          </p:cNvPr>
          <p:cNvSpPr txBox="1"/>
          <p:nvPr/>
        </p:nvSpPr>
        <p:spPr>
          <a:xfrm>
            <a:off x="563740" y="6436646"/>
            <a:ext cx="6633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Copy and paste the image you need to use to the slide above</a:t>
            </a:r>
          </a:p>
        </p:txBody>
      </p:sp>
    </p:spTree>
    <p:extLst>
      <p:ext uri="{BB962C8B-B14F-4D97-AF65-F5344CB8AC3E}">
        <p14:creationId xmlns:p14="http://schemas.microsoft.com/office/powerpoint/2010/main" val="180356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rgbClr val="000000"/>
      </a:dk1>
      <a:lt1>
        <a:srgbClr val="FFFFFF"/>
      </a:lt1>
      <a:dk2>
        <a:srgbClr val="212830"/>
      </a:dk2>
      <a:lt2>
        <a:srgbClr val="A4A5A4"/>
      </a:lt2>
      <a:accent1>
        <a:srgbClr val="006DCD"/>
      </a:accent1>
      <a:accent2>
        <a:srgbClr val="38AAFE"/>
      </a:accent2>
      <a:accent3>
        <a:srgbClr val="FD8E2B"/>
      </a:accent3>
      <a:accent4>
        <a:srgbClr val="8AB74C"/>
      </a:accent4>
      <a:accent5>
        <a:srgbClr val="FFC000"/>
      </a:accent5>
      <a:accent6>
        <a:srgbClr val="E35A34"/>
      </a:accent6>
      <a:hlink>
        <a:srgbClr val="FFFFFF"/>
      </a:hlink>
      <a:folHlink>
        <a:srgbClr val="FFFFFF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9653</TotalTime>
  <Words>243</Words>
  <Application>Microsoft Office PowerPoint</Application>
  <PresentationFormat>Custom</PresentationFormat>
  <Paragraphs>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Segoe UI</vt:lpstr>
      <vt:lpstr>Office Theme</vt:lpstr>
      <vt:lpstr>Buyer Persona Slide Template</vt:lpstr>
      <vt:lpstr>Buyer Persona Slide Template</vt:lpstr>
      <vt:lpstr>Buyer Persona Illustrations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Checklist Template for PowerPoint</dc:title>
  <dc:creator/>
  <cp:lastModifiedBy>Vaibhav Panchal</cp:lastModifiedBy>
  <cp:revision>137</cp:revision>
  <dcterms:created xsi:type="dcterms:W3CDTF">2013-09-12T13:05:01Z</dcterms:created>
  <dcterms:modified xsi:type="dcterms:W3CDTF">2023-08-27T12:10:17Z</dcterms:modified>
</cp:coreProperties>
</file>