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337" r:id="rId2"/>
    <p:sldId id="341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4707"/>
  </p:normalViewPr>
  <p:slideViewPr>
    <p:cSldViewPr>
      <p:cViewPr varScale="1">
        <p:scale>
          <a:sx n="107" d="100"/>
          <a:sy n="107" d="100"/>
        </p:scale>
        <p:origin x="2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Checklist Slide Template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D8F8F45-C381-FF4E-9B51-5715E350120A}"/>
              </a:ext>
            </a:extLst>
          </p:cNvPr>
          <p:cNvSpPr/>
          <p:nvPr/>
        </p:nvSpPr>
        <p:spPr>
          <a:xfrm>
            <a:off x="2493216" y="4656443"/>
            <a:ext cx="6003421" cy="353707"/>
          </a:xfrm>
          <a:prstGeom prst="roundRect">
            <a:avLst>
              <a:gd name="adj" fmla="val 5810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32EBA7-668F-C94E-A8C0-FBFD3E4ED19F}"/>
              </a:ext>
            </a:extLst>
          </p:cNvPr>
          <p:cNvSpPr txBox="1"/>
          <p:nvPr/>
        </p:nvSpPr>
        <p:spPr>
          <a:xfrm>
            <a:off x="2648654" y="4749302"/>
            <a:ext cx="7910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CATEGORY: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A6BF96D-4FD8-6D4A-9DFE-23A364B3C33E}"/>
              </a:ext>
            </a:extLst>
          </p:cNvPr>
          <p:cNvSpPr/>
          <p:nvPr/>
        </p:nvSpPr>
        <p:spPr>
          <a:xfrm>
            <a:off x="3556597" y="4763854"/>
            <a:ext cx="138883" cy="138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FC38A8-E08F-FC4E-B0CD-2AA7BDCF9960}"/>
              </a:ext>
            </a:extLst>
          </p:cNvPr>
          <p:cNvSpPr/>
          <p:nvPr/>
        </p:nvSpPr>
        <p:spPr>
          <a:xfrm>
            <a:off x="4734415" y="4763854"/>
            <a:ext cx="138883" cy="1388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0F3291-E629-FF41-9877-4E16871FB23F}"/>
              </a:ext>
            </a:extLst>
          </p:cNvPr>
          <p:cNvSpPr/>
          <p:nvPr/>
        </p:nvSpPr>
        <p:spPr>
          <a:xfrm>
            <a:off x="5912233" y="4763854"/>
            <a:ext cx="138883" cy="138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2EBDC1-779B-B14D-80D4-30877C9F4C0F}"/>
              </a:ext>
            </a:extLst>
          </p:cNvPr>
          <p:cNvSpPr/>
          <p:nvPr/>
        </p:nvSpPr>
        <p:spPr>
          <a:xfrm>
            <a:off x="7090050" y="4763854"/>
            <a:ext cx="138883" cy="138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02ECBF-844D-2E4A-8746-18955BCA0C9F}"/>
              </a:ext>
            </a:extLst>
          </p:cNvPr>
          <p:cNvSpPr txBox="1"/>
          <p:nvPr/>
        </p:nvSpPr>
        <p:spPr>
          <a:xfrm>
            <a:off x="3755874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88CB0D-3C3C-FD4E-9A74-C7C3F0C60F73}"/>
              </a:ext>
            </a:extLst>
          </p:cNvPr>
          <p:cNvSpPr txBox="1"/>
          <p:nvPr/>
        </p:nvSpPr>
        <p:spPr>
          <a:xfrm>
            <a:off x="4917727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1CA38C-8480-7B43-87FC-5ADB5B529082}"/>
              </a:ext>
            </a:extLst>
          </p:cNvPr>
          <p:cNvSpPr txBox="1"/>
          <p:nvPr/>
        </p:nvSpPr>
        <p:spPr>
          <a:xfrm>
            <a:off x="6089859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8DAEF1-9E55-8B47-8D31-C1DCCC989809}"/>
              </a:ext>
            </a:extLst>
          </p:cNvPr>
          <p:cNvSpPr txBox="1"/>
          <p:nvPr/>
        </p:nvSpPr>
        <p:spPr>
          <a:xfrm>
            <a:off x="7266477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2446C0-FD65-004F-88AE-B504A0FD528E}"/>
              </a:ext>
            </a:extLst>
          </p:cNvPr>
          <p:cNvSpPr/>
          <p:nvPr/>
        </p:nvSpPr>
        <p:spPr>
          <a:xfrm>
            <a:off x="7701914" y="2088503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503AF0-BB8B-D04D-9674-50BA5DC19171}"/>
              </a:ext>
            </a:extLst>
          </p:cNvPr>
          <p:cNvGrpSpPr/>
          <p:nvPr/>
        </p:nvGrpSpPr>
        <p:grpSpPr>
          <a:xfrm>
            <a:off x="552140" y="1284442"/>
            <a:ext cx="7944497" cy="558597"/>
            <a:chOff x="552140" y="1284442"/>
            <a:chExt cx="7944497" cy="55859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F9A59E0-EF7E-C745-B904-68C22A35E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2981B74-CEC6-6D4F-8998-F86C0D82E8E8}"/>
                </a:ext>
              </a:extLst>
            </p:cNvPr>
            <p:cNvSpPr/>
            <p:nvPr/>
          </p:nvSpPr>
          <p:spPr>
            <a:xfrm>
              <a:off x="629405" y="1364816"/>
              <a:ext cx="397849" cy="3978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ctr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0B8B8-A188-8948-A3EF-05FA9752542D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F856FB9-32B9-484C-8F8A-A905A96BBA10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BB3243E-2E03-E744-800F-1741D890B584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CF23372-9BBC-CC4E-9173-00865B288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888" y="1510851"/>
              <a:ext cx="187242" cy="124828"/>
            </a:xfrm>
            <a:prstGeom prst="rect">
              <a:avLst/>
            </a:prstGeom>
          </p:spPr>
        </p:pic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5EF704-16C4-6B46-BCEA-4ECC38E0D320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41C3F57-4186-3F4C-AB23-4652A3781AEA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9347278-5458-DB49-B0B7-0F65865548DA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14411C0-B161-CD46-94C9-1575DE29A58F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307742D0-B23D-2B4D-965A-0101C37ED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2248" y="1510851"/>
              <a:ext cx="187242" cy="124828"/>
            </a:xfrm>
            <a:prstGeom prst="rect">
              <a:avLst/>
            </a:prstGeom>
          </p:spPr>
        </p:pic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02DBB66-8707-0C4D-BC0E-1B9994CD2B4E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CC4B8451-223B-5045-A826-D3C37897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50987" y="1510851"/>
              <a:ext cx="187242" cy="124828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C9B865A-C7AF-FD4A-BF1A-4B665F2AE38C}"/>
              </a:ext>
            </a:extLst>
          </p:cNvPr>
          <p:cNvGrpSpPr/>
          <p:nvPr/>
        </p:nvGrpSpPr>
        <p:grpSpPr>
          <a:xfrm>
            <a:off x="552140" y="1966961"/>
            <a:ext cx="7944497" cy="558597"/>
            <a:chOff x="552140" y="1284442"/>
            <a:chExt cx="7944497" cy="558597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EC07FCF3-96F2-7D40-8C70-CB809B2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998A94-5858-DB4A-968A-C915D7240FE3}"/>
                </a:ext>
              </a:extLst>
            </p:cNvPr>
            <p:cNvSpPr/>
            <p:nvPr/>
          </p:nvSpPr>
          <p:spPr>
            <a:xfrm>
              <a:off x="632706" y="1364816"/>
              <a:ext cx="397849" cy="3978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ctr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C3F3814-486B-0649-A895-AEEFA1E99328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8E14CB8-E967-A54B-80AF-C3B2694DF1B8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C3397A1-FF75-4A41-A886-156054DE0849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46CD326B-B567-2F4D-9C0A-DDAE7C2A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888" y="1501326"/>
              <a:ext cx="187242" cy="124828"/>
            </a:xfrm>
            <a:prstGeom prst="rect">
              <a:avLst/>
            </a:prstGeom>
          </p:spPr>
        </p:pic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064C99C-D244-904E-94CD-34C188B344A7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AD3A8A6-F735-4A45-AF8A-BE7DE2F3C7AB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8087990-1D8A-974A-A0A2-F3D8B52393D4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302E308-FCF2-3D4E-9E47-F6417F29460D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910109EC-2557-C14F-96F8-64B78F67D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2248" y="1501326"/>
              <a:ext cx="187242" cy="124828"/>
            </a:xfrm>
            <a:prstGeom prst="rect">
              <a:avLst/>
            </a:prstGeom>
          </p:spPr>
        </p:pic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D25E62D-1FAF-D34D-B040-850E3F10FA66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C7D3C13-141A-1543-90C2-74B4B4EF3571}"/>
              </a:ext>
            </a:extLst>
          </p:cNvPr>
          <p:cNvGrpSpPr/>
          <p:nvPr/>
        </p:nvGrpSpPr>
        <p:grpSpPr>
          <a:xfrm>
            <a:off x="552140" y="2617942"/>
            <a:ext cx="7944497" cy="558597"/>
            <a:chOff x="552140" y="1284442"/>
            <a:chExt cx="7944497" cy="558597"/>
          </a:xfrm>
        </p:grpSpPr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C2045FD3-BE53-8841-9B48-48BE0E55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BF1DBAD-122D-A646-BAFE-4282E3B4AD5A}"/>
                </a:ext>
              </a:extLst>
            </p:cNvPr>
            <p:cNvSpPr/>
            <p:nvPr/>
          </p:nvSpPr>
          <p:spPr>
            <a:xfrm>
              <a:off x="629405" y="1364816"/>
              <a:ext cx="397849" cy="3978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ctr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9CF19A-355B-404A-8831-7643405917C0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B562F-B507-1840-A6BD-81682626EB84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9215FE6-5982-E749-8492-144139C05ADD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2A4AEE06-7274-F043-9184-AE14E8F31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888" y="1514026"/>
              <a:ext cx="187242" cy="124828"/>
            </a:xfrm>
            <a:prstGeom prst="rect">
              <a:avLst/>
            </a:prstGeom>
          </p:spPr>
        </p:pic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C664477-85EE-0142-8D28-5347C3B6C4BF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38E3F4B-93D5-1947-B917-C0B33DD3E14A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7F9B99-B110-6F44-86D4-14B12344EDE6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52B6B08-68BC-7B4C-92B2-C951419AC33F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BDDBF70A-C31E-724F-9082-AC929EFE5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2248" y="1517201"/>
              <a:ext cx="187242" cy="124828"/>
            </a:xfrm>
            <a:prstGeom prst="rect">
              <a:avLst/>
            </a:prstGeom>
          </p:spPr>
        </p:pic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59E612-2352-5D42-8624-51D9801ADA0C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6D2820C-B96A-954B-A659-8AE77C05694B}"/>
              </a:ext>
            </a:extLst>
          </p:cNvPr>
          <p:cNvGrpSpPr/>
          <p:nvPr/>
        </p:nvGrpSpPr>
        <p:grpSpPr>
          <a:xfrm>
            <a:off x="552140" y="3311362"/>
            <a:ext cx="7944497" cy="558597"/>
            <a:chOff x="552140" y="1284442"/>
            <a:chExt cx="7944497" cy="558597"/>
          </a:xfrm>
        </p:grpSpPr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B2407B4E-2D7C-C14E-A39B-6B50285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304270D-28B6-A841-A76E-13FB203A42C9}"/>
                </a:ext>
              </a:extLst>
            </p:cNvPr>
            <p:cNvSpPr/>
            <p:nvPr/>
          </p:nvSpPr>
          <p:spPr>
            <a:xfrm>
              <a:off x="629405" y="1364816"/>
              <a:ext cx="397849" cy="3978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ctr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ECB1DBF-6939-9C48-BCA1-681D933DE02D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3EB1709-05A9-D549-8D32-C43191419352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DCE1897-8E0F-8147-A3A6-2F2A79333373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531B2C4F-7BBC-9541-A9D8-176F9F70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5888" y="1510851"/>
              <a:ext cx="187242" cy="124828"/>
            </a:xfrm>
            <a:prstGeom prst="rect">
              <a:avLst/>
            </a:prstGeom>
          </p:spPr>
        </p:pic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F999B0-8CFF-C949-AAB8-4DE1A3B991A1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1338E68-805B-B843-8EFD-7C7247ADF871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82458FB-C7EB-8744-B9EC-976211833FEE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46EDB4A-36F4-0347-8760-42703696C990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7347419-0E78-4141-8528-6E87A5C26FAE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8482DE3-8C0B-3E42-AC45-6AA87EA2DA68}"/>
              </a:ext>
            </a:extLst>
          </p:cNvPr>
          <p:cNvGrpSpPr/>
          <p:nvPr/>
        </p:nvGrpSpPr>
        <p:grpSpPr>
          <a:xfrm>
            <a:off x="552140" y="3966682"/>
            <a:ext cx="7944497" cy="558597"/>
            <a:chOff x="552140" y="1284442"/>
            <a:chExt cx="7944497" cy="558597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7ED5078-FB4A-1543-AC5C-D31CB4F0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0402FD2-79A7-F744-9A7E-35DECB5B1EFF}"/>
                </a:ext>
              </a:extLst>
            </p:cNvPr>
            <p:cNvSpPr/>
            <p:nvPr/>
          </p:nvSpPr>
          <p:spPr>
            <a:xfrm>
              <a:off x="629405" y="1364816"/>
              <a:ext cx="397849" cy="3978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ctr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4C69C41-EF8C-2D4F-8D4D-02A349EDF2CD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4FF1760-C334-A04A-9CDB-54F20FE467AD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32FDF5F-1D37-BC4B-ABCF-DEF11202880A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BABFFB8-B4EE-8841-8D8E-88F225027F66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BFCC4C4-4CFA-3E40-8D59-BB1743F2A359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7B13604-A82F-774C-BC50-0F5170268A3E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BA85380-EEFE-DF42-850E-01B2C7846C5D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F2D6E6E-30EB-2743-B1AC-D235FFB64A10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lumMod val="7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1F4F093-2C58-F745-8D2F-6A5BE07F1CEC}"/>
              </a:ext>
            </a:extLst>
          </p:cNvPr>
          <p:cNvSpPr txBox="1"/>
          <p:nvPr/>
        </p:nvSpPr>
        <p:spPr>
          <a:xfrm>
            <a:off x="4689566" y="1091830"/>
            <a:ext cx="8998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PROGRESS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E26AF7-2227-5F4C-B86A-9E7661E447A0}"/>
              </a:ext>
            </a:extLst>
          </p:cNvPr>
          <p:cNvSpPr txBox="1"/>
          <p:nvPr/>
        </p:nvSpPr>
        <p:spPr>
          <a:xfrm>
            <a:off x="6012511" y="1091830"/>
            <a:ext cx="96671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NEEDS REVIEW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F6EF3B-96A7-6F4D-B3D7-9F5C59E7FA80}"/>
              </a:ext>
            </a:extLst>
          </p:cNvPr>
          <p:cNvSpPr txBox="1"/>
          <p:nvPr/>
        </p:nvSpPr>
        <p:spPr>
          <a:xfrm>
            <a:off x="7583126" y="1091830"/>
            <a:ext cx="5229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357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Checklist Slide Template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D8F8F45-C381-FF4E-9B51-5715E350120A}"/>
              </a:ext>
            </a:extLst>
          </p:cNvPr>
          <p:cNvSpPr/>
          <p:nvPr/>
        </p:nvSpPr>
        <p:spPr>
          <a:xfrm>
            <a:off x="2493216" y="4656443"/>
            <a:ext cx="6003421" cy="353707"/>
          </a:xfrm>
          <a:prstGeom prst="roundRect">
            <a:avLst>
              <a:gd name="adj" fmla="val 581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32EBA7-668F-C94E-A8C0-FBFD3E4ED19F}"/>
              </a:ext>
            </a:extLst>
          </p:cNvPr>
          <p:cNvSpPr txBox="1"/>
          <p:nvPr/>
        </p:nvSpPr>
        <p:spPr>
          <a:xfrm>
            <a:off x="2648654" y="4749302"/>
            <a:ext cx="7910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CATEGORY: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A6BF96D-4FD8-6D4A-9DFE-23A364B3C33E}"/>
              </a:ext>
            </a:extLst>
          </p:cNvPr>
          <p:cNvSpPr/>
          <p:nvPr/>
        </p:nvSpPr>
        <p:spPr>
          <a:xfrm>
            <a:off x="3556597" y="4763854"/>
            <a:ext cx="138883" cy="138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FC38A8-E08F-FC4E-B0CD-2AA7BDCF9960}"/>
              </a:ext>
            </a:extLst>
          </p:cNvPr>
          <p:cNvSpPr/>
          <p:nvPr/>
        </p:nvSpPr>
        <p:spPr>
          <a:xfrm>
            <a:off x="4734415" y="4763854"/>
            <a:ext cx="138883" cy="1388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0F3291-E629-FF41-9877-4E16871FB23F}"/>
              </a:ext>
            </a:extLst>
          </p:cNvPr>
          <p:cNvSpPr/>
          <p:nvPr/>
        </p:nvSpPr>
        <p:spPr>
          <a:xfrm>
            <a:off x="5912233" y="4763854"/>
            <a:ext cx="138883" cy="138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2EBDC1-779B-B14D-80D4-30877C9F4C0F}"/>
              </a:ext>
            </a:extLst>
          </p:cNvPr>
          <p:cNvSpPr/>
          <p:nvPr/>
        </p:nvSpPr>
        <p:spPr>
          <a:xfrm>
            <a:off x="7090050" y="4763854"/>
            <a:ext cx="138883" cy="138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02ECBF-844D-2E4A-8746-18955BCA0C9F}"/>
              </a:ext>
            </a:extLst>
          </p:cNvPr>
          <p:cNvSpPr txBox="1"/>
          <p:nvPr/>
        </p:nvSpPr>
        <p:spPr>
          <a:xfrm>
            <a:off x="3755874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88CB0D-3C3C-FD4E-9A74-C7C3F0C60F73}"/>
              </a:ext>
            </a:extLst>
          </p:cNvPr>
          <p:cNvSpPr txBox="1"/>
          <p:nvPr/>
        </p:nvSpPr>
        <p:spPr>
          <a:xfrm>
            <a:off x="4917727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1CA38C-8480-7B43-87FC-5ADB5B529082}"/>
              </a:ext>
            </a:extLst>
          </p:cNvPr>
          <p:cNvSpPr txBox="1"/>
          <p:nvPr/>
        </p:nvSpPr>
        <p:spPr>
          <a:xfrm>
            <a:off x="6089859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8DAEF1-9E55-8B47-8D31-C1DCCC989809}"/>
              </a:ext>
            </a:extLst>
          </p:cNvPr>
          <p:cNvSpPr txBox="1"/>
          <p:nvPr/>
        </p:nvSpPr>
        <p:spPr>
          <a:xfrm>
            <a:off x="7266477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2446C0-FD65-004F-88AE-B504A0FD528E}"/>
              </a:ext>
            </a:extLst>
          </p:cNvPr>
          <p:cNvSpPr/>
          <p:nvPr/>
        </p:nvSpPr>
        <p:spPr>
          <a:xfrm>
            <a:off x="7701914" y="2088503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503AF0-BB8B-D04D-9674-50BA5DC19171}"/>
              </a:ext>
            </a:extLst>
          </p:cNvPr>
          <p:cNvGrpSpPr/>
          <p:nvPr/>
        </p:nvGrpSpPr>
        <p:grpSpPr>
          <a:xfrm>
            <a:off x="552140" y="1284442"/>
            <a:ext cx="7944497" cy="558597"/>
            <a:chOff x="552140" y="1284442"/>
            <a:chExt cx="7944497" cy="55859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F9A59E0-EF7E-C745-B904-68C22A35E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2981B74-CEC6-6D4F-8998-F86C0D82E8E8}"/>
                </a:ext>
              </a:extLst>
            </p:cNvPr>
            <p:cNvSpPr/>
            <p:nvPr/>
          </p:nvSpPr>
          <p:spPr>
            <a:xfrm>
              <a:off x="629405" y="1364816"/>
              <a:ext cx="397849" cy="3978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0B8B8-A188-8948-A3EF-05FA9752542D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F856FB9-32B9-484C-8F8A-A905A96BBA10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BB3243E-2E03-E744-800F-1741D890B584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CF23372-9BBC-CC4E-9173-00865B288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888" y="1510851"/>
              <a:ext cx="187242" cy="124828"/>
            </a:xfrm>
            <a:prstGeom prst="rect">
              <a:avLst/>
            </a:prstGeom>
          </p:spPr>
        </p:pic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5EF704-16C4-6B46-BCEA-4ECC38E0D320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41C3F57-4186-3F4C-AB23-4652A3781AEA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9347278-5458-DB49-B0B7-0F65865548DA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14411C0-B161-CD46-94C9-1575DE29A58F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307742D0-B23D-2B4D-965A-0101C37ED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2248" y="1510851"/>
              <a:ext cx="187242" cy="124828"/>
            </a:xfrm>
            <a:prstGeom prst="rect">
              <a:avLst/>
            </a:prstGeom>
          </p:spPr>
        </p:pic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02DBB66-8707-0C4D-BC0E-1B9994CD2B4E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CC4B8451-223B-5045-A826-D3C37897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50987" y="1510851"/>
              <a:ext cx="187242" cy="124828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C9B865A-C7AF-FD4A-BF1A-4B665F2AE38C}"/>
              </a:ext>
            </a:extLst>
          </p:cNvPr>
          <p:cNvGrpSpPr/>
          <p:nvPr/>
        </p:nvGrpSpPr>
        <p:grpSpPr>
          <a:xfrm>
            <a:off x="552140" y="1962622"/>
            <a:ext cx="7944497" cy="558597"/>
            <a:chOff x="552140" y="1284442"/>
            <a:chExt cx="7944497" cy="558597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EC07FCF3-96F2-7D40-8C70-CB809B2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998A94-5858-DB4A-968A-C915D7240FE3}"/>
                </a:ext>
              </a:extLst>
            </p:cNvPr>
            <p:cNvSpPr/>
            <p:nvPr/>
          </p:nvSpPr>
          <p:spPr>
            <a:xfrm>
              <a:off x="632706" y="1364816"/>
              <a:ext cx="397849" cy="3978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C3F3814-486B-0649-A895-AEEFA1E99328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8E14CB8-E967-A54B-80AF-C3B2694DF1B8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C3397A1-FF75-4A41-A886-156054DE0849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46CD326B-B567-2F4D-9C0A-DDAE7C2A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888" y="1501326"/>
              <a:ext cx="187242" cy="124828"/>
            </a:xfrm>
            <a:prstGeom prst="rect">
              <a:avLst/>
            </a:prstGeom>
          </p:spPr>
        </p:pic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064C99C-D244-904E-94CD-34C188B344A7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AD3A8A6-F735-4A45-AF8A-BE7DE2F3C7AB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8087990-1D8A-974A-A0A2-F3D8B52393D4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302E308-FCF2-3D4E-9E47-F6417F29460D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910109EC-2557-C14F-96F8-64B78F67D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2248" y="1501326"/>
              <a:ext cx="187242" cy="124828"/>
            </a:xfrm>
            <a:prstGeom prst="rect">
              <a:avLst/>
            </a:prstGeom>
          </p:spPr>
        </p:pic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D25E62D-1FAF-D34D-B040-850E3F10FA66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C7D3C13-141A-1543-90C2-74B4B4EF3571}"/>
              </a:ext>
            </a:extLst>
          </p:cNvPr>
          <p:cNvGrpSpPr/>
          <p:nvPr/>
        </p:nvGrpSpPr>
        <p:grpSpPr>
          <a:xfrm>
            <a:off x="552140" y="2617942"/>
            <a:ext cx="7944497" cy="558597"/>
            <a:chOff x="552140" y="1284442"/>
            <a:chExt cx="7944497" cy="558597"/>
          </a:xfrm>
        </p:grpSpPr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C2045FD3-BE53-8841-9B48-48BE0E55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BF1DBAD-122D-A646-BAFE-4282E3B4AD5A}"/>
                </a:ext>
              </a:extLst>
            </p:cNvPr>
            <p:cNvSpPr/>
            <p:nvPr/>
          </p:nvSpPr>
          <p:spPr>
            <a:xfrm>
              <a:off x="629405" y="1364816"/>
              <a:ext cx="397849" cy="3978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9CF19A-355B-404A-8831-7643405917C0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B562F-B507-1840-A6BD-81682626EB84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9215FE6-5982-E749-8492-144139C05ADD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2A4AEE06-7274-F043-9184-AE14E8F31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5888" y="1514026"/>
              <a:ext cx="187242" cy="124828"/>
            </a:xfrm>
            <a:prstGeom prst="rect">
              <a:avLst/>
            </a:prstGeom>
          </p:spPr>
        </p:pic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C664477-85EE-0142-8D28-5347C3B6C4BF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38E3F4B-93D5-1947-B917-C0B33DD3E14A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7F9B99-B110-6F44-86D4-14B12344EDE6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52B6B08-68BC-7B4C-92B2-C951419AC33F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BDDBF70A-C31E-724F-9082-AC929EFE5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02248" y="1517201"/>
              <a:ext cx="187242" cy="124828"/>
            </a:xfrm>
            <a:prstGeom prst="rect">
              <a:avLst/>
            </a:prstGeom>
          </p:spPr>
        </p:pic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59E612-2352-5D42-8624-51D9801ADA0C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6D2820C-B96A-954B-A659-8AE77C05694B}"/>
              </a:ext>
            </a:extLst>
          </p:cNvPr>
          <p:cNvGrpSpPr/>
          <p:nvPr/>
        </p:nvGrpSpPr>
        <p:grpSpPr>
          <a:xfrm>
            <a:off x="552140" y="3311362"/>
            <a:ext cx="7944497" cy="558597"/>
            <a:chOff x="552140" y="1284442"/>
            <a:chExt cx="7944497" cy="558597"/>
          </a:xfrm>
        </p:grpSpPr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B2407B4E-2D7C-C14E-A39B-6B50285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304270D-28B6-A841-A76E-13FB203A42C9}"/>
                </a:ext>
              </a:extLst>
            </p:cNvPr>
            <p:cNvSpPr/>
            <p:nvPr/>
          </p:nvSpPr>
          <p:spPr>
            <a:xfrm>
              <a:off x="629405" y="1364816"/>
              <a:ext cx="397849" cy="3978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ECB1DBF-6939-9C48-BCA1-681D933DE02D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3EB1709-05A9-D549-8D32-C43191419352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DCE1897-8E0F-8147-A3A6-2F2A79333373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531B2C4F-7BBC-9541-A9D8-176F9F70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5888" y="1510851"/>
              <a:ext cx="187242" cy="124828"/>
            </a:xfrm>
            <a:prstGeom prst="rect">
              <a:avLst/>
            </a:prstGeom>
          </p:spPr>
        </p:pic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F999B0-8CFF-C949-AAB8-4DE1A3B991A1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1338E68-805B-B843-8EFD-7C7247ADF871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82458FB-C7EB-8744-B9EC-976211833FEE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46EDB4A-36F4-0347-8760-42703696C990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7347419-0E78-4141-8528-6E87A5C26FAE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8482DE3-8C0B-3E42-AC45-6AA87EA2DA68}"/>
              </a:ext>
            </a:extLst>
          </p:cNvPr>
          <p:cNvGrpSpPr/>
          <p:nvPr/>
        </p:nvGrpSpPr>
        <p:grpSpPr>
          <a:xfrm>
            <a:off x="552140" y="3966682"/>
            <a:ext cx="7944497" cy="558597"/>
            <a:chOff x="552140" y="1284442"/>
            <a:chExt cx="7944497" cy="558597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7ED5078-FB4A-1543-AC5C-D31CB4F0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284442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0402FD2-79A7-F744-9A7E-35DECB5B1EFF}"/>
                </a:ext>
              </a:extLst>
            </p:cNvPr>
            <p:cNvSpPr/>
            <p:nvPr/>
          </p:nvSpPr>
          <p:spPr>
            <a:xfrm>
              <a:off x="629405" y="1364816"/>
              <a:ext cx="397849" cy="3978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4C69C41-EF8C-2D4F-8D4D-02A349EDF2CD}"/>
                </a:ext>
              </a:extLst>
            </p:cNvPr>
            <p:cNvSpPr txBox="1"/>
            <p:nvPr/>
          </p:nvSpPr>
          <p:spPr>
            <a:xfrm>
              <a:off x="1227475" y="1440630"/>
              <a:ext cx="2971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list your tasks here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4FF1760-C334-A04A-9CDB-54F20FE467AD}"/>
                </a:ext>
              </a:extLst>
            </p:cNvPr>
            <p:cNvSpPr txBox="1"/>
            <p:nvPr/>
          </p:nvSpPr>
          <p:spPr>
            <a:xfrm>
              <a:off x="757194" y="1440630"/>
              <a:ext cx="1422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32FDF5F-1D37-BC4B-ABCF-DEF11202880A}"/>
                </a:ext>
              </a:extLst>
            </p:cNvPr>
            <p:cNvSpPr/>
            <p:nvPr/>
          </p:nvSpPr>
          <p:spPr>
            <a:xfrm>
              <a:off x="49968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BABFFB8-B4EE-8841-8D8E-88F225027F66}"/>
                </a:ext>
              </a:extLst>
            </p:cNvPr>
            <p:cNvCxnSpPr/>
            <p:nvPr/>
          </p:nvCxnSpPr>
          <p:spPr>
            <a:xfrm>
              <a:off x="445770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BFCC4C4-4CFA-3E40-8D59-BB1743F2A359}"/>
                </a:ext>
              </a:extLst>
            </p:cNvPr>
            <p:cNvCxnSpPr/>
            <p:nvPr/>
          </p:nvCxnSpPr>
          <p:spPr>
            <a:xfrm>
              <a:off x="582168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7B13604-A82F-774C-BC50-0F5170268A3E}"/>
                </a:ext>
              </a:extLst>
            </p:cNvPr>
            <p:cNvCxnSpPr/>
            <p:nvPr/>
          </p:nvCxnSpPr>
          <p:spPr>
            <a:xfrm>
              <a:off x="7170420" y="1335140"/>
              <a:ext cx="0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BA85380-EEFE-DF42-850E-01B2C7846C5D}"/>
                </a:ext>
              </a:extLst>
            </p:cNvPr>
            <p:cNvSpPr/>
            <p:nvPr/>
          </p:nvSpPr>
          <p:spPr>
            <a:xfrm>
              <a:off x="635317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F2D6E6E-30EB-2743-B1AC-D235FFB64A10}"/>
                </a:ext>
              </a:extLst>
            </p:cNvPr>
            <p:cNvSpPr/>
            <p:nvPr/>
          </p:nvSpPr>
          <p:spPr>
            <a:xfrm>
              <a:off x="7701914" y="1418863"/>
              <a:ext cx="289754" cy="2897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ctr" rotWithShape="0">
                <a:schemeClr val="tx1">
                  <a:lumMod val="95000"/>
                  <a:lumOff val="5000"/>
                  <a:alpha val="4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6E91DDE-7769-3B44-B563-78132995289A}"/>
              </a:ext>
            </a:extLst>
          </p:cNvPr>
          <p:cNvSpPr txBox="1"/>
          <p:nvPr/>
        </p:nvSpPr>
        <p:spPr>
          <a:xfrm>
            <a:off x="4689566" y="1091830"/>
            <a:ext cx="8998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PROGRESS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1FB291-5771-5743-B334-801A346A0FEB}"/>
              </a:ext>
            </a:extLst>
          </p:cNvPr>
          <p:cNvSpPr txBox="1"/>
          <p:nvPr/>
        </p:nvSpPr>
        <p:spPr>
          <a:xfrm>
            <a:off x="6012511" y="1091830"/>
            <a:ext cx="96671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NEEDS REVIEW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EAA3AF-6AF5-DE44-B4EF-3E35F5FA3D45}"/>
              </a:ext>
            </a:extLst>
          </p:cNvPr>
          <p:cNvSpPr txBox="1"/>
          <p:nvPr/>
        </p:nvSpPr>
        <p:spPr>
          <a:xfrm>
            <a:off x="7583126" y="1091830"/>
            <a:ext cx="5229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007837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On-screen Show 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1_Office Theme</vt:lpstr>
      <vt:lpstr>Checklist Slide Template</vt:lpstr>
      <vt:lpstr>Checklist Slide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2023-08-27T12:11:21Z</dcterms:modified>
</cp:coreProperties>
</file>