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1" r:id="rId2"/>
  </p:sldMasterIdLst>
  <p:notesMasterIdLst>
    <p:notesMasterId r:id="rId8"/>
  </p:notesMasterIdLst>
  <p:handoutMasterIdLst>
    <p:handoutMasterId r:id="rId9"/>
  </p:handoutMasterIdLst>
  <p:sldIdLst>
    <p:sldId id="334" r:id="rId3"/>
    <p:sldId id="335" r:id="rId4"/>
    <p:sldId id="338" r:id="rId5"/>
    <p:sldId id="336" r:id="rId6"/>
    <p:sldId id="33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BBF"/>
    <a:srgbClr val="FCB040"/>
    <a:srgbClr val="D96845"/>
    <a:srgbClr val="F5C247"/>
    <a:srgbClr val="6CA410"/>
    <a:srgbClr val="00D040"/>
    <a:srgbClr val="A3A3A3"/>
    <a:srgbClr val="037CCF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5"/>
    <p:restoredTop sz="94754"/>
  </p:normalViewPr>
  <p:slideViewPr>
    <p:cSldViewPr>
      <p:cViewPr varScale="1">
        <p:scale>
          <a:sx n="107" d="100"/>
          <a:sy n="107" d="100"/>
        </p:scale>
        <p:origin x="475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5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8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248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4671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3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9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3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8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5355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EECAFF-8E67-D88A-324C-D24632D9BA75}"/>
              </a:ext>
            </a:extLst>
          </p:cNvPr>
          <p:cNvSpPr/>
          <p:nvPr/>
        </p:nvSpPr>
        <p:spPr>
          <a:xfrm>
            <a:off x="429241" y="1123950"/>
            <a:ext cx="8271326" cy="747833"/>
          </a:xfrm>
          <a:custGeom>
            <a:avLst/>
            <a:gdLst>
              <a:gd name="connsiteX0" fmla="*/ 8189081 w 8287695"/>
              <a:gd name="connsiteY0" fmla="*/ 749313 h 749313"/>
              <a:gd name="connsiteX1" fmla="*/ 98615 w 8287695"/>
              <a:gd name="connsiteY1" fmla="*/ 749313 h 749313"/>
              <a:gd name="connsiteX2" fmla="*/ 0 w 8287695"/>
              <a:gd name="connsiteY2" fmla="*/ 650824 h 749313"/>
              <a:gd name="connsiteX3" fmla="*/ 0 w 8287695"/>
              <a:gd name="connsiteY3" fmla="*/ 98489 h 749313"/>
              <a:gd name="connsiteX4" fmla="*/ 98615 w 8287695"/>
              <a:gd name="connsiteY4" fmla="*/ 0 h 749313"/>
              <a:gd name="connsiteX5" fmla="*/ 8189081 w 8287695"/>
              <a:gd name="connsiteY5" fmla="*/ 0 h 749313"/>
              <a:gd name="connsiteX6" fmla="*/ 8287696 w 8287695"/>
              <a:gd name="connsiteY6" fmla="*/ 98489 h 749313"/>
              <a:gd name="connsiteX7" fmla="*/ 8287696 w 8287695"/>
              <a:gd name="connsiteY7" fmla="*/ 650159 h 749313"/>
              <a:gd name="connsiteX8" fmla="*/ 8189081 w 8287695"/>
              <a:gd name="connsiteY8" fmla="*/ 749313 h 74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9313">
                <a:moveTo>
                  <a:pt x="8189081" y="749313"/>
                </a:moveTo>
                <a:lnTo>
                  <a:pt x="98615" y="749313"/>
                </a:lnTo>
                <a:cubicBezTo>
                  <a:pt x="43977" y="749313"/>
                  <a:pt x="0" y="705393"/>
                  <a:pt x="0" y="650824"/>
                </a:cubicBezTo>
                <a:lnTo>
                  <a:pt x="0" y="98489"/>
                </a:lnTo>
                <a:cubicBezTo>
                  <a:pt x="0" y="43921"/>
                  <a:pt x="44643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5393"/>
                  <a:pt x="8243719" y="749313"/>
                  <a:pt x="8189081" y="749313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DB7B2A4-D98B-22E9-A2F0-92E09457E085}"/>
              </a:ext>
            </a:extLst>
          </p:cNvPr>
          <p:cNvSpPr/>
          <p:nvPr/>
        </p:nvSpPr>
        <p:spPr>
          <a:xfrm>
            <a:off x="429241" y="1940854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727"/>
                  <a:pt x="8243719" y="748648"/>
                  <a:pt x="8189081" y="748648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C37430-6EF9-2624-0BC6-41404DC917BC}"/>
              </a:ext>
            </a:extLst>
          </p:cNvPr>
          <p:cNvSpPr/>
          <p:nvPr/>
        </p:nvSpPr>
        <p:spPr>
          <a:xfrm>
            <a:off x="429241" y="2757760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062"/>
                  <a:pt x="8243719" y="748648"/>
                  <a:pt x="8189081" y="748648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9E49C3A-7E56-7011-D173-346AB974444C}"/>
              </a:ext>
            </a:extLst>
          </p:cNvPr>
          <p:cNvSpPr/>
          <p:nvPr/>
        </p:nvSpPr>
        <p:spPr>
          <a:xfrm>
            <a:off x="429241" y="3574001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727"/>
                  <a:pt x="8243719" y="748648"/>
                  <a:pt x="8189081" y="748648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3D3592-82EF-DD48-9D03-7B6925A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 Slide Template</a:t>
            </a:r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779828C3-2586-6343-9CDF-0354AAA0E395}"/>
              </a:ext>
            </a:extLst>
          </p:cNvPr>
          <p:cNvSpPr/>
          <p:nvPr/>
        </p:nvSpPr>
        <p:spPr>
          <a:xfrm>
            <a:off x="2066478" y="4676725"/>
            <a:ext cx="599812" cy="261055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21" name="Graphic 8">
            <a:extLst>
              <a:ext uri="{FF2B5EF4-FFF2-40B4-BE49-F238E27FC236}">
                <a16:creationId xmlns:a16="http://schemas.microsoft.com/office/drawing/2014/main" id="{4100B09C-0A04-2E49-ABEC-DF1EEB6615DA}"/>
              </a:ext>
            </a:extLst>
          </p:cNvPr>
          <p:cNvSpPr/>
          <p:nvPr/>
        </p:nvSpPr>
        <p:spPr>
          <a:xfrm>
            <a:off x="2826082" y="4568367"/>
            <a:ext cx="660404" cy="477771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5B003638-EB1B-8143-9F6C-FFDDC2913A8F}"/>
              </a:ext>
            </a:extLst>
          </p:cNvPr>
          <p:cNvSpPr/>
          <p:nvPr/>
        </p:nvSpPr>
        <p:spPr>
          <a:xfrm>
            <a:off x="3646278" y="4695419"/>
            <a:ext cx="535715" cy="223666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4A41EF6-D8CE-4043-A680-4D5716BBB35A}"/>
              </a:ext>
            </a:extLst>
          </p:cNvPr>
          <p:cNvSpPr/>
          <p:nvPr/>
        </p:nvSpPr>
        <p:spPr>
          <a:xfrm>
            <a:off x="4341785" y="4685548"/>
            <a:ext cx="509558" cy="243408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E307AC9F-C15B-2422-9500-76CA87E3657D}"/>
              </a:ext>
            </a:extLst>
          </p:cNvPr>
          <p:cNvGrpSpPr/>
          <p:nvPr/>
        </p:nvGrpSpPr>
        <p:grpSpPr>
          <a:xfrm>
            <a:off x="5011135" y="4598469"/>
            <a:ext cx="617892" cy="417566"/>
            <a:chOff x="4260850" y="3043876"/>
            <a:chExt cx="406399" cy="445445"/>
          </a:xfrm>
          <a:solidFill>
            <a:schemeClr val="accent6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2BEE3-10DB-063E-CBBE-7C8109843B0C}"/>
                </a:ext>
              </a:extLst>
            </p:cNvPr>
            <p:cNvSpPr/>
            <p:nvPr/>
          </p:nvSpPr>
          <p:spPr>
            <a:xfrm>
              <a:off x="4260850" y="3043876"/>
              <a:ext cx="406399" cy="122946"/>
            </a:xfrm>
            <a:custGeom>
              <a:avLst/>
              <a:gdLst>
                <a:gd name="connsiteX0" fmla="*/ 406400 w 406399"/>
                <a:gd name="connsiteY0" fmla="*/ 61473 h 122946"/>
                <a:gd name="connsiteX1" fmla="*/ 203200 w 406399"/>
                <a:gd name="connsiteY1" fmla="*/ 122947 h 122946"/>
                <a:gd name="connsiteX2" fmla="*/ 0 w 406399"/>
                <a:gd name="connsiteY2" fmla="*/ 61473 h 122946"/>
                <a:gd name="connsiteX3" fmla="*/ 203200 w 406399"/>
                <a:gd name="connsiteY3" fmla="*/ 0 h 122946"/>
                <a:gd name="connsiteX4" fmla="*/ 406400 w 406399"/>
                <a:gd name="connsiteY4" fmla="*/ 61473 h 12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" h="122946">
                  <a:moveTo>
                    <a:pt x="406400" y="61473"/>
                  </a:moveTo>
                  <a:cubicBezTo>
                    <a:pt x="406400" y="95424"/>
                    <a:pt x="315424" y="122947"/>
                    <a:pt x="203200" y="122947"/>
                  </a:cubicBezTo>
                  <a:cubicBezTo>
                    <a:pt x="90976" y="122947"/>
                    <a:pt x="0" y="95424"/>
                    <a:pt x="0" y="61473"/>
                  </a:cubicBezTo>
                  <a:cubicBezTo>
                    <a:pt x="0" y="27523"/>
                    <a:pt x="90976" y="0"/>
                    <a:pt x="203200" y="0"/>
                  </a:cubicBezTo>
                  <a:cubicBezTo>
                    <a:pt x="315424" y="0"/>
                    <a:pt x="406400" y="27523"/>
                    <a:pt x="406400" y="61473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b="1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F5CC64-F227-6F98-84D2-D0280CB50665}"/>
                </a:ext>
              </a:extLst>
            </p:cNvPr>
            <p:cNvSpPr/>
            <p:nvPr/>
          </p:nvSpPr>
          <p:spPr>
            <a:xfrm>
              <a:off x="4260850" y="3128993"/>
              <a:ext cx="406399" cy="360328"/>
            </a:xfrm>
            <a:custGeom>
              <a:avLst/>
              <a:gdLst>
                <a:gd name="connsiteX0" fmla="*/ 203200 w 406399"/>
                <a:gd name="connsiteY0" fmla="*/ 46341 h 360328"/>
                <a:gd name="connsiteX1" fmla="*/ 2835 w 406399"/>
                <a:gd name="connsiteY1" fmla="*/ 0 h 360328"/>
                <a:gd name="connsiteX2" fmla="*/ 0 w 406399"/>
                <a:gd name="connsiteY2" fmla="*/ 1891 h 360328"/>
                <a:gd name="connsiteX3" fmla="*/ 0 w 406399"/>
                <a:gd name="connsiteY3" fmla="*/ 298855 h 360328"/>
                <a:gd name="connsiteX4" fmla="*/ 203200 w 406399"/>
                <a:gd name="connsiteY4" fmla="*/ 360329 h 360328"/>
                <a:gd name="connsiteX5" fmla="*/ 406400 w 406399"/>
                <a:gd name="connsiteY5" fmla="*/ 298855 h 360328"/>
                <a:gd name="connsiteX6" fmla="*/ 406400 w 406399"/>
                <a:gd name="connsiteY6" fmla="*/ 1891 h 360328"/>
                <a:gd name="connsiteX7" fmla="*/ 403565 w 406399"/>
                <a:gd name="connsiteY7" fmla="*/ 946 h 360328"/>
                <a:gd name="connsiteX8" fmla="*/ 203200 w 406399"/>
                <a:gd name="connsiteY8" fmla="*/ 46341 h 36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99" h="360328">
                  <a:moveTo>
                    <a:pt x="203200" y="46341"/>
                  </a:moveTo>
                  <a:cubicBezTo>
                    <a:pt x="120030" y="46341"/>
                    <a:pt x="34024" y="30264"/>
                    <a:pt x="2835" y="0"/>
                  </a:cubicBezTo>
                  <a:cubicBezTo>
                    <a:pt x="1890" y="0"/>
                    <a:pt x="0" y="0"/>
                    <a:pt x="0" y="1891"/>
                  </a:cubicBezTo>
                  <a:lnTo>
                    <a:pt x="0" y="298855"/>
                  </a:lnTo>
                  <a:cubicBezTo>
                    <a:pt x="0" y="332902"/>
                    <a:pt x="90731" y="360329"/>
                    <a:pt x="203200" y="360329"/>
                  </a:cubicBezTo>
                  <a:cubicBezTo>
                    <a:pt x="315669" y="360329"/>
                    <a:pt x="406400" y="332902"/>
                    <a:pt x="406400" y="298855"/>
                  </a:cubicBezTo>
                  <a:lnTo>
                    <a:pt x="406400" y="1891"/>
                  </a:lnTo>
                  <a:cubicBezTo>
                    <a:pt x="406400" y="0"/>
                    <a:pt x="404510" y="0"/>
                    <a:pt x="403565" y="946"/>
                  </a:cubicBezTo>
                  <a:cubicBezTo>
                    <a:pt x="372376" y="30264"/>
                    <a:pt x="286370" y="46341"/>
                    <a:pt x="203200" y="46341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sp>
        <p:nvSpPr>
          <p:cNvPr id="28" name="Graphic 16">
            <a:extLst>
              <a:ext uri="{FF2B5EF4-FFF2-40B4-BE49-F238E27FC236}">
                <a16:creationId xmlns:a16="http://schemas.microsoft.com/office/drawing/2014/main" id="{B4979B54-4ADE-F942-841C-99848FBD3318}"/>
              </a:ext>
            </a:extLst>
          </p:cNvPr>
          <p:cNvSpPr/>
          <p:nvPr/>
        </p:nvSpPr>
        <p:spPr>
          <a:xfrm>
            <a:off x="5788819" y="4713969"/>
            <a:ext cx="494568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859345D-B86F-6346-9244-DBA8E960F64E}"/>
              </a:ext>
            </a:extLst>
          </p:cNvPr>
          <p:cNvSpPr/>
          <p:nvPr/>
        </p:nvSpPr>
        <p:spPr>
          <a:xfrm rot="16200000">
            <a:off x="159478" y="140797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F2364-3147-9442-B5F8-432A1AD9D5B9}"/>
              </a:ext>
            </a:extLst>
          </p:cNvPr>
          <p:cNvSpPr/>
          <p:nvPr/>
        </p:nvSpPr>
        <p:spPr>
          <a:xfrm rot="16200000">
            <a:off x="159478" y="222712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4B96F30-6E53-1F44-AAC5-8D8E1130AC9E}"/>
              </a:ext>
            </a:extLst>
          </p:cNvPr>
          <p:cNvSpPr/>
          <p:nvPr/>
        </p:nvSpPr>
        <p:spPr>
          <a:xfrm rot="16200000">
            <a:off x="159478" y="3043098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AF48C0C-68BD-6C41-9D23-4992F76F3E0D}"/>
              </a:ext>
            </a:extLst>
          </p:cNvPr>
          <p:cNvSpPr/>
          <p:nvPr/>
        </p:nvSpPr>
        <p:spPr>
          <a:xfrm rot="16200000">
            <a:off x="159478" y="386542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BA4EA9-2423-6241-93E5-129D8AA02FD4}"/>
              </a:ext>
            </a:extLst>
          </p:cNvPr>
          <p:cNvSpPr txBox="1"/>
          <p:nvPr/>
        </p:nvSpPr>
        <p:spPr>
          <a:xfrm>
            <a:off x="1042925" y="4718546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182AB-FCF3-7A4B-8FD1-C862360DE93A}"/>
              </a:ext>
            </a:extLst>
          </p:cNvPr>
          <p:cNvCxnSpPr/>
          <p:nvPr/>
        </p:nvCxnSpPr>
        <p:spPr>
          <a:xfrm>
            <a:off x="616178" y="4476750"/>
            <a:ext cx="7848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FC2B213-1821-9342-8B7C-0ED38C61240F}"/>
              </a:ext>
            </a:extLst>
          </p:cNvPr>
          <p:cNvCxnSpPr/>
          <p:nvPr/>
        </p:nvCxnSpPr>
        <p:spPr>
          <a:xfrm rot="5400000" flipH="1" flipV="1">
            <a:off x="6443179" y="4654852"/>
            <a:ext cx="304800" cy="304800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5B1339E-4ED9-414E-8D2E-521B17A873F9}"/>
              </a:ext>
            </a:extLst>
          </p:cNvPr>
          <p:cNvCxnSpPr/>
          <p:nvPr/>
        </p:nvCxnSpPr>
        <p:spPr>
          <a:xfrm rot="5400000" flipH="1" flipV="1">
            <a:off x="6907774" y="4685548"/>
            <a:ext cx="243408" cy="243408"/>
          </a:xfrm>
          <a:prstGeom prst="curvedConnector3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6">
            <a:extLst>
              <a:ext uri="{FF2B5EF4-FFF2-40B4-BE49-F238E27FC236}">
                <a16:creationId xmlns:a16="http://schemas.microsoft.com/office/drawing/2014/main" id="{6C29BD8F-A810-8A41-BE39-5159ED3E01AA}"/>
              </a:ext>
            </a:extLst>
          </p:cNvPr>
          <p:cNvSpPr/>
          <p:nvPr/>
        </p:nvSpPr>
        <p:spPr>
          <a:xfrm>
            <a:off x="750056" y="1345321"/>
            <a:ext cx="773943" cy="336842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ORDER</a:t>
            </a:r>
          </a:p>
        </p:txBody>
      </p:sp>
      <p:sp>
        <p:nvSpPr>
          <p:cNvPr id="35" name="Graphic 8">
            <a:extLst>
              <a:ext uri="{FF2B5EF4-FFF2-40B4-BE49-F238E27FC236}">
                <a16:creationId xmlns:a16="http://schemas.microsoft.com/office/drawing/2014/main" id="{B2118276-05E2-3540-AD5B-51E08065839C}"/>
              </a:ext>
            </a:extLst>
          </p:cNvPr>
          <p:cNvSpPr/>
          <p:nvPr/>
        </p:nvSpPr>
        <p:spPr>
          <a:xfrm>
            <a:off x="2514600" y="1221154"/>
            <a:ext cx="808866" cy="58517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Ready?</a:t>
            </a: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DAE172D9-1F2E-7A4A-A0F4-1CEB013A1BBC}"/>
              </a:ext>
            </a:extLst>
          </p:cNvPr>
          <p:cNvSpPr/>
          <p:nvPr/>
        </p:nvSpPr>
        <p:spPr>
          <a:xfrm>
            <a:off x="1276212" y="3768865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</a:t>
            </a:r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9ECD9F86-52B8-BB43-AED2-5B667938DCF4}"/>
              </a:ext>
            </a:extLst>
          </p:cNvPr>
          <p:cNvSpPr/>
          <p:nvPr/>
        </p:nvSpPr>
        <p:spPr>
          <a:xfrm>
            <a:off x="3518532" y="2117937"/>
            <a:ext cx="953339" cy="398028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 from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Stackholder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Design</a:t>
            </a:r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B5DEFA58-1EAF-8448-A732-1714487EC420}"/>
              </a:ext>
            </a:extLst>
          </p:cNvPr>
          <p:cNvSpPr/>
          <p:nvPr/>
        </p:nvSpPr>
        <p:spPr>
          <a:xfrm>
            <a:off x="4872549" y="2160782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0C3FE00E-3E8A-5146-8A54-338383F26653}"/>
              </a:ext>
            </a:extLst>
          </p:cNvPr>
          <p:cNvSpPr/>
          <p:nvPr/>
        </p:nvSpPr>
        <p:spPr>
          <a:xfrm>
            <a:off x="4872549" y="2956941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B9342-9707-904B-AC0E-DCEDA6EECE25}"/>
              </a:ext>
            </a:extLst>
          </p:cNvPr>
          <p:cNvCxnSpPr/>
          <p:nvPr/>
        </p:nvCxnSpPr>
        <p:spPr>
          <a:xfrm>
            <a:off x="1558810" y="1513742"/>
            <a:ext cx="920978" cy="0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5E67F1-F8FF-DB42-92E9-D1798CC9EF7F}"/>
              </a:ext>
            </a:extLst>
          </p:cNvPr>
          <p:cNvCxnSpPr>
            <a:cxnSpLocks/>
          </p:cNvCxnSpPr>
          <p:nvPr/>
        </p:nvCxnSpPr>
        <p:spPr>
          <a:xfrm>
            <a:off x="2919033" y="2327961"/>
            <a:ext cx="662367" cy="0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0EE33F-46BB-034C-B1A6-74BE6C3B80EE}"/>
              </a:ext>
            </a:extLst>
          </p:cNvPr>
          <p:cNvCxnSpPr/>
          <p:nvPr/>
        </p:nvCxnSpPr>
        <p:spPr>
          <a:xfrm>
            <a:off x="4377660" y="2327961"/>
            <a:ext cx="490600" cy="0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37A4C-3422-4843-862D-331B5D269478}"/>
              </a:ext>
            </a:extLst>
          </p:cNvPr>
          <p:cNvCxnSpPr>
            <a:cxnSpLocks/>
          </p:cNvCxnSpPr>
          <p:nvPr/>
        </p:nvCxnSpPr>
        <p:spPr>
          <a:xfrm>
            <a:off x="5260529" y="2585996"/>
            <a:ext cx="0" cy="370945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0D707F-5782-9A48-84C8-9F951BFE68AD}"/>
              </a:ext>
            </a:extLst>
          </p:cNvPr>
          <p:cNvCxnSpPr>
            <a:cxnSpLocks/>
          </p:cNvCxnSpPr>
          <p:nvPr/>
        </p:nvCxnSpPr>
        <p:spPr>
          <a:xfrm flipH="1">
            <a:off x="2138958" y="2327961"/>
            <a:ext cx="780075" cy="0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1B1C6F-BDF4-234A-9061-104B7A7801BD}"/>
              </a:ext>
            </a:extLst>
          </p:cNvPr>
          <p:cNvCxnSpPr>
            <a:cxnSpLocks/>
          </p:cNvCxnSpPr>
          <p:nvPr/>
        </p:nvCxnSpPr>
        <p:spPr>
          <a:xfrm>
            <a:off x="2919033" y="1806330"/>
            <a:ext cx="0" cy="521631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16">
            <a:extLst>
              <a:ext uri="{FF2B5EF4-FFF2-40B4-BE49-F238E27FC236}">
                <a16:creationId xmlns:a16="http://schemas.microsoft.com/office/drawing/2014/main" id="{DE3DE527-BE6D-4F4C-8F0A-BF222624DFA5}"/>
              </a:ext>
            </a:extLst>
          </p:cNvPr>
          <p:cNvSpPr/>
          <p:nvPr/>
        </p:nvSpPr>
        <p:spPr>
          <a:xfrm>
            <a:off x="2401817" y="2230900"/>
            <a:ext cx="241653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61" name="Graphic 16">
            <a:extLst>
              <a:ext uri="{FF2B5EF4-FFF2-40B4-BE49-F238E27FC236}">
                <a16:creationId xmlns:a16="http://schemas.microsoft.com/office/drawing/2014/main" id="{6F1D6E25-F72F-5C4B-BEC6-4F352D48752B}"/>
              </a:ext>
            </a:extLst>
          </p:cNvPr>
          <p:cNvSpPr/>
          <p:nvPr/>
        </p:nvSpPr>
        <p:spPr>
          <a:xfrm>
            <a:off x="3086102" y="2230900"/>
            <a:ext cx="261474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3ABE63-1D2D-1B4F-B41C-55FC62DAF563}"/>
              </a:ext>
            </a:extLst>
          </p:cNvPr>
          <p:cNvCxnSpPr>
            <a:cxnSpLocks/>
          </p:cNvCxnSpPr>
          <p:nvPr/>
        </p:nvCxnSpPr>
        <p:spPr>
          <a:xfrm>
            <a:off x="1689639" y="2554465"/>
            <a:ext cx="0" cy="1130305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2">
            <a:extLst>
              <a:ext uri="{FF2B5EF4-FFF2-40B4-BE49-F238E27FC236}">
                <a16:creationId xmlns:a16="http://schemas.microsoft.com/office/drawing/2014/main" id="{9345859C-A53A-C747-ACF3-6754766B91D1}"/>
              </a:ext>
            </a:extLst>
          </p:cNvPr>
          <p:cNvSpPr/>
          <p:nvPr/>
        </p:nvSpPr>
        <p:spPr>
          <a:xfrm>
            <a:off x="1276212" y="2138515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with React </a:t>
            </a:r>
          </a:p>
        </p:txBody>
      </p:sp>
    </p:spTree>
    <p:extLst>
      <p:ext uri="{BB962C8B-B14F-4D97-AF65-F5344CB8AC3E}">
        <p14:creationId xmlns:p14="http://schemas.microsoft.com/office/powerpoint/2010/main" val="256675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raphic 6">
            <a:extLst>
              <a:ext uri="{FF2B5EF4-FFF2-40B4-BE49-F238E27FC236}">
                <a16:creationId xmlns:a16="http://schemas.microsoft.com/office/drawing/2014/main" id="{F1E98BEF-1369-244B-B103-027877CA1B24}"/>
              </a:ext>
            </a:extLst>
          </p:cNvPr>
          <p:cNvSpPr/>
          <p:nvPr/>
        </p:nvSpPr>
        <p:spPr>
          <a:xfrm>
            <a:off x="8364532" y="1700390"/>
            <a:ext cx="599812" cy="212776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38" name="Graphic 8">
            <a:extLst>
              <a:ext uri="{FF2B5EF4-FFF2-40B4-BE49-F238E27FC236}">
                <a16:creationId xmlns:a16="http://schemas.microsoft.com/office/drawing/2014/main" id="{B6CDE7C9-0750-9043-B15D-83BF0B70F5D7}"/>
              </a:ext>
            </a:extLst>
          </p:cNvPr>
          <p:cNvSpPr/>
          <p:nvPr/>
        </p:nvSpPr>
        <p:spPr>
          <a:xfrm>
            <a:off x="8351044" y="1983202"/>
            <a:ext cx="660404" cy="389414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5AEE988F-C4AC-0745-A3B0-C1AF47C264EA}"/>
              </a:ext>
            </a:extLst>
          </p:cNvPr>
          <p:cNvSpPr/>
          <p:nvPr/>
        </p:nvSpPr>
        <p:spPr>
          <a:xfrm>
            <a:off x="8426467" y="2430060"/>
            <a:ext cx="509558" cy="198393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44" name="Graphic 16">
            <a:extLst>
              <a:ext uri="{FF2B5EF4-FFF2-40B4-BE49-F238E27FC236}">
                <a16:creationId xmlns:a16="http://schemas.microsoft.com/office/drawing/2014/main" id="{1CAB40B4-4227-6B44-B13C-0745C60713B4}"/>
              </a:ext>
            </a:extLst>
          </p:cNvPr>
          <p:cNvSpPr/>
          <p:nvPr/>
        </p:nvSpPr>
        <p:spPr>
          <a:xfrm>
            <a:off x="8436640" y="2731810"/>
            <a:ext cx="494568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8E1FDE-56AA-294E-9265-410B3B324345}"/>
              </a:ext>
            </a:extLst>
          </p:cNvPr>
          <p:cNvSpPr txBox="1"/>
          <p:nvPr/>
        </p:nvSpPr>
        <p:spPr>
          <a:xfrm>
            <a:off x="8251033" y="1450350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</a:p>
        </p:txBody>
      </p:sp>
      <p:sp>
        <p:nvSpPr>
          <p:cNvPr id="49" name="Graphic 6">
            <a:extLst>
              <a:ext uri="{FF2B5EF4-FFF2-40B4-BE49-F238E27FC236}">
                <a16:creationId xmlns:a16="http://schemas.microsoft.com/office/drawing/2014/main" id="{A887EFCE-8F5D-C842-80E6-5262C3699D57}"/>
              </a:ext>
            </a:extLst>
          </p:cNvPr>
          <p:cNvSpPr/>
          <p:nvPr/>
        </p:nvSpPr>
        <p:spPr>
          <a:xfrm>
            <a:off x="533642" y="742950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50" name="Graphic 8">
            <a:extLst>
              <a:ext uri="{FF2B5EF4-FFF2-40B4-BE49-F238E27FC236}">
                <a16:creationId xmlns:a16="http://schemas.microsoft.com/office/drawing/2014/main" id="{9667D32A-667E-1549-BC42-BC7573CAB9F3}"/>
              </a:ext>
            </a:extLst>
          </p:cNvPr>
          <p:cNvSpPr/>
          <p:nvPr/>
        </p:nvSpPr>
        <p:spPr>
          <a:xfrm>
            <a:off x="479562" y="1371009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THEME ?  </a:t>
            </a:r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0553C324-F367-304D-84C4-97A1D0E18F2D}"/>
              </a:ext>
            </a:extLst>
          </p:cNvPr>
          <p:cNvSpPr/>
          <p:nvPr/>
        </p:nvSpPr>
        <p:spPr>
          <a:xfrm>
            <a:off x="3926420" y="2768178"/>
            <a:ext cx="1130126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USING LIBRARAY</a:t>
            </a:r>
          </a:p>
        </p:txBody>
      </p:sp>
      <p:sp>
        <p:nvSpPr>
          <p:cNvPr id="58" name="Graphic 12">
            <a:extLst>
              <a:ext uri="{FF2B5EF4-FFF2-40B4-BE49-F238E27FC236}">
                <a16:creationId xmlns:a16="http://schemas.microsoft.com/office/drawing/2014/main" id="{D0C4CD0C-8D32-6B67-8305-D78478496C91}"/>
              </a:ext>
            </a:extLst>
          </p:cNvPr>
          <p:cNvSpPr/>
          <p:nvPr/>
        </p:nvSpPr>
        <p:spPr>
          <a:xfrm>
            <a:off x="6604998" y="2252074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5C247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THEME</a:t>
            </a:r>
          </a:p>
        </p:txBody>
      </p:sp>
      <p:sp>
        <p:nvSpPr>
          <p:cNvPr id="83" name="Graphic 12">
            <a:extLst>
              <a:ext uri="{FF2B5EF4-FFF2-40B4-BE49-F238E27FC236}">
                <a16:creationId xmlns:a16="http://schemas.microsoft.com/office/drawing/2014/main" id="{64823C56-BB29-E3CF-70B5-282E7FFFC02A}"/>
              </a:ext>
            </a:extLst>
          </p:cNvPr>
          <p:cNvSpPr/>
          <p:nvPr/>
        </p:nvSpPr>
        <p:spPr>
          <a:xfrm>
            <a:off x="5631656" y="1472265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THEME INTO REACT BY FOLLOWING ANY OF THE STYLING APPROCH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CEDF7-9BC0-2266-C231-61B83C4E477E}"/>
              </a:ext>
            </a:extLst>
          </p:cNvPr>
          <p:cNvCxnSpPr>
            <a:cxnSpLocks/>
          </p:cNvCxnSpPr>
          <p:nvPr/>
        </p:nvCxnSpPr>
        <p:spPr>
          <a:xfrm>
            <a:off x="914400" y="1079100"/>
            <a:ext cx="0" cy="24428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35FD3C-740E-592C-D76E-4B20E0A406A2}"/>
              </a:ext>
            </a:extLst>
          </p:cNvPr>
          <p:cNvCxnSpPr>
            <a:cxnSpLocks/>
          </p:cNvCxnSpPr>
          <p:nvPr/>
        </p:nvCxnSpPr>
        <p:spPr>
          <a:xfrm>
            <a:off x="1419224" y="172343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Graphic 16">
            <a:extLst>
              <a:ext uri="{FF2B5EF4-FFF2-40B4-BE49-F238E27FC236}">
                <a16:creationId xmlns:a16="http://schemas.microsoft.com/office/drawing/2014/main" id="{11D1B706-B87B-28F7-FB7B-4FF69AE5B4D4}"/>
              </a:ext>
            </a:extLst>
          </p:cNvPr>
          <p:cNvSpPr/>
          <p:nvPr/>
        </p:nvSpPr>
        <p:spPr>
          <a:xfrm>
            <a:off x="1600200" y="165471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01" name="Graphic 8">
            <a:extLst>
              <a:ext uri="{FF2B5EF4-FFF2-40B4-BE49-F238E27FC236}">
                <a16:creationId xmlns:a16="http://schemas.microsoft.com/office/drawing/2014/main" id="{3FF54137-CE77-9A17-674A-A3DAE663D00F}"/>
              </a:ext>
            </a:extLst>
          </p:cNvPr>
          <p:cNvSpPr/>
          <p:nvPr/>
        </p:nvSpPr>
        <p:spPr>
          <a:xfrm>
            <a:off x="2189832" y="1382262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COMPONENT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732356-1D13-6BA2-6B4A-F25E7E9212FC}"/>
              </a:ext>
            </a:extLst>
          </p:cNvPr>
          <p:cNvCxnSpPr>
            <a:cxnSpLocks/>
          </p:cNvCxnSpPr>
          <p:nvPr/>
        </p:nvCxnSpPr>
        <p:spPr>
          <a:xfrm>
            <a:off x="914400" y="2125866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Graphic 16">
            <a:extLst>
              <a:ext uri="{FF2B5EF4-FFF2-40B4-BE49-F238E27FC236}">
                <a16:creationId xmlns:a16="http://schemas.microsoft.com/office/drawing/2014/main" id="{D9CE2CC4-EC85-6985-E0D3-EE97E7FFC830}"/>
              </a:ext>
            </a:extLst>
          </p:cNvPr>
          <p:cNvSpPr/>
          <p:nvPr/>
        </p:nvSpPr>
        <p:spPr>
          <a:xfrm>
            <a:off x="792956" y="2252074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1E817C8-0727-708F-4EDA-498E951C4823}"/>
              </a:ext>
            </a:extLst>
          </p:cNvPr>
          <p:cNvCxnSpPr>
            <a:cxnSpLocks/>
          </p:cNvCxnSpPr>
          <p:nvPr/>
        </p:nvCxnSpPr>
        <p:spPr>
          <a:xfrm>
            <a:off x="3124200" y="173361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Graphic 16">
            <a:extLst>
              <a:ext uri="{FF2B5EF4-FFF2-40B4-BE49-F238E27FC236}">
                <a16:creationId xmlns:a16="http://schemas.microsoft.com/office/drawing/2014/main" id="{9AA531C3-5DFB-B917-8EFC-D38AFE842DFA}"/>
              </a:ext>
            </a:extLst>
          </p:cNvPr>
          <p:cNvSpPr/>
          <p:nvPr/>
        </p:nvSpPr>
        <p:spPr>
          <a:xfrm>
            <a:off x="3305176" y="166489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107" name="Graphic 8">
            <a:extLst>
              <a:ext uri="{FF2B5EF4-FFF2-40B4-BE49-F238E27FC236}">
                <a16:creationId xmlns:a16="http://schemas.microsoft.com/office/drawing/2014/main" id="{DE15F5CE-AA03-6C10-1A5C-F2B9E0812183}"/>
              </a:ext>
            </a:extLst>
          </p:cNvPr>
          <p:cNvSpPr/>
          <p:nvPr/>
        </p:nvSpPr>
        <p:spPr>
          <a:xfrm>
            <a:off x="3894808" y="1392442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8F43CD-FC87-D750-B1E9-8C13CCEDD578}"/>
              </a:ext>
            </a:extLst>
          </p:cNvPr>
          <p:cNvCxnSpPr>
            <a:cxnSpLocks/>
          </p:cNvCxnSpPr>
          <p:nvPr/>
        </p:nvCxnSpPr>
        <p:spPr>
          <a:xfrm>
            <a:off x="4843641" y="1744530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Graphic 16">
            <a:extLst>
              <a:ext uri="{FF2B5EF4-FFF2-40B4-BE49-F238E27FC236}">
                <a16:creationId xmlns:a16="http://schemas.microsoft.com/office/drawing/2014/main" id="{6C9B5C77-E425-A5AF-3922-2D02A3C97F97}"/>
              </a:ext>
            </a:extLst>
          </p:cNvPr>
          <p:cNvSpPr/>
          <p:nvPr/>
        </p:nvSpPr>
        <p:spPr>
          <a:xfrm>
            <a:off x="5024617" y="1675810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DA60188-7A43-439D-B361-F37E6CF6EA85}"/>
              </a:ext>
            </a:extLst>
          </p:cNvPr>
          <p:cNvCxnSpPr>
            <a:cxnSpLocks/>
          </p:cNvCxnSpPr>
          <p:nvPr/>
        </p:nvCxnSpPr>
        <p:spPr>
          <a:xfrm>
            <a:off x="2612232" y="899858"/>
            <a:ext cx="4931568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Graphic 16">
            <a:extLst>
              <a:ext uri="{FF2B5EF4-FFF2-40B4-BE49-F238E27FC236}">
                <a16:creationId xmlns:a16="http://schemas.microsoft.com/office/drawing/2014/main" id="{03021025-6196-E015-9B52-97A993E0895C}"/>
              </a:ext>
            </a:extLst>
          </p:cNvPr>
          <p:cNvSpPr/>
          <p:nvPr/>
        </p:nvSpPr>
        <p:spPr>
          <a:xfrm>
            <a:off x="2894166" y="83080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266203-2D64-1958-ED92-64D65DC0C356}"/>
              </a:ext>
            </a:extLst>
          </p:cNvPr>
          <p:cNvCxnSpPr>
            <a:cxnSpLocks/>
          </p:cNvCxnSpPr>
          <p:nvPr/>
        </p:nvCxnSpPr>
        <p:spPr>
          <a:xfrm>
            <a:off x="2620630" y="892724"/>
            <a:ext cx="0" cy="4449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7B77BBB-4EFB-3CEC-1921-3518E71F7223}"/>
              </a:ext>
            </a:extLst>
          </p:cNvPr>
          <p:cNvCxnSpPr>
            <a:cxnSpLocks/>
          </p:cNvCxnSpPr>
          <p:nvPr/>
        </p:nvCxnSpPr>
        <p:spPr>
          <a:xfrm>
            <a:off x="4326732" y="2147298"/>
            <a:ext cx="0" cy="54350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Graphic 16">
            <a:extLst>
              <a:ext uri="{FF2B5EF4-FFF2-40B4-BE49-F238E27FC236}">
                <a16:creationId xmlns:a16="http://schemas.microsoft.com/office/drawing/2014/main" id="{598F2B7E-FBD8-3D25-38DE-AB51F17B7145}"/>
              </a:ext>
            </a:extLst>
          </p:cNvPr>
          <p:cNvSpPr/>
          <p:nvPr/>
        </p:nvSpPr>
        <p:spPr>
          <a:xfrm>
            <a:off x="4205288" y="2284830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9FA42B7-C87D-F9B0-FF87-AAF6BA2CE265}"/>
              </a:ext>
            </a:extLst>
          </p:cNvPr>
          <p:cNvCxnSpPr>
            <a:cxnSpLocks/>
          </p:cNvCxnSpPr>
          <p:nvPr/>
        </p:nvCxnSpPr>
        <p:spPr>
          <a:xfrm>
            <a:off x="5105400" y="3032786"/>
            <a:ext cx="250443" cy="382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F33059-DCF5-96CE-D224-9FC4CE8DC076}"/>
              </a:ext>
            </a:extLst>
          </p:cNvPr>
          <p:cNvCxnSpPr>
            <a:cxnSpLocks/>
          </p:cNvCxnSpPr>
          <p:nvPr/>
        </p:nvCxnSpPr>
        <p:spPr>
          <a:xfrm flipV="1">
            <a:off x="8001000" y="1062689"/>
            <a:ext cx="0" cy="316797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Graphic 8">
            <a:extLst>
              <a:ext uri="{FF2B5EF4-FFF2-40B4-BE49-F238E27FC236}">
                <a16:creationId xmlns:a16="http://schemas.microsoft.com/office/drawing/2014/main" id="{DE08DA79-3DD1-40F2-5819-00345EF79494}"/>
              </a:ext>
            </a:extLst>
          </p:cNvPr>
          <p:cNvSpPr/>
          <p:nvPr/>
        </p:nvSpPr>
        <p:spPr>
          <a:xfrm>
            <a:off x="478632" y="2666410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VISUALS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(Figma..)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6417F36-129A-59B1-5F84-66F62D196A0C}"/>
              </a:ext>
            </a:extLst>
          </p:cNvPr>
          <p:cNvCxnSpPr>
            <a:cxnSpLocks/>
          </p:cNvCxnSpPr>
          <p:nvPr/>
        </p:nvCxnSpPr>
        <p:spPr>
          <a:xfrm>
            <a:off x="913470" y="3421267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Graphic 16">
            <a:extLst>
              <a:ext uri="{FF2B5EF4-FFF2-40B4-BE49-F238E27FC236}">
                <a16:creationId xmlns:a16="http://schemas.microsoft.com/office/drawing/2014/main" id="{322D1B27-7625-224D-BA7C-F76731901A42}"/>
              </a:ext>
            </a:extLst>
          </p:cNvPr>
          <p:cNvSpPr/>
          <p:nvPr/>
        </p:nvSpPr>
        <p:spPr>
          <a:xfrm>
            <a:off x="792026" y="3547475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9B68793-E84C-19BB-AFC8-074C1DAFEF96}"/>
              </a:ext>
            </a:extLst>
          </p:cNvPr>
          <p:cNvCxnSpPr>
            <a:cxnSpLocks/>
          </p:cNvCxnSpPr>
          <p:nvPr/>
        </p:nvCxnSpPr>
        <p:spPr>
          <a:xfrm>
            <a:off x="1408828" y="3033122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Graphic 16">
            <a:extLst>
              <a:ext uri="{FF2B5EF4-FFF2-40B4-BE49-F238E27FC236}">
                <a16:creationId xmlns:a16="http://schemas.microsoft.com/office/drawing/2014/main" id="{42C24B59-590A-0767-6057-5C020B7F4383}"/>
              </a:ext>
            </a:extLst>
          </p:cNvPr>
          <p:cNvSpPr/>
          <p:nvPr/>
        </p:nvSpPr>
        <p:spPr>
          <a:xfrm>
            <a:off x="1589804" y="296440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61" name="Graphic 12">
            <a:extLst>
              <a:ext uri="{FF2B5EF4-FFF2-40B4-BE49-F238E27FC236}">
                <a16:creationId xmlns:a16="http://schemas.microsoft.com/office/drawing/2014/main" id="{8CF81AD1-19A8-EA5C-9539-395F591BAD80}"/>
              </a:ext>
            </a:extLst>
          </p:cNvPr>
          <p:cNvSpPr/>
          <p:nvPr/>
        </p:nvSpPr>
        <p:spPr>
          <a:xfrm>
            <a:off x="1905000" y="3960673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UI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PER THE VISUALS</a:t>
            </a:r>
          </a:p>
        </p:txBody>
      </p:sp>
      <p:sp>
        <p:nvSpPr>
          <p:cNvPr id="162" name="Graphic 8">
            <a:extLst>
              <a:ext uri="{FF2B5EF4-FFF2-40B4-BE49-F238E27FC236}">
                <a16:creationId xmlns:a16="http://schemas.microsoft.com/office/drawing/2014/main" id="{460CE9A4-91BA-A665-8A29-3AB5683122BB}"/>
              </a:ext>
            </a:extLst>
          </p:cNvPr>
          <p:cNvSpPr/>
          <p:nvPr/>
        </p:nvSpPr>
        <p:spPr>
          <a:xfrm>
            <a:off x="2196976" y="2680698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435B13D-8117-911B-A43E-B3FF30F2BCBF}"/>
              </a:ext>
            </a:extLst>
          </p:cNvPr>
          <p:cNvCxnSpPr>
            <a:cxnSpLocks/>
          </p:cNvCxnSpPr>
          <p:nvPr/>
        </p:nvCxnSpPr>
        <p:spPr>
          <a:xfrm>
            <a:off x="2628900" y="3425446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Graphic 16">
            <a:extLst>
              <a:ext uri="{FF2B5EF4-FFF2-40B4-BE49-F238E27FC236}">
                <a16:creationId xmlns:a16="http://schemas.microsoft.com/office/drawing/2014/main" id="{56F29E4E-630B-7982-917E-BFBA630D4253}"/>
              </a:ext>
            </a:extLst>
          </p:cNvPr>
          <p:cNvSpPr/>
          <p:nvPr/>
        </p:nvSpPr>
        <p:spPr>
          <a:xfrm>
            <a:off x="2507456" y="3551654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169" name="Graphic 6">
            <a:extLst>
              <a:ext uri="{FF2B5EF4-FFF2-40B4-BE49-F238E27FC236}">
                <a16:creationId xmlns:a16="http://schemas.microsoft.com/office/drawing/2014/main" id="{EA3A0E7C-BF56-ED77-1387-11C83C948D5F}"/>
              </a:ext>
            </a:extLst>
          </p:cNvPr>
          <p:cNvSpPr/>
          <p:nvPr/>
        </p:nvSpPr>
        <p:spPr>
          <a:xfrm>
            <a:off x="7614028" y="748591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3C10D14-95F2-7C8D-5B78-9ACDA6552DD0}"/>
              </a:ext>
            </a:extLst>
          </p:cNvPr>
          <p:cNvCxnSpPr>
            <a:cxnSpLocks/>
          </p:cNvCxnSpPr>
          <p:nvPr/>
        </p:nvCxnSpPr>
        <p:spPr>
          <a:xfrm flipH="1">
            <a:off x="7162800" y="1744866"/>
            <a:ext cx="838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538FF53-26AB-3F8E-7EE3-0E8B289930A0}"/>
              </a:ext>
            </a:extLst>
          </p:cNvPr>
          <p:cNvCxnSpPr>
            <a:cxnSpLocks/>
          </p:cNvCxnSpPr>
          <p:nvPr/>
        </p:nvCxnSpPr>
        <p:spPr>
          <a:xfrm>
            <a:off x="3124200" y="3032786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Graphic 16">
            <a:extLst>
              <a:ext uri="{FF2B5EF4-FFF2-40B4-BE49-F238E27FC236}">
                <a16:creationId xmlns:a16="http://schemas.microsoft.com/office/drawing/2014/main" id="{C9B3627C-403A-B6C6-F46B-38D056B9BF0E}"/>
              </a:ext>
            </a:extLst>
          </p:cNvPr>
          <p:cNvSpPr/>
          <p:nvPr/>
        </p:nvSpPr>
        <p:spPr>
          <a:xfrm>
            <a:off x="3305176" y="2964066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96" name="Graphic 12">
            <a:extLst>
              <a:ext uri="{FF2B5EF4-FFF2-40B4-BE49-F238E27FC236}">
                <a16:creationId xmlns:a16="http://schemas.microsoft.com/office/drawing/2014/main" id="{1EAF85F3-3D51-830E-A2D6-E71BBBEBC5A0}"/>
              </a:ext>
            </a:extLst>
          </p:cNvPr>
          <p:cNvSpPr/>
          <p:nvPr/>
        </p:nvSpPr>
        <p:spPr>
          <a:xfrm>
            <a:off x="4191000" y="3968264"/>
            <a:ext cx="1817422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CB04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BY FOLLOWING ANY OF THE STYLING APPROCH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952EE8-4404-73F0-DC46-61223D43079E}"/>
              </a:ext>
            </a:extLst>
          </p:cNvPr>
          <p:cNvCxnSpPr>
            <a:cxnSpLocks/>
          </p:cNvCxnSpPr>
          <p:nvPr/>
        </p:nvCxnSpPr>
        <p:spPr>
          <a:xfrm>
            <a:off x="3429000" y="4232872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6028C85-89CC-8390-3719-BCD711EA5D89}"/>
              </a:ext>
            </a:extLst>
          </p:cNvPr>
          <p:cNvCxnSpPr>
            <a:cxnSpLocks/>
          </p:cNvCxnSpPr>
          <p:nvPr/>
        </p:nvCxnSpPr>
        <p:spPr>
          <a:xfrm flipH="1" flipV="1">
            <a:off x="6069808" y="4230661"/>
            <a:ext cx="1931192" cy="2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Graphic 8">
            <a:extLst>
              <a:ext uri="{FF2B5EF4-FFF2-40B4-BE49-F238E27FC236}">
                <a16:creationId xmlns:a16="http://schemas.microsoft.com/office/drawing/2014/main" id="{976B61EC-A6A2-8162-6CC3-904260F03AAD}"/>
              </a:ext>
            </a:extLst>
          </p:cNvPr>
          <p:cNvSpPr/>
          <p:nvPr/>
        </p:nvSpPr>
        <p:spPr>
          <a:xfrm>
            <a:off x="5412995" y="2680698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STYLING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PROVIDED?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70E83BD-9DA6-9D66-A3DC-040B38CCD54F}"/>
              </a:ext>
            </a:extLst>
          </p:cNvPr>
          <p:cNvCxnSpPr>
            <a:cxnSpLocks/>
          </p:cNvCxnSpPr>
          <p:nvPr/>
        </p:nvCxnSpPr>
        <p:spPr>
          <a:xfrm>
            <a:off x="5837470" y="2516703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Graphic 16">
            <a:extLst>
              <a:ext uri="{FF2B5EF4-FFF2-40B4-BE49-F238E27FC236}">
                <a16:creationId xmlns:a16="http://schemas.microsoft.com/office/drawing/2014/main" id="{4B96975F-5CDA-5CC4-004C-93C2B1EBA2D1}"/>
              </a:ext>
            </a:extLst>
          </p:cNvPr>
          <p:cNvSpPr/>
          <p:nvPr/>
        </p:nvSpPr>
        <p:spPr>
          <a:xfrm>
            <a:off x="6018446" y="2447983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FD66B63-F014-1CFC-F3C2-0E956732E0E8}"/>
              </a:ext>
            </a:extLst>
          </p:cNvPr>
          <p:cNvCxnSpPr>
            <a:cxnSpLocks/>
          </p:cNvCxnSpPr>
          <p:nvPr/>
        </p:nvCxnSpPr>
        <p:spPr>
          <a:xfrm>
            <a:off x="5845968" y="2519116"/>
            <a:ext cx="0" cy="1145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Graphic 12">
            <a:extLst>
              <a:ext uri="{FF2B5EF4-FFF2-40B4-BE49-F238E27FC236}">
                <a16:creationId xmlns:a16="http://schemas.microsoft.com/office/drawing/2014/main" id="{06256359-9F9F-C158-39AC-A1D1086E86F6}"/>
              </a:ext>
            </a:extLst>
          </p:cNvPr>
          <p:cNvSpPr/>
          <p:nvPr/>
        </p:nvSpPr>
        <p:spPr>
          <a:xfrm>
            <a:off x="6621076" y="3260315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D9684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OVERRIDE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VISUALS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9D09BFB-0796-9E7E-6910-965669420AA0}"/>
              </a:ext>
            </a:extLst>
          </p:cNvPr>
          <p:cNvCxnSpPr>
            <a:cxnSpLocks/>
          </p:cNvCxnSpPr>
          <p:nvPr/>
        </p:nvCxnSpPr>
        <p:spPr>
          <a:xfrm>
            <a:off x="5846404" y="352494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Graphic 16">
            <a:extLst>
              <a:ext uri="{FF2B5EF4-FFF2-40B4-BE49-F238E27FC236}">
                <a16:creationId xmlns:a16="http://schemas.microsoft.com/office/drawing/2014/main" id="{4B060C34-0036-873A-20A3-060376067DAB}"/>
              </a:ext>
            </a:extLst>
          </p:cNvPr>
          <p:cNvSpPr/>
          <p:nvPr/>
        </p:nvSpPr>
        <p:spPr>
          <a:xfrm>
            <a:off x="6027380" y="345622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7E8162-61C4-BA66-65FC-7AD7B1B824A3}"/>
              </a:ext>
            </a:extLst>
          </p:cNvPr>
          <p:cNvCxnSpPr>
            <a:cxnSpLocks/>
          </p:cNvCxnSpPr>
          <p:nvPr/>
        </p:nvCxnSpPr>
        <p:spPr>
          <a:xfrm>
            <a:off x="5853112" y="3421266"/>
            <a:ext cx="0" cy="1145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0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642414-453E-E549-941D-5E036CC3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284"/>
            <a:ext cx="8229600" cy="437666"/>
          </a:xfrm>
        </p:spPr>
        <p:txBody>
          <a:bodyPr>
            <a:normAutofit fontScale="90000"/>
          </a:bodyPr>
          <a:lstStyle/>
          <a:p>
            <a:r>
              <a:rPr lang="en-US" dirty="0"/>
              <a:t>Swimlane Diagram Slide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295C7C-8632-97A7-F8AE-1D033C519BE3}"/>
              </a:ext>
            </a:extLst>
          </p:cNvPr>
          <p:cNvSpPr/>
          <p:nvPr/>
        </p:nvSpPr>
        <p:spPr>
          <a:xfrm>
            <a:off x="4688628" y="1751304"/>
            <a:ext cx="1279925" cy="2535777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9676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39693" y="3442966"/>
                  <a:pt x="0" y="3403273"/>
                  <a:pt x="0" y="3353290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3BC658-174A-D380-4985-C984926EEC58}"/>
              </a:ext>
            </a:extLst>
          </p:cNvPr>
          <p:cNvSpPr/>
          <p:nvPr/>
        </p:nvSpPr>
        <p:spPr>
          <a:xfrm>
            <a:off x="3291404" y="1751304"/>
            <a:ext cx="1279925" cy="2535777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9676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966"/>
                  <a:pt x="0" y="3403273"/>
                  <a:pt x="0" y="3353290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45AE76-06F4-BDCD-AC1B-EC8F54F52840}"/>
              </a:ext>
            </a:extLst>
          </p:cNvPr>
          <p:cNvSpPr/>
          <p:nvPr/>
        </p:nvSpPr>
        <p:spPr>
          <a:xfrm>
            <a:off x="1894180" y="1775512"/>
            <a:ext cx="1279925" cy="2535777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8941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8941" y="3442966"/>
                </a:lnTo>
                <a:cubicBezTo>
                  <a:pt x="39693" y="3442966"/>
                  <a:pt x="0" y="3403273"/>
                  <a:pt x="0" y="3353290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A4AD5F-5C43-AC79-57A8-A34B4546BF6F}"/>
              </a:ext>
            </a:extLst>
          </p:cNvPr>
          <p:cNvSpPr/>
          <p:nvPr/>
        </p:nvSpPr>
        <p:spPr>
          <a:xfrm>
            <a:off x="496957" y="1751969"/>
            <a:ext cx="1279924" cy="2535777"/>
          </a:xfrm>
          <a:custGeom>
            <a:avLst/>
            <a:gdLst>
              <a:gd name="connsiteX0" fmla="*/ 0 w 1416437"/>
              <a:gd name="connsiteY0" fmla="*/ 3352555 h 3442965"/>
              <a:gd name="connsiteX1" fmla="*/ 0 w 1416437"/>
              <a:gd name="connsiteY1" fmla="*/ 88941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2555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2555"/>
                </a:moveTo>
                <a:lnTo>
                  <a:pt x="0" y="88941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231"/>
                  <a:pt x="0" y="3402538"/>
                  <a:pt x="0" y="3352555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E1C6CA-C15F-04A2-FA7D-7FADE08FAD35}"/>
              </a:ext>
            </a:extLst>
          </p:cNvPr>
          <p:cNvSpPr/>
          <p:nvPr/>
        </p:nvSpPr>
        <p:spPr>
          <a:xfrm>
            <a:off x="7483076" y="1751304"/>
            <a:ext cx="1279924" cy="2535777"/>
          </a:xfrm>
          <a:custGeom>
            <a:avLst/>
            <a:gdLst>
              <a:gd name="connsiteX0" fmla="*/ 0 w 1416437"/>
              <a:gd name="connsiteY0" fmla="*/ 3353290 h 3442965"/>
              <a:gd name="connsiteX1" fmla="*/ 0 w 1416437"/>
              <a:gd name="connsiteY1" fmla="*/ 89676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39692" y="3442966"/>
                  <a:pt x="0" y="3403273"/>
                  <a:pt x="0" y="3353290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9A841B-B54A-A6FB-4ECF-2E19FAF8F083}"/>
              </a:ext>
            </a:extLst>
          </p:cNvPr>
          <p:cNvSpPr/>
          <p:nvPr/>
        </p:nvSpPr>
        <p:spPr>
          <a:xfrm>
            <a:off x="6085852" y="1751304"/>
            <a:ext cx="1279924" cy="2535777"/>
          </a:xfrm>
          <a:custGeom>
            <a:avLst/>
            <a:gdLst>
              <a:gd name="connsiteX0" fmla="*/ 0 w 1416437"/>
              <a:gd name="connsiteY0" fmla="*/ 3353290 h 3442965"/>
              <a:gd name="connsiteX1" fmla="*/ 0 w 1416437"/>
              <a:gd name="connsiteY1" fmla="*/ 89676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966"/>
                  <a:pt x="0" y="3403273"/>
                  <a:pt x="0" y="3353290"/>
                </a:cubicBezTo>
                <a:close/>
              </a:path>
            </a:pathLst>
          </a:custGeom>
          <a:solidFill>
            <a:srgbClr val="FFFFFF"/>
          </a:solidFill>
          <a:ln w="6661" cap="flat">
            <a:solidFill>
              <a:schemeClr val="bg1">
                <a:lumMod val="75000"/>
              </a:schemeClr>
            </a:solidFill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25425A-A590-A440-998C-02C0386FC522}"/>
              </a:ext>
            </a:extLst>
          </p:cNvPr>
          <p:cNvSpPr/>
          <p:nvPr/>
        </p:nvSpPr>
        <p:spPr>
          <a:xfrm>
            <a:off x="734889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91D1AA-ADD4-8943-BA60-13C9FC4B9BD7}"/>
              </a:ext>
            </a:extLst>
          </p:cNvPr>
          <p:cNvSpPr/>
          <p:nvPr/>
        </p:nvSpPr>
        <p:spPr>
          <a:xfrm>
            <a:off x="2127768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115DB1-6AC5-BF4E-840B-71934B9D7CCC}"/>
              </a:ext>
            </a:extLst>
          </p:cNvPr>
          <p:cNvSpPr/>
          <p:nvPr/>
        </p:nvSpPr>
        <p:spPr>
          <a:xfrm>
            <a:off x="3547265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67C38DD-585A-1E4B-89A0-727DC1DD5453}"/>
              </a:ext>
            </a:extLst>
          </p:cNvPr>
          <p:cNvSpPr/>
          <p:nvPr/>
        </p:nvSpPr>
        <p:spPr>
          <a:xfrm>
            <a:off x="4931928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ED5D8DE-F126-F34E-82FC-4C93EB60852B}"/>
              </a:ext>
            </a:extLst>
          </p:cNvPr>
          <p:cNvSpPr/>
          <p:nvPr/>
        </p:nvSpPr>
        <p:spPr>
          <a:xfrm>
            <a:off x="6325299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C6CDE0-C029-7640-BB94-3E012C3C6D4B}"/>
              </a:ext>
            </a:extLst>
          </p:cNvPr>
          <p:cNvSpPr/>
          <p:nvPr/>
        </p:nvSpPr>
        <p:spPr>
          <a:xfrm>
            <a:off x="7721008" y="1092260"/>
            <a:ext cx="804061" cy="2164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6</a:t>
            </a:r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F1E98BEF-1369-244B-B103-027877CA1B24}"/>
              </a:ext>
            </a:extLst>
          </p:cNvPr>
          <p:cNvSpPr/>
          <p:nvPr/>
        </p:nvSpPr>
        <p:spPr>
          <a:xfrm>
            <a:off x="2066478" y="4725004"/>
            <a:ext cx="599812" cy="212776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38" name="Graphic 8">
            <a:extLst>
              <a:ext uri="{FF2B5EF4-FFF2-40B4-BE49-F238E27FC236}">
                <a16:creationId xmlns:a16="http://schemas.microsoft.com/office/drawing/2014/main" id="{B6CDE7C9-0750-9043-B15D-83BF0B70F5D7}"/>
              </a:ext>
            </a:extLst>
          </p:cNvPr>
          <p:cNvSpPr/>
          <p:nvPr/>
        </p:nvSpPr>
        <p:spPr>
          <a:xfrm>
            <a:off x="2826082" y="4656724"/>
            <a:ext cx="660404" cy="389414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107D62B6-924B-5647-91D0-FED59AC591EF}"/>
              </a:ext>
            </a:extLst>
          </p:cNvPr>
          <p:cNvSpPr/>
          <p:nvPr/>
        </p:nvSpPr>
        <p:spPr>
          <a:xfrm>
            <a:off x="3646278" y="4736783"/>
            <a:ext cx="535715" cy="182302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5AEE988F-C4AC-0745-A3B0-C1AF47C264EA}"/>
              </a:ext>
            </a:extLst>
          </p:cNvPr>
          <p:cNvSpPr/>
          <p:nvPr/>
        </p:nvSpPr>
        <p:spPr>
          <a:xfrm>
            <a:off x="4341785" y="4730562"/>
            <a:ext cx="509558" cy="198393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grpSp>
        <p:nvGrpSpPr>
          <p:cNvPr id="41" name="Graphic 14">
            <a:extLst>
              <a:ext uri="{FF2B5EF4-FFF2-40B4-BE49-F238E27FC236}">
                <a16:creationId xmlns:a16="http://schemas.microsoft.com/office/drawing/2014/main" id="{929FFB4A-0A28-234C-8786-2FD8E56722B6}"/>
              </a:ext>
            </a:extLst>
          </p:cNvPr>
          <p:cNvGrpSpPr/>
          <p:nvPr/>
        </p:nvGrpSpPr>
        <p:grpSpPr>
          <a:xfrm>
            <a:off x="5011135" y="4675691"/>
            <a:ext cx="617892" cy="340343"/>
            <a:chOff x="4260850" y="3043876"/>
            <a:chExt cx="406399" cy="445445"/>
          </a:xfrm>
          <a:solidFill>
            <a:schemeClr val="accent6"/>
          </a:solidFill>
        </p:grpSpPr>
        <p:sp>
          <p:nvSpPr>
            <p:cNvPr id="42" name="Freeform: Shape 22">
              <a:extLst>
                <a:ext uri="{FF2B5EF4-FFF2-40B4-BE49-F238E27FC236}">
                  <a16:creationId xmlns:a16="http://schemas.microsoft.com/office/drawing/2014/main" id="{E23577B6-3C0E-8F49-806A-76BED855C176}"/>
                </a:ext>
              </a:extLst>
            </p:cNvPr>
            <p:cNvSpPr/>
            <p:nvPr/>
          </p:nvSpPr>
          <p:spPr>
            <a:xfrm>
              <a:off x="4260850" y="3043876"/>
              <a:ext cx="406399" cy="122946"/>
            </a:xfrm>
            <a:custGeom>
              <a:avLst/>
              <a:gdLst>
                <a:gd name="connsiteX0" fmla="*/ 406400 w 406399"/>
                <a:gd name="connsiteY0" fmla="*/ 61473 h 122946"/>
                <a:gd name="connsiteX1" fmla="*/ 203200 w 406399"/>
                <a:gd name="connsiteY1" fmla="*/ 122947 h 122946"/>
                <a:gd name="connsiteX2" fmla="*/ 0 w 406399"/>
                <a:gd name="connsiteY2" fmla="*/ 61473 h 122946"/>
                <a:gd name="connsiteX3" fmla="*/ 203200 w 406399"/>
                <a:gd name="connsiteY3" fmla="*/ 0 h 122946"/>
                <a:gd name="connsiteX4" fmla="*/ 406400 w 406399"/>
                <a:gd name="connsiteY4" fmla="*/ 61473 h 12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" h="122946">
                  <a:moveTo>
                    <a:pt x="406400" y="61473"/>
                  </a:moveTo>
                  <a:cubicBezTo>
                    <a:pt x="406400" y="95424"/>
                    <a:pt x="315424" y="122947"/>
                    <a:pt x="203200" y="122947"/>
                  </a:cubicBezTo>
                  <a:cubicBezTo>
                    <a:pt x="90976" y="122947"/>
                    <a:pt x="0" y="95424"/>
                    <a:pt x="0" y="61473"/>
                  </a:cubicBezTo>
                  <a:cubicBezTo>
                    <a:pt x="0" y="27523"/>
                    <a:pt x="90976" y="0"/>
                    <a:pt x="203200" y="0"/>
                  </a:cubicBezTo>
                  <a:cubicBezTo>
                    <a:pt x="315424" y="0"/>
                    <a:pt x="406400" y="27523"/>
                    <a:pt x="406400" y="61473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b="1"/>
            </a:p>
          </p:txBody>
        </p:sp>
        <p:sp>
          <p:nvSpPr>
            <p:cNvPr id="43" name="Freeform: Shape 23">
              <a:extLst>
                <a:ext uri="{FF2B5EF4-FFF2-40B4-BE49-F238E27FC236}">
                  <a16:creationId xmlns:a16="http://schemas.microsoft.com/office/drawing/2014/main" id="{5CA8E988-1C0B-9F4A-9C0C-2B6A072B425C}"/>
                </a:ext>
              </a:extLst>
            </p:cNvPr>
            <p:cNvSpPr/>
            <p:nvPr/>
          </p:nvSpPr>
          <p:spPr>
            <a:xfrm>
              <a:off x="4260850" y="3128993"/>
              <a:ext cx="406399" cy="360328"/>
            </a:xfrm>
            <a:custGeom>
              <a:avLst/>
              <a:gdLst>
                <a:gd name="connsiteX0" fmla="*/ 203200 w 406399"/>
                <a:gd name="connsiteY0" fmla="*/ 46341 h 360328"/>
                <a:gd name="connsiteX1" fmla="*/ 2835 w 406399"/>
                <a:gd name="connsiteY1" fmla="*/ 0 h 360328"/>
                <a:gd name="connsiteX2" fmla="*/ 0 w 406399"/>
                <a:gd name="connsiteY2" fmla="*/ 1891 h 360328"/>
                <a:gd name="connsiteX3" fmla="*/ 0 w 406399"/>
                <a:gd name="connsiteY3" fmla="*/ 298855 h 360328"/>
                <a:gd name="connsiteX4" fmla="*/ 203200 w 406399"/>
                <a:gd name="connsiteY4" fmla="*/ 360329 h 360328"/>
                <a:gd name="connsiteX5" fmla="*/ 406400 w 406399"/>
                <a:gd name="connsiteY5" fmla="*/ 298855 h 360328"/>
                <a:gd name="connsiteX6" fmla="*/ 406400 w 406399"/>
                <a:gd name="connsiteY6" fmla="*/ 1891 h 360328"/>
                <a:gd name="connsiteX7" fmla="*/ 403565 w 406399"/>
                <a:gd name="connsiteY7" fmla="*/ 946 h 360328"/>
                <a:gd name="connsiteX8" fmla="*/ 203200 w 406399"/>
                <a:gd name="connsiteY8" fmla="*/ 46341 h 36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99" h="360328">
                  <a:moveTo>
                    <a:pt x="203200" y="46341"/>
                  </a:moveTo>
                  <a:cubicBezTo>
                    <a:pt x="120030" y="46341"/>
                    <a:pt x="34024" y="30264"/>
                    <a:pt x="2835" y="0"/>
                  </a:cubicBezTo>
                  <a:cubicBezTo>
                    <a:pt x="1890" y="0"/>
                    <a:pt x="0" y="0"/>
                    <a:pt x="0" y="1891"/>
                  </a:cubicBezTo>
                  <a:lnTo>
                    <a:pt x="0" y="298855"/>
                  </a:lnTo>
                  <a:cubicBezTo>
                    <a:pt x="0" y="332902"/>
                    <a:pt x="90731" y="360329"/>
                    <a:pt x="203200" y="360329"/>
                  </a:cubicBezTo>
                  <a:cubicBezTo>
                    <a:pt x="315669" y="360329"/>
                    <a:pt x="406400" y="332902"/>
                    <a:pt x="406400" y="298855"/>
                  </a:cubicBezTo>
                  <a:lnTo>
                    <a:pt x="406400" y="1891"/>
                  </a:lnTo>
                  <a:cubicBezTo>
                    <a:pt x="406400" y="0"/>
                    <a:pt x="404510" y="0"/>
                    <a:pt x="403565" y="946"/>
                  </a:cubicBezTo>
                  <a:cubicBezTo>
                    <a:pt x="372376" y="30264"/>
                    <a:pt x="286370" y="46341"/>
                    <a:pt x="203200" y="46341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sp>
        <p:nvSpPr>
          <p:cNvPr id="44" name="Graphic 16">
            <a:extLst>
              <a:ext uri="{FF2B5EF4-FFF2-40B4-BE49-F238E27FC236}">
                <a16:creationId xmlns:a16="http://schemas.microsoft.com/office/drawing/2014/main" id="{1CAB40B4-4227-6B44-B13C-0745C60713B4}"/>
              </a:ext>
            </a:extLst>
          </p:cNvPr>
          <p:cNvSpPr/>
          <p:nvPr/>
        </p:nvSpPr>
        <p:spPr>
          <a:xfrm>
            <a:off x="5788819" y="4748472"/>
            <a:ext cx="494568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8E1FDE-56AA-294E-9265-410B3B324345}"/>
              </a:ext>
            </a:extLst>
          </p:cNvPr>
          <p:cNvSpPr txBox="1"/>
          <p:nvPr/>
        </p:nvSpPr>
        <p:spPr>
          <a:xfrm>
            <a:off x="1042925" y="4718546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E2E484-CF7E-9E4E-9A00-08D979FB4137}"/>
              </a:ext>
            </a:extLst>
          </p:cNvPr>
          <p:cNvCxnSpPr>
            <a:cxnSpLocks/>
          </p:cNvCxnSpPr>
          <p:nvPr/>
        </p:nvCxnSpPr>
        <p:spPr>
          <a:xfrm>
            <a:off x="616178" y="4476750"/>
            <a:ext cx="7848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6">
            <a:extLst>
              <a:ext uri="{FF2B5EF4-FFF2-40B4-BE49-F238E27FC236}">
                <a16:creationId xmlns:a16="http://schemas.microsoft.com/office/drawing/2014/main" id="{A887EFCE-8F5D-C842-80E6-5262C3699D57}"/>
              </a:ext>
            </a:extLst>
          </p:cNvPr>
          <p:cNvSpPr/>
          <p:nvPr/>
        </p:nvSpPr>
        <p:spPr>
          <a:xfrm>
            <a:off x="750057" y="1667789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50" name="Graphic 8">
            <a:extLst>
              <a:ext uri="{FF2B5EF4-FFF2-40B4-BE49-F238E27FC236}">
                <a16:creationId xmlns:a16="http://schemas.microsoft.com/office/drawing/2014/main" id="{9667D32A-667E-1549-BC42-BC7573CAB9F3}"/>
              </a:ext>
            </a:extLst>
          </p:cNvPr>
          <p:cNvSpPr/>
          <p:nvPr/>
        </p:nvSpPr>
        <p:spPr>
          <a:xfrm>
            <a:off x="716904" y="2170994"/>
            <a:ext cx="808866" cy="47695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THEME  </a:t>
            </a:r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B6030100-4D11-DD43-996B-732F62CC9378}"/>
              </a:ext>
            </a:extLst>
          </p:cNvPr>
          <p:cNvSpPr/>
          <p:nvPr/>
        </p:nvSpPr>
        <p:spPr>
          <a:xfrm>
            <a:off x="6368434" y="1600779"/>
            <a:ext cx="777364" cy="302662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IN PROJECT</a:t>
            </a:r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77BAC6A3-B059-304A-9C22-8CA953635426}"/>
              </a:ext>
            </a:extLst>
          </p:cNvPr>
          <p:cNvSpPr/>
          <p:nvPr/>
        </p:nvSpPr>
        <p:spPr>
          <a:xfrm>
            <a:off x="6261339" y="3721061"/>
            <a:ext cx="777364" cy="302662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</a:p>
        </p:txBody>
      </p:sp>
      <p:sp>
        <p:nvSpPr>
          <p:cNvPr id="54" name="Graphic 12">
            <a:extLst>
              <a:ext uri="{FF2B5EF4-FFF2-40B4-BE49-F238E27FC236}">
                <a16:creationId xmlns:a16="http://schemas.microsoft.com/office/drawing/2014/main" id="{41997C33-B2A9-F747-A58B-4F99F619566C}"/>
              </a:ext>
            </a:extLst>
          </p:cNvPr>
          <p:cNvSpPr/>
          <p:nvPr/>
        </p:nvSpPr>
        <p:spPr>
          <a:xfrm>
            <a:off x="7680836" y="3721061"/>
            <a:ext cx="777364" cy="302662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9B7CBA-12F5-5D44-87AE-917B0C09C140}"/>
              </a:ext>
            </a:extLst>
          </p:cNvPr>
          <p:cNvCxnSpPr>
            <a:cxnSpLocks/>
          </p:cNvCxnSpPr>
          <p:nvPr/>
        </p:nvCxnSpPr>
        <p:spPr>
          <a:xfrm flipV="1">
            <a:off x="8719989" y="1542632"/>
            <a:ext cx="0" cy="118235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AD755C-84B4-D04D-AE72-7CC271BE91A0}"/>
              </a:ext>
            </a:extLst>
          </p:cNvPr>
          <p:cNvCxnSpPr>
            <a:cxnSpLocks/>
          </p:cNvCxnSpPr>
          <p:nvPr/>
        </p:nvCxnSpPr>
        <p:spPr>
          <a:xfrm>
            <a:off x="8123038" y="2889275"/>
            <a:ext cx="945114" cy="0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16">
            <a:extLst>
              <a:ext uri="{FF2B5EF4-FFF2-40B4-BE49-F238E27FC236}">
                <a16:creationId xmlns:a16="http://schemas.microsoft.com/office/drawing/2014/main" id="{94DECA7C-6039-C948-A502-CD33BDF0D4E7}"/>
              </a:ext>
            </a:extLst>
          </p:cNvPr>
          <p:cNvSpPr/>
          <p:nvPr/>
        </p:nvSpPr>
        <p:spPr>
          <a:xfrm>
            <a:off x="1600200" y="2377653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0553C324-F367-304D-84C4-97A1D0E18F2D}"/>
              </a:ext>
            </a:extLst>
          </p:cNvPr>
          <p:cNvSpPr/>
          <p:nvPr/>
        </p:nvSpPr>
        <p:spPr>
          <a:xfrm>
            <a:off x="4798410" y="2207148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USING LIBRARAY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4CF7497-82E2-8B4C-A27E-496B7F197C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3179" y="4654852"/>
            <a:ext cx="304800" cy="304800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2DE28549-8509-564D-9236-17EBEEC74128}"/>
              </a:ext>
            </a:extLst>
          </p:cNvPr>
          <p:cNvCxnSpPr>
            <a:cxnSpLocks/>
          </p:cNvCxnSpPr>
          <p:nvPr/>
        </p:nvCxnSpPr>
        <p:spPr>
          <a:xfrm flipV="1">
            <a:off x="6907774" y="4713720"/>
            <a:ext cx="773062" cy="215236"/>
          </a:xfrm>
          <a:prstGeom prst="curvedConnector3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raphic 8">
            <a:extLst>
              <a:ext uri="{FF2B5EF4-FFF2-40B4-BE49-F238E27FC236}">
                <a16:creationId xmlns:a16="http://schemas.microsoft.com/office/drawing/2014/main" id="{ECBB9981-1D77-47A3-EBED-8E5E777F426C}"/>
              </a:ext>
            </a:extLst>
          </p:cNvPr>
          <p:cNvSpPr/>
          <p:nvPr/>
        </p:nvSpPr>
        <p:spPr>
          <a:xfrm>
            <a:off x="2113382" y="2298970"/>
            <a:ext cx="808866" cy="47695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COMPONENT</a:t>
            </a:r>
          </a:p>
        </p:txBody>
      </p:sp>
      <p:sp>
        <p:nvSpPr>
          <p:cNvPr id="4" name="Graphic 16">
            <a:extLst>
              <a:ext uri="{FF2B5EF4-FFF2-40B4-BE49-F238E27FC236}">
                <a16:creationId xmlns:a16="http://schemas.microsoft.com/office/drawing/2014/main" id="{FAAB1EAE-B15D-C02D-B2EB-E9575E6D7638}"/>
              </a:ext>
            </a:extLst>
          </p:cNvPr>
          <p:cNvSpPr/>
          <p:nvPr/>
        </p:nvSpPr>
        <p:spPr>
          <a:xfrm>
            <a:off x="990600" y="2850356"/>
            <a:ext cx="261474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30" name="Graphic 16">
            <a:extLst>
              <a:ext uri="{FF2B5EF4-FFF2-40B4-BE49-F238E27FC236}">
                <a16:creationId xmlns:a16="http://schemas.microsoft.com/office/drawing/2014/main" id="{5532866D-523D-0A7A-5FE0-207F612E1C57}"/>
              </a:ext>
            </a:extLst>
          </p:cNvPr>
          <p:cNvSpPr/>
          <p:nvPr/>
        </p:nvSpPr>
        <p:spPr>
          <a:xfrm>
            <a:off x="4462360" y="2419686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33" name="Graphic 16">
            <a:extLst>
              <a:ext uri="{FF2B5EF4-FFF2-40B4-BE49-F238E27FC236}">
                <a16:creationId xmlns:a16="http://schemas.microsoft.com/office/drawing/2014/main" id="{7ACEE2AD-A85E-174F-4D65-EAC55AB94FA1}"/>
              </a:ext>
            </a:extLst>
          </p:cNvPr>
          <p:cNvSpPr/>
          <p:nvPr/>
        </p:nvSpPr>
        <p:spPr>
          <a:xfrm>
            <a:off x="5165554" y="2878629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34" name="Graphic 8">
            <a:extLst>
              <a:ext uri="{FF2B5EF4-FFF2-40B4-BE49-F238E27FC236}">
                <a16:creationId xmlns:a16="http://schemas.microsoft.com/office/drawing/2014/main" id="{A9D86814-D021-60C2-F30F-983252D21747}"/>
              </a:ext>
            </a:extLst>
          </p:cNvPr>
          <p:cNvSpPr/>
          <p:nvPr/>
        </p:nvSpPr>
        <p:spPr>
          <a:xfrm>
            <a:off x="709309" y="3233956"/>
            <a:ext cx="808866" cy="47695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VISUALS</a:t>
            </a: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D2BAF38A-A292-BA1F-EF86-D8896744A091}"/>
              </a:ext>
            </a:extLst>
          </p:cNvPr>
          <p:cNvSpPr/>
          <p:nvPr/>
        </p:nvSpPr>
        <p:spPr>
          <a:xfrm>
            <a:off x="3345078" y="1864314"/>
            <a:ext cx="1109560" cy="377629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MUI,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TAILWIND</a:t>
            </a:r>
          </a:p>
        </p:txBody>
      </p:sp>
      <p:sp>
        <p:nvSpPr>
          <p:cNvPr id="47" name="Graphic 16">
            <a:extLst>
              <a:ext uri="{FF2B5EF4-FFF2-40B4-BE49-F238E27FC236}">
                <a16:creationId xmlns:a16="http://schemas.microsoft.com/office/drawing/2014/main" id="{1792BC53-CE79-31CC-FB6A-6CEC019F4946}"/>
              </a:ext>
            </a:extLst>
          </p:cNvPr>
          <p:cNvSpPr/>
          <p:nvPr/>
        </p:nvSpPr>
        <p:spPr>
          <a:xfrm>
            <a:off x="2362200" y="1733886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48" name="Graphic 16">
            <a:extLst>
              <a:ext uri="{FF2B5EF4-FFF2-40B4-BE49-F238E27FC236}">
                <a16:creationId xmlns:a16="http://schemas.microsoft.com/office/drawing/2014/main" id="{64BA76CD-2EF1-7A4E-1320-5E6629A62722}"/>
              </a:ext>
            </a:extLst>
          </p:cNvPr>
          <p:cNvSpPr/>
          <p:nvPr/>
        </p:nvSpPr>
        <p:spPr>
          <a:xfrm>
            <a:off x="3048000" y="2419686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58" name="Graphic 12">
            <a:extLst>
              <a:ext uri="{FF2B5EF4-FFF2-40B4-BE49-F238E27FC236}">
                <a16:creationId xmlns:a16="http://schemas.microsoft.com/office/drawing/2014/main" id="{D0C4CD0C-8D32-6B67-8305-D78478496C91}"/>
              </a:ext>
            </a:extLst>
          </p:cNvPr>
          <p:cNvSpPr/>
          <p:nvPr/>
        </p:nvSpPr>
        <p:spPr>
          <a:xfrm>
            <a:off x="6168012" y="2659369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THEME</a:t>
            </a:r>
          </a:p>
        </p:txBody>
      </p:sp>
      <p:sp>
        <p:nvSpPr>
          <p:cNvPr id="73" name="Graphic 16">
            <a:extLst>
              <a:ext uri="{FF2B5EF4-FFF2-40B4-BE49-F238E27FC236}">
                <a16:creationId xmlns:a16="http://schemas.microsoft.com/office/drawing/2014/main" id="{6847CC02-969E-9230-2E38-48664BB58CC1}"/>
              </a:ext>
            </a:extLst>
          </p:cNvPr>
          <p:cNvSpPr/>
          <p:nvPr/>
        </p:nvSpPr>
        <p:spPr>
          <a:xfrm>
            <a:off x="5191920" y="3975208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81" name="Graphic 8">
            <a:extLst>
              <a:ext uri="{FF2B5EF4-FFF2-40B4-BE49-F238E27FC236}">
                <a16:creationId xmlns:a16="http://schemas.microsoft.com/office/drawing/2014/main" id="{F79F1535-0AFF-8027-6704-F025EE52D875}"/>
              </a:ext>
            </a:extLst>
          </p:cNvPr>
          <p:cNvSpPr/>
          <p:nvPr/>
        </p:nvSpPr>
        <p:spPr>
          <a:xfrm>
            <a:off x="3579284" y="2330926"/>
            <a:ext cx="660404" cy="389414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</a:p>
        </p:txBody>
      </p:sp>
      <p:sp>
        <p:nvSpPr>
          <p:cNvPr id="82" name="Graphic 10">
            <a:extLst>
              <a:ext uri="{FF2B5EF4-FFF2-40B4-BE49-F238E27FC236}">
                <a16:creationId xmlns:a16="http://schemas.microsoft.com/office/drawing/2014/main" id="{3E4EF743-28A2-B9A6-B365-2024BF63A371}"/>
              </a:ext>
            </a:extLst>
          </p:cNvPr>
          <p:cNvSpPr/>
          <p:nvPr/>
        </p:nvSpPr>
        <p:spPr>
          <a:xfrm>
            <a:off x="3409923" y="3273511"/>
            <a:ext cx="1109560" cy="377629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MUI,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TAILWIND</a:t>
            </a:r>
          </a:p>
        </p:txBody>
      </p:sp>
      <p:sp>
        <p:nvSpPr>
          <p:cNvPr id="83" name="Graphic 12">
            <a:extLst>
              <a:ext uri="{FF2B5EF4-FFF2-40B4-BE49-F238E27FC236}">
                <a16:creationId xmlns:a16="http://schemas.microsoft.com/office/drawing/2014/main" id="{64823C56-BB29-E3CF-70B5-282E7FFFC02A}"/>
              </a:ext>
            </a:extLst>
          </p:cNvPr>
          <p:cNvSpPr/>
          <p:nvPr/>
        </p:nvSpPr>
        <p:spPr>
          <a:xfrm>
            <a:off x="4762279" y="3210666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UI AS PER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VISUALS </a:t>
            </a:r>
          </a:p>
        </p:txBody>
      </p:sp>
    </p:spTree>
    <p:extLst>
      <p:ext uri="{BB962C8B-B14F-4D97-AF65-F5344CB8AC3E}">
        <p14:creationId xmlns:p14="http://schemas.microsoft.com/office/powerpoint/2010/main" val="27287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EECAFF-8E67-D88A-324C-D24632D9BA75}"/>
              </a:ext>
            </a:extLst>
          </p:cNvPr>
          <p:cNvSpPr/>
          <p:nvPr/>
        </p:nvSpPr>
        <p:spPr>
          <a:xfrm>
            <a:off x="415474" y="1123950"/>
            <a:ext cx="8271326" cy="747833"/>
          </a:xfrm>
          <a:custGeom>
            <a:avLst/>
            <a:gdLst>
              <a:gd name="connsiteX0" fmla="*/ 8189081 w 8287695"/>
              <a:gd name="connsiteY0" fmla="*/ 749313 h 749313"/>
              <a:gd name="connsiteX1" fmla="*/ 98615 w 8287695"/>
              <a:gd name="connsiteY1" fmla="*/ 749313 h 749313"/>
              <a:gd name="connsiteX2" fmla="*/ 0 w 8287695"/>
              <a:gd name="connsiteY2" fmla="*/ 650824 h 749313"/>
              <a:gd name="connsiteX3" fmla="*/ 0 w 8287695"/>
              <a:gd name="connsiteY3" fmla="*/ 98489 h 749313"/>
              <a:gd name="connsiteX4" fmla="*/ 98615 w 8287695"/>
              <a:gd name="connsiteY4" fmla="*/ 0 h 749313"/>
              <a:gd name="connsiteX5" fmla="*/ 8189081 w 8287695"/>
              <a:gd name="connsiteY5" fmla="*/ 0 h 749313"/>
              <a:gd name="connsiteX6" fmla="*/ 8287696 w 8287695"/>
              <a:gd name="connsiteY6" fmla="*/ 98489 h 749313"/>
              <a:gd name="connsiteX7" fmla="*/ 8287696 w 8287695"/>
              <a:gd name="connsiteY7" fmla="*/ 650159 h 749313"/>
              <a:gd name="connsiteX8" fmla="*/ 8189081 w 8287695"/>
              <a:gd name="connsiteY8" fmla="*/ 749313 h 74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9313">
                <a:moveTo>
                  <a:pt x="8189081" y="749313"/>
                </a:moveTo>
                <a:lnTo>
                  <a:pt x="98615" y="749313"/>
                </a:lnTo>
                <a:cubicBezTo>
                  <a:pt x="43977" y="749313"/>
                  <a:pt x="0" y="705393"/>
                  <a:pt x="0" y="650824"/>
                </a:cubicBezTo>
                <a:lnTo>
                  <a:pt x="0" y="98489"/>
                </a:lnTo>
                <a:cubicBezTo>
                  <a:pt x="0" y="43921"/>
                  <a:pt x="44643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5393"/>
                  <a:pt x="8243719" y="749313"/>
                  <a:pt x="8189081" y="7493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DB7B2A4-D98B-22E9-A2F0-92E09457E085}"/>
              </a:ext>
            </a:extLst>
          </p:cNvPr>
          <p:cNvSpPr/>
          <p:nvPr/>
        </p:nvSpPr>
        <p:spPr>
          <a:xfrm>
            <a:off x="415474" y="1940854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727"/>
                  <a:pt x="8243719" y="748648"/>
                  <a:pt x="8189081" y="7486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C37430-6EF9-2624-0BC6-41404DC917BC}"/>
              </a:ext>
            </a:extLst>
          </p:cNvPr>
          <p:cNvSpPr/>
          <p:nvPr/>
        </p:nvSpPr>
        <p:spPr>
          <a:xfrm>
            <a:off x="429241" y="2757760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062"/>
                  <a:pt x="8243719" y="748648"/>
                  <a:pt x="8189081" y="7486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9E49C3A-7E56-7011-D173-346AB974444C}"/>
              </a:ext>
            </a:extLst>
          </p:cNvPr>
          <p:cNvSpPr/>
          <p:nvPr/>
        </p:nvSpPr>
        <p:spPr>
          <a:xfrm>
            <a:off x="429241" y="3574001"/>
            <a:ext cx="8271326" cy="747168"/>
          </a:xfrm>
          <a:custGeom>
            <a:avLst/>
            <a:gdLst>
              <a:gd name="connsiteX0" fmla="*/ 8189081 w 8287695"/>
              <a:gd name="connsiteY0" fmla="*/ 748648 h 748647"/>
              <a:gd name="connsiteX1" fmla="*/ 98615 w 8287695"/>
              <a:gd name="connsiteY1" fmla="*/ 748648 h 748647"/>
              <a:gd name="connsiteX2" fmla="*/ 0 w 8287695"/>
              <a:gd name="connsiteY2" fmla="*/ 650159 h 748647"/>
              <a:gd name="connsiteX3" fmla="*/ 0 w 8287695"/>
              <a:gd name="connsiteY3" fmla="*/ 98489 h 748647"/>
              <a:gd name="connsiteX4" fmla="*/ 98615 w 8287695"/>
              <a:gd name="connsiteY4" fmla="*/ 0 h 748647"/>
              <a:gd name="connsiteX5" fmla="*/ 8189081 w 8287695"/>
              <a:gd name="connsiteY5" fmla="*/ 0 h 748647"/>
              <a:gd name="connsiteX6" fmla="*/ 8287696 w 8287695"/>
              <a:gd name="connsiteY6" fmla="*/ 98489 h 748647"/>
              <a:gd name="connsiteX7" fmla="*/ 8287696 w 8287695"/>
              <a:gd name="connsiteY7" fmla="*/ 650159 h 748647"/>
              <a:gd name="connsiteX8" fmla="*/ 8189081 w 8287695"/>
              <a:gd name="connsiteY8" fmla="*/ 748648 h 74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7695" h="748647">
                <a:moveTo>
                  <a:pt x="8189081" y="748648"/>
                </a:moveTo>
                <a:lnTo>
                  <a:pt x="98615" y="748648"/>
                </a:lnTo>
                <a:cubicBezTo>
                  <a:pt x="43977" y="748648"/>
                  <a:pt x="0" y="704727"/>
                  <a:pt x="0" y="650159"/>
                </a:cubicBezTo>
                <a:lnTo>
                  <a:pt x="0" y="98489"/>
                </a:lnTo>
                <a:cubicBezTo>
                  <a:pt x="0" y="43921"/>
                  <a:pt x="43977" y="0"/>
                  <a:pt x="98615" y="0"/>
                </a:cubicBezTo>
                <a:lnTo>
                  <a:pt x="8189081" y="0"/>
                </a:lnTo>
                <a:cubicBezTo>
                  <a:pt x="8243719" y="0"/>
                  <a:pt x="8287696" y="43921"/>
                  <a:pt x="8287696" y="98489"/>
                </a:cubicBezTo>
                <a:lnTo>
                  <a:pt x="8287696" y="650159"/>
                </a:lnTo>
                <a:cubicBezTo>
                  <a:pt x="8287696" y="704727"/>
                  <a:pt x="8243719" y="748648"/>
                  <a:pt x="8189081" y="7486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3D3592-82EF-DD48-9D03-7B6925A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Swimlane Diagram Slide Template</a:t>
            </a:r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779828C3-2586-6343-9CDF-0354AAA0E395}"/>
              </a:ext>
            </a:extLst>
          </p:cNvPr>
          <p:cNvSpPr/>
          <p:nvPr/>
        </p:nvSpPr>
        <p:spPr>
          <a:xfrm>
            <a:off x="2066478" y="4676725"/>
            <a:ext cx="599812" cy="261055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21" name="Graphic 8">
            <a:extLst>
              <a:ext uri="{FF2B5EF4-FFF2-40B4-BE49-F238E27FC236}">
                <a16:creationId xmlns:a16="http://schemas.microsoft.com/office/drawing/2014/main" id="{4100B09C-0A04-2E49-ABEC-DF1EEB6615DA}"/>
              </a:ext>
            </a:extLst>
          </p:cNvPr>
          <p:cNvSpPr/>
          <p:nvPr/>
        </p:nvSpPr>
        <p:spPr>
          <a:xfrm>
            <a:off x="2826082" y="4568367"/>
            <a:ext cx="660404" cy="477771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5B003638-EB1B-8143-9F6C-FFDDC2913A8F}"/>
              </a:ext>
            </a:extLst>
          </p:cNvPr>
          <p:cNvSpPr/>
          <p:nvPr/>
        </p:nvSpPr>
        <p:spPr>
          <a:xfrm>
            <a:off x="3646278" y="4695419"/>
            <a:ext cx="535715" cy="223666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4A41EF6-D8CE-4043-A680-4D5716BBB35A}"/>
              </a:ext>
            </a:extLst>
          </p:cNvPr>
          <p:cNvSpPr/>
          <p:nvPr/>
        </p:nvSpPr>
        <p:spPr>
          <a:xfrm>
            <a:off x="4341785" y="4685548"/>
            <a:ext cx="509558" cy="243408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E307AC9F-C15B-2422-9500-76CA87E3657D}"/>
              </a:ext>
            </a:extLst>
          </p:cNvPr>
          <p:cNvGrpSpPr/>
          <p:nvPr/>
        </p:nvGrpSpPr>
        <p:grpSpPr>
          <a:xfrm>
            <a:off x="5011135" y="4598469"/>
            <a:ext cx="617892" cy="417566"/>
            <a:chOff x="4260850" y="3043876"/>
            <a:chExt cx="406399" cy="445445"/>
          </a:xfrm>
          <a:solidFill>
            <a:schemeClr val="accent6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2BEE3-10DB-063E-CBBE-7C8109843B0C}"/>
                </a:ext>
              </a:extLst>
            </p:cNvPr>
            <p:cNvSpPr/>
            <p:nvPr/>
          </p:nvSpPr>
          <p:spPr>
            <a:xfrm>
              <a:off x="4260850" y="3043876"/>
              <a:ext cx="406399" cy="122946"/>
            </a:xfrm>
            <a:custGeom>
              <a:avLst/>
              <a:gdLst>
                <a:gd name="connsiteX0" fmla="*/ 406400 w 406399"/>
                <a:gd name="connsiteY0" fmla="*/ 61473 h 122946"/>
                <a:gd name="connsiteX1" fmla="*/ 203200 w 406399"/>
                <a:gd name="connsiteY1" fmla="*/ 122947 h 122946"/>
                <a:gd name="connsiteX2" fmla="*/ 0 w 406399"/>
                <a:gd name="connsiteY2" fmla="*/ 61473 h 122946"/>
                <a:gd name="connsiteX3" fmla="*/ 203200 w 406399"/>
                <a:gd name="connsiteY3" fmla="*/ 0 h 122946"/>
                <a:gd name="connsiteX4" fmla="*/ 406400 w 406399"/>
                <a:gd name="connsiteY4" fmla="*/ 61473 h 12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" h="122946">
                  <a:moveTo>
                    <a:pt x="406400" y="61473"/>
                  </a:moveTo>
                  <a:cubicBezTo>
                    <a:pt x="406400" y="95424"/>
                    <a:pt x="315424" y="122947"/>
                    <a:pt x="203200" y="122947"/>
                  </a:cubicBezTo>
                  <a:cubicBezTo>
                    <a:pt x="90976" y="122947"/>
                    <a:pt x="0" y="95424"/>
                    <a:pt x="0" y="61473"/>
                  </a:cubicBezTo>
                  <a:cubicBezTo>
                    <a:pt x="0" y="27523"/>
                    <a:pt x="90976" y="0"/>
                    <a:pt x="203200" y="0"/>
                  </a:cubicBezTo>
                  <a:cubicBezTo>
                    <a:pt x="315424" y="0"/>
                    <a:pt x="406400" y="27523"/>
                    <a:pt x="406400" y="61473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b="1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F5CC64-F227-6F98-84D2-D0280CB50665}"/>
                </a:ext>
              </a:extLst>
            </p:cNvPr>
            <p:cNvSpPr/>
            <p:nvPr/>
          </p:nvSpPr>
          <p:spPr>
            <a:xfrm>
              <a:off x="4260850" y="3128993"/>
              <a:ext cx="406399" cy="360328"/>
            </a:xfrm>
            <a:custGeom>
              <a:avLst/>
              <a:gdLst>
                <a:gd name="connsiteX0" fmla="*/ 203200 w 406399"/>
                <a:gd name="connsiteY0" fmla="*/ 46341 h 360328"/>
                <a:gd name="connsiteX1" fmla="*/ 2835 w 406399"/>
                <a:gd name="connsiteY1" fmla="*/ 0 h 360328"/>
                <a:gd name="connsiteX2" fmla="*/ 0 w 406399"/>
                <a:gd name="connsiteY2" fmla="*/ 1891 h 360328"/>
                <a:gd name="connsiteX3" fmla="*/ 0 w 406399"/>
                <a:gd name="connsiteY3" fmla="*/ 298855 h 360328"/>
                <a:gd name="connsiteX4" fmla="*/ 203200 w 406399"/>
                <a:gd name="connsiteY4" fmla="*/ 360329 h 360328"/>
                <a:gd name="connsiteX5" fmla="*/ 406400 w 406399"/>
                <a:gd name="connsiteY5" fmla="*/ 298855 h 360328"/>
                <a:gd name="connsiteX6" fmla="*/ 406400 w 406399"/>
                <a:gd name="connsiteY6" fmla="*/ 1891 h 360328"/>
                <a:gd name="connsiteX7" fmla="*/ 403565 w 406399"/>
                <a:gd name="connsiteY7" fmla="*/ 946 h 360328"/>
                <a:gd name="connsiteX8" fmla="*/ 203200 w 406399"/>
                <a:gd name="connsiteY8" fmla="*/ 46341 h 36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99" h="360328">
                  <a:moveTo>
                    <a:pt x="203200" y="46341"/>
                  </a:moveTo>
                  <a:cubicBezTo>
                    <a:pt x="120030" y="46341"/>
                    <a:pt x="34024" y="30264"/>
                    <a:pt x="2835" y="0"/>
                  </a:cubicBezTo>
                  <a:cubicBezTo>
                    <a:pt x="1890" y="0"/>
                    <a:pt x="0" y="0"/>
                    <a:pt x="0" y="1891"/>
                  </a:cubicBezTo>
                  <a:lnTo>
                    <a:pt x="0" y="298855"/>
                  </a:lnTo>
                  <a:cubicBezTo>
                    <a:pt x="0" y="332902"/>
                    <a:pt x="90731" y="360329"/>
                    <a:pt x="203200" y="360329"/>
                  </a:cubicBezTo>
                  <a:cubicBezTo>
                    <a:pt x="315669" y="360329"/>
                    <a:pt x="406400" y="332902"/>
                    <a:pt x="406400" y="298855"/>
                  </a:cubicBezTo>
                  <a:lnTo>
                    <a:pt x="406400" y="1891"/>
                  </a:lnTo>
                  <a:cubicBezTo>
                    <a:pt x="406400" y="0"/>
                    <a:pt x="404510" y="0"/>
                    <a:pt x="403565" y="946"/>
                  </a:cubicBezTo>
                  <a:cubicBezTo>
                    <a:pt x="372376" y="30264"/>
                    <a:pt x="286370" y="46341"/>
                    <a:pt x="203200" y="46341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sp>
        <p:nvSpPr>
          <p:cNvPr id="28" name="Graphic 16">
            <a:extLst>
              <a:ext uri="{FF2B5EF4-FFF2-40B4-BE49-F238E27FC236}">
                <a16:creationId xmlns:a16="http://schemas.microsoft.com/office/drawing/2014/main" id="{B4979B54-4ADE-F942-841C-99848FBD3318}"/>
              </a:ext>
            </a:extLst>
          </p:cNvPr>
          <p:cNvSpPr/>
          <p:nvPr/>
        </p:nvSpPr>
        <p:spPr>
          <a:xfrm>
            <a:off x="5788819" y="4713969"/>
            <a:ext cx="494568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859345D-B86F-6346-9244-DBA8E960F64E}"/>
              </a:ext>
            </a:extLst>
          </p:cNvPr>
          <p:cNvSpPr/>
          <p:nvPr/>
        </p:nvSpPr>
        <p:spPr>
          <a:xfrm rot="16200000">
            <a:off x="159478" y="140797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F2364-3147-9442-B5F8-432A1AD9D5B9}"/>
              </a:ext>
            </a:extLst>
          </p:cNvPr>
          <p:cNvSpPr/>
          <p:nvPr/>
        </p:nvSpPr>
        <p:spPr>
          <a:xfrm rot="16200000">
            <a:off x="159478" y="222712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4B96F30-6E53-1F44-AAC5-8D8E1130AC9E}"/>
              </a:ext>
            </a:extLst>
          </p:cNvPr>
          <p:cNvSpPr/>
          <p:nvPr/>
        </p:nvSpPr>
        <p:spPr>
          <a:xfrm rot="16200000">
            <a:off x="159478" y="3043098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AF48C0C-68BD-6C41-9D23-4992F76F3E0D}"/>
              </a:ext>
            </a:extLst>
          </p:cNvPr>
          <p:cNvSpPr/>
          <p:nvPr/>
        </p:nvSpPr>
        <p:spPr>
          <a:xfrm rot="16200000">
            <a:off x="159478" y="3865423"/>
            <a:ext cx="539526" cy="1782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BA4EA9-2423-6241-93E5-129D8AA02FD4}"/>
              </a:ext>
            </a:extLst>
          </p:cNvPr>
          <p:cNvSpPr txBox="1"/>
          <p:nvPr/>
        </p:nvSpPr>
        <p:spPr>
          <a:xfrm>
            <a:off x="1042925" y="4718546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182AB-FCF3-7A4B-8FD1-C862360DE93A}"/>
              </a:ext>
            </a:extLst>
          </p:cNvPr>
          <p:cNvCxnSpPr/>
          <p:nvPr/>
        </p:nvCxnSpPr>
        <p:spPr>
          <a:xfrm>
            <a:off x="616178" y="4476750"/>
            <a:ext cx="7848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FC2B213-1821-9342-8B7C-0ED38C61240F}"/>
              </a:ext>
            </a:extLst>
          </p:cNvPr>
          <p:cNvCxnSpPr/>
          <p:nvPr/>
        </p:nvCxnSpPr>
        <p:spPr>
          <a:xfrm rot="5400000" flipH="1" flipV="1">
            <a:off x="6443179" y="4654852"/>
            <a:ext cx="304800" cy="304800"/>
          </a:xfrm>
          <a:prstGeom prst="bentConnector3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5B1339E-4ED9-414E-8D2E-521B17A873F9}"/>
              </a:ext>
            </a:extLst>
          </p:cNvPr>
          <p:cNvCxnSpPr/>
          <p:nvPr/>
        </p:nvCxnSpPr>
        <p:spPr>
          <a:xfrm rot="5400000" flipH="1" flipV="1">
            <a:off x="6907774" y="4685548"/>
            <a:ext cx="243408" cy="243408"/>
          </a:xfrm>
          <a:prstGeom prst="curvedConnector3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6">
            <a:extLst>
              <a:ext uri="{FF2B5EF4-FFF2-40B4-BE49-F238E27FC236}">
                <a16:creationId xmlns:a16="http://schemas.microsoft.com/office/drawing/2014/main" id="{6C29BD8F-A810-8A41-BE39-5159ED3E01AA}"/>
              </a:ext>
            </a:extLst>
          </p:cNvPr>
          <p:cNvSpPr/>
          <p:nvPr/>
        </p:nvSpPr>
        <p:spPr>
          <a:xfrm>
            <a:off x="750056" y="1345321"/>
            <a:ext cx="773943" cy="336842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ORDER</a:t>
            </a:r>
          </a:p>
        </p:txBody>
      </p:sp>
      <p:sp>
        <p:nvSpPr>
          <p:cNvPr id="35" name="Graphic 8">
            <a:extLst>
              <a:ext uri="{FF2B5EF4-FFF2-40B4-BE49-F238E27FC236}">
                <a16:creationId xmlns:a16="http://schemas.microsoft.com/office/drawing/2014/main" id="{B2118276-05E2-3540-AD5B-51E08065839C}"/>
              </a:ext>
            </a:extLst>
          </p:cNvPr>
          <p:cNvSpPr/>
          <p:nvPr/>
        </p:nvSpPr>
        <p:spPr>
          <a:xfrm>
            <a:off x="2514600" y="1221154"/>
            <a:ext cx="808866" cy="58517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DAE172D9-1F2E-7A4A-A0F4-1CEB013A1BBC}"/>
              </a:ext>
            </a:extLst>
          </p:cNvPr>
          <p:cNvSpPr/>
          <p:nvPr/>
        </p:nvSpPr>
        <p:spPr>
          <a:xfrm>
            <a:off x="1276212" y="3768865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</a:t>
            </a:r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9ECD9F86-52B8-BB43-AED2-5B667938DCF4}"/>
              </a:ext>
            </a:extLst>
          </p:cNvPr>
          <p:cNvSpPr/>
          <p:nvPr/>
        </p:nvSpPr>
        <p:spPr>
          <a:xfrm>
            <a:off x="3518532" y="2117937"/>
            <a:ext cx="953339" cy="398028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REFUND</a:t>
            </a:r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B5DEFA58-1EAF-8448-A732-1714487EC420}"/>
              </a:ext>
            </a:extLst>
          </p:cNvPr>
          <p:cNvSpPr/>
          <p:nvPr/>
        </p:nvSpPr>
        <p:spPr>
          <a:xfrm>
            <a:off x="4872549" y="2160782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0C3FE00E-3E8A-5146-8A54-338383F26653}"/>
              </a:ext>
            </a:extLst>
          </p:cNvPr>
          <p:cNvSpPr/>
          <p:nvPr/>
        </p:nvSpPr>
        <p:spPr>
          <a:xfrm>
            <a:off x="4872549" y="2956941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B9342-9707-904B-AC0E-DCEDA6EECE25}"/>
              </a:ext>
            </a:extLst>
          </p:cNvPr>
          <p:cNvCxnSpPr/>
          <p:nvPr/>
        </p:nvCxnSpPr>
        <p:spPr>
          <a:xfrm>
            <a:off x="1558810" y="1513742"/>
            <a:ext cx="92097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5E67F1-F8FF-DB42-92E9-D1798CC9EF7F}"/>
              </a:ext>
            </a:extLst>
          </p:cNvPr>
          <p:cNvCxnSpPr>
            <a:cxnSpLocks/>
          </p:cNvCxnSpPr>
          <p:nvPr/>
        </p:nvCxnSpPr>
        <p:spPr>
          <a:xfrm>
            <a:off x="2919033" y="2327961"/>
            <a:ext cx="662367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0EE33F-46BB-034C-B1A6-74BE6C3B80EE}"/>
              </a:ext>
            </a:extLst>
          </p:cNvPr>
          <p:cNvCxnSpPr/>
          <p:nvPr/>
        </p:nvCxnSpPr>
        <p:spPr>
          <a:xfrm>
            <a:off x="4377660" y="2327961"/>
            <a:ext cx="49060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37A4C-3422-4843-862D-331B5D269478}"/>
              </a:ext>
            </a:extLst>
          </p:cNvPr>
          <p:cNvCxnSpPr>
            <a:cxnSpLocks/>
          </p:cNvCxnSpPr>
          <p:nvPr/>
        </p:nvCxnSpPr>
        <p:spPr>
          <a:xfrm>
            <a:off x="5260529" y="2585996"/>
            <a:ext cx="0" cy="370945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0D707F-5782-9A48-84C8-9F951BFE68AD}"/>
              </a:ext>
            </a:extLst>
          </p:cNvPr>
          <p:cNvCxnSpPr>
            <a:cxnSpLocks/>
          </p:cNvCxnSpPr>
          <p:nvPr/>
        </p:nvCxnSpPr>
        <p:spPr>
          <a:xfrm flipH="1">
            <a:off x="2138958" y="2327961"/>
            <a:ext cx="78007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1B1C6F-BDF4-234A-9061-104B7A7801BD}"/>
              </a:ext>
            </a:extLst>
          </p:cNvPr>
          <p:cNvCxnSpPr>
            <a:cxnSpLocks/>
          </p:cNvCxnSpPr>
          <p:nvPr/>
        </p:nvCxnSpPr>
        <p:spPr>
          <a:xfrm>
            <a:off x="2919033" y="1806330"/>
            <a:ext cx="0" cy="521631"/>
          </a:xfrm>
          <a:prstGeom prst="straightConnector1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16">
            <a:extLst>
              <a:ext uri="{FF2B5EF4-FFF2-40B4-BE49-F238E27FC236}">
                <a16:creationId xmlns:a16="http://schemas.microsoft.com/office/drawing/2014/main" id="{DE3DE527-BE6D-4F4C-8F0A-BF222624DFA5}"/>
              </a:ext>
            </a:extLst>
          </p:cNvPr>
          <p:cNvSpPr/>
          <p:nvPr/>
        </p:nvSpPr>
        <p:spPr>
          <a:xfrm>
            <a:off x="2401817" y="2230900"/>
            <a:ext cx="241653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61" name="Graphic 16">
            <a:extLst>
              <a:ext uri="{FF2B5EF4-FFF2-40B4-BE49-F238E27FC236}">
                <a16:creationId xmlns:a16="http://schemas.microsoft.com/office/drawing/2014/main" id="{6F1D6E25-F72F-5C4B-BEC6-4F352D48752B}"/>
              </a:ext>
            </a:extLst>
          </p:cNvPr>
          <p:cNvSpPr/>
          <p:nvPr/>
        </p:nvSpPr>
        <p:spPr>
          <a:xfrm>
            <a:off x="3086102" y="2230900"/>
            <a:ext cx="261474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3ABE63-1D2D-1B4F-B41C-55FC62DAF563}"/>
              </a:ext>
            </a:extLst>
          </p:cNvPr>
          <p:cNvCxnSpPr>
            <a:cxnSpLocks/>
          </p:cNvCxnSpPr>
          <p:nvPr/>
        </p:nvCxnSpPr>
        <p:spPr>
          <a:xfrm>
            <a:off x="1689639" y="2554465"/>
            <a:ext cx="0" cy="113030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2">
            <a:extLst>
              <a:ext uri="{FF2B5EF4-FFF2-40B4-BE49-F238E27FC236}">
                <a16:creationId xmlns:a16="http://schemas.microsoft.com/office/drawing/2014/main" id="{9345859C-A53A-C747-ACF3-6754766B91D1}"/>
              </a:ext>
            </a:extLst>
          </p:cNvPr>
          <p:cNvSpPr/>
          <p:nvPr/>
        </p:nvSpPr>
        <p:spPr>
          <a:xfrm>
            <a:off x="1276212" y="2138515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23656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642414-453E-E549-941D-5E036CC3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Swimlane Diagram Slide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295C7C-8632-97A7-F8AE-1D033C519BE3}"/>
              </a:ext>
            </a:extLst>
          </p:cNvPr>
          <p:cNvSpPr/>
          <p:nvPr/>
        </p:nvSpPr>
        <p:spPr>
          <a:xfrm>
            <a:off x="4688628" y="1175942"/>
            <a:ext cx="1279925" cy="3111140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9676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39693" y="3442966"/>
                  <a:pt x="0" y="3403273"/>
                  <a:pt x="0" y="335329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3BC658-174A-D380-4985-C984926EEC58}"/>
              </a:ext>
            </a:extLst>
          </p:cNvPr>
          <p:cNvSpPr/>
          <p:nvPr/>
        </p:nvSpPr>
        <p:spPr>
          <a:xfrm>
            <a:off x="3291404" y="1175942"/>
            <a:ext cx="1279925" cy="3111140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9676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966"/>
                  <a:pt x="0" y="3403273"/>
                  <a:pt x="0" y="335329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45AE76-06F4-BDCD-AC1B-EC8F54F52840}"/>
              </a:ext>
            </a:extLst>
          </p:cNvPr>
          <p:cNvSpPr/>
          <p:nvPr/>
        </p:nvSpPr>
        <p:spPr>
          <a:xfrm>
            <a:off x="1894180" y="1175942"/>
            <a:ext cx="1279925" cy="3111140"/>
          </a:xfrm>
          <a:custGeom>
            <a:avLst/>
            <a:gdLst>
              <a:gd name="connsiteX0" fmla="*/ 0 w 1416438"/>
              <a:gd name="connsiteY0" fmla="*/ 3353290 h 3442965"/>
              <a:gd name="connsiteX1" fmla="*/ 0 w 1416438"/>
              <a:gd name="connsiteY1" fmla="*/ 89676 h 3442965"/>
              <a:gd name="connsiteX2" fmla="*/ 89676 w 1416438"/>
              <a:gd name="connsiteY2" fmla="*/ 0 h 3442965"/>
              <a:gd name="connsiteX3" fmla="*/ 1326762 w 1416438"/>
              <a:gd name="connsiteY3" fmla="*/ 0 h 3442965"/>
              <a:gd name="connsiteX4" fmla="*/ 1416438 w 1416438"/>
              <a:gd name="connsiteY4" fmla="*/ 89676 h 3442965"/>
              <a:gd name="connsiteX5" fmla="*/ 1416438 w 1416438"/>
              <a:gd name="connsiteY5" fmla="*/ 3353290 h 3442965"/>
              <a:gd name="connsiteX6" fmla="*/ 1326762 w 1416438"/>
              <a:gd name="connsiteY6" fmla="*/ 3442966 h 3442965"/>
              <a:gd name="connsiteX7" fmla="*/ 88941 w 1416438"/>
              <a:gd name="connsiteY7" fmla="*/ 3442966 h 3442965"/>
              <a:gd name="connsiteX8" fmla="*/ 0 w 1416438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8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8941" y="3442966"/>
                </a:lnTo>
                <a:cubicBezTo>
                  <a:pt x="39693" y="3442966"/>
                  <a:pt x="0" y="3403273"/>
                  <a:pt x="0" y="335329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A4AD5F-5C43-AC79-57A8-A34B4546BF6F}"/>
              </a:ext>
            </a:extLst>
          </p:cNvPr>
          <p:cNvSpPr/>
          <p:nvPr/>
        </p:nvSpPr>
        <p:spPr>
          <a:xfrm>
            <a:off x="496957" y="1176607"/>
            <a:ext cx="1279924" cy="3111140"/>
          </a:xfrm>
          <a:custGeom>
            <a:avLst/>
            <a:gdLst>
              <a:gd name="connsiteX0" fmla="*/ 0 w 1416437"/>
              <a:gd name="connsiteY0" fmla="*/ 3352555 h 3442965"/>
              <a:gd name="connsiteX1" fmla="*/ 0 w 1416437"/>
              <a:gd name="connsiteY1" fmla="*/ 88941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2555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2555"/>
                </a:moveTo>
                <a:lnTo>
                  <a:pt x="0" y="88941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231"/>
                  <a:pt x="0" y="3402538"/>
                  <a:pt x="0" y="335255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E1C6CA-C15F-04A2-FA7D-7FADE08FAD35}"/>
              </a:ext>
            </a:extLst>
          </p:cNvPr>
          <p:cNvSpPr/>
          <p:nvPr/>
        </p:nvSpPr>
        <p:spPr>
          <a:xfrm>
            <a:off x="7483076" y="1175942"/>
            <a:ext cx="1279924" cy="3111140"/>
          </a:xfrm>
          <a:custGeom>
            <a:avLst/>
            <a:gdLst>
              <a:gd name="connsiteX0" fmla="*/ 0 w 1416437"/>
              <a:gd name="connsiteY0" fmla="*/ 3353290 h 3442965"/>
              <a:gd name="connsiteX1" fmla="*/ 0 w 1416437"/>
              <a:gd name="connsiteY1" fmla="*/ 89676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39692" y="3442966"/>
                  <a:pt x="0" y="3403273"/>
                  <a:pt x="0" y="335329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9A841B-B54A-A6FB-4ECF-2E19FAF8F083}"/>
              </a:ext>
            </a:extLst>
          </p:cNvPr>
          <p:cNvSpPr/>
          <p:nvPr/>
        </p:nvSpPr>
        <p:spPr>
          <a:xfrm>
            <a:off x="6085852" y="1175942"/>
            <a:ext cx="1279924" cy="3111140"/>
          </a:xfrm>
          <a:custGeom>
            <a:avLst/>
            <a:gdLst>
              <a:gd name="connsiteX0" fmla="*/ 0 w 1416437"/>
              <a:gd name="connsiteY0" fmla="*/ 3353290 h 3442965"/>
              <a:gd name="connsiteX1" fmla="*/ 0 w 1416437"/>
              <a:gd name="connsiteY1" fmla="*/ 89676 h 3442965"/>
              <a:gd name="connsiteX2" fmla="*/ 89676 w 1416437"/>
              <a:gd name="connsiteY2" fmla="*/ 0 h 3442965"/>
              <a:gd name="connsiteX3" fmla="*/ 1326762 w 1416437"/>
              <a:gd name="connsiteY3" fmla="*/ 0 h 3442965"/>
              <a:gd name="connsiteX4" fmla="*/ 1416438 w 1416437"/>
              <a:gd name="connsiteY4" fmla="*/ 89676 h 3442965"/>
              <a:gd name="connsiteX5" fmla="*/ 1416438 w 1416437"/>
              <a:gd name="connsiteY5" fmla="*/ 3353290 h 3442965"/>
              <a:gd name="connsiteX6" fmla="*/ 1326762 w 1416437"/>
              <a:gd name="connsiteY6" fmla="*/ 3442966 h 3442965"/>
              <a:gd name="connsiteX7" fmla="*/ 89676 w 1416437"/>
              <a:gd name="connsiteY7" fmla="*/ 3442966 h 3442965"/>
              <a:gd name="connsiteX8" fmla="*/ 0 w 1416437"/>
              <a:gd name="connsiteY8" fmla="*/ 3353290 h 344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37" h="3442965">
                <a:moveTo>
                  <a:pt x="0" y="3353290"/>
                </a:moveTo>
                <a:lnTo>
                  <a:pt x="0" y="89676"/>
                </a:lnTo>
                <a:cubicBezTo>
                  <a:pt x="0" y="40428"/>
                  <a:pt x="40428" y="0"/>
                  <a:pt x="89676" y="0"/>
                </a:cubicBezTo>
                <a:lnTo>
                  <a:pt x="1326762" y="0"/>
                </a:lnTo>
                <a:cubicBezTo>
                  <a:pt x="1376010" y="0"/>
                  <a:pt x="1416438" y="40428"/>
                  <a:pt x="1416438" y="89676"/>
                </a:cubicBezTo>
                <a:lnTo>
                  <a:pt x="1416438" y="3353290"/>
                </a:lnTo>
                <a:cubicBezTo>
                  <a:pt x="1416438" y="3402538"/>
                  <a:pt x="1376010" y="3442966"/>
                  <a:pt x="1326762" y="3442966"/>
                </a:cubicBezTo>
                <a:lnTo>
                  <a:pt x="89676" y="3442966"/>
                </a:lnTo>
                <a:cubicBezTo>
                  <a:pt x="40428" y="3442966"/>
                  <a:pt x="0" y="3403273"/>
                  <a:pt x="0" y="335329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661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25425A-A590-A440-998C-02C0386FC522}"/>
              </a:ext>
            </a:extLst>
          </p:cNvPr>
          <p:cNvSpPr/>
          <p:nvPr/>
        </p:nvSpPr>
        <p:spPr>
          <a:xfrm>
            <a:off x="734889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91D1AA-ADD4-8943-BA60-13C9FC4B9BD7}"/>
              </a:ext>
            </a:extLst>
          </p:cNvPr>
          <p:cNvSpPr/>
          <p:nvPr/>
        </p:nvSpPr>
        <p:spPr>
          <a:xfrm>
            <a:off x="2127768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115DB1-6AC5-BF4E-840B-71934B9D7CCC}"/>
              </a:ext>
            </a:extLst>
          </p:cNvPr>
          <p:cNvSpPr/>
          <p:nvPr/>
        </p:nvSpPr>
        <p:spPr>
          <a:xfrm>
            <a:off x="3547265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67C38DD-585A-1E4B-89A0-727DC1DD5453}"/>
              </a:ext>
            </a:extLst>
          </p:cNvPr>
          <p:cNvSpPr/>
          <p:nvPr/>
        </p:nvSpPr>
        <p:spPr>
          <a:xfrm>
            <a:off x="4931928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ED5D8DE-F126-F34E-82FC-4C93EB60852B}"/>
              </a:ext>
            </a:extLst>
          </p:cNvPr>
          <p:cNvSpPr/>
          <p:nvPr/>
        </p:nvSpPr>
        <p:spPr>
          <a:xfrm>
            <a:off x="6325299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C6CDE0-C029-7640-BB94-3E012C3C6D4B}"/>
              </a:ext>
            </a:extLst>
          </p:cNvPr>
          <p:cNvSpPr/>
          <p:nvPr/>
        </p:nvSpPr>
        <p:spPr>
          <a:xfrm>
            <a:off x="7721008" y="1043140"/>
            <a:ext cx="804061" cy="2656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ITEM 6</a:t>
            </a:r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F1E98BEF-1369-244B-B103-027877CA1B24}"/>
              </a:ext>
            </a:extLst>
          </p:cNvPr>
          <p:cNvSpPr/>
          <p:nvPr/>
        </p:nvSpPr>
        <p:spPr>
          <a:xfrm>
            <a:off x="2066478" y="4676725"/>
            <a:ext cx="599812" cy="261055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38" name="Graphic 8">
            <a:extLst>
              <a:ext uri="{FF2B5EF4-FFF2-40B4-BE49-F238E27FC236}">
                <a16:creationId xmlns:a16="http://schemas.microsoft.com/office/drawing/2014/main" id="{B6CDE7C9-0750-9043-B15D-83BF0B70F5D7}"/>
              </a:ext>
            </a:extLst>
          </p:cNvPr>
          <p:cNvSpPr/>
          <p:nvPr/>
        </p:nvSpPr>
        <p:spPr>
          <a:xfrm>
            <a:off x="2826082" y="4568367"/>
            <a:ext cx="660404" cy="477771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107D62B6-924B-5647-91D0-FED59AC591EF}"/>
              </a:ext>
            </a:extLst>
          </p:cNvPr>
          <p:cNvSpPr/>
          <p:nvPr/>
        </p:nvSpPr>
        <p:spPr>
          <a:xfrm>
            <a:off x="3646278" y="4695419"/>
            <a:ext cx="535715" cy="223666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5AEE988F-C4AC-0745-A3B0-C1AF47C264EA}"/>
              </a:ext>
            </a:extLst>
          </p:cNvPr>
          <p:cNvSpPr/>
          <p:nvPr/>
        </p:nvSpPr>
        <p:spPr>
          <a:xfrm>
            <a:off x="4341785" y="4685548"/>
            <a:ext cx="509558" cy="243408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grpSp>
        <p:nvGrpSpPr>
          <p:cNvPr id="41" name="Graphic 14">
            <a:extLst>
              <a:ext uri="{FF2B5EF4-FFF2-40B4-BE49-F238E27FC236}">
                <a16:creationId xmlns:a16="http://schemas.microsoft.com/office/drawing/2014/main" id="{929FFB4A-0A28-234C-8786-2FD8E56722B6}"/>
              </a:ext>
            </a:extLst>
          </p:cNvPr>
          <p:cNvGrpSpPr/>
          <p:nvPr/>
        </p:nvGrpSpPr>
        <p:grpSpPr>
          <a:xfrm>
            <a:off x="5011135" y="4598469"/>
            <a:ext cx="617892" cy="417566"/>
            <a:chOff x="4260850" y="3043876"/>
            <a:chExt cx="406399" cy="445445"/>
          </a:xfrm>
          <a:solidFill>
            <a:schemeClr val="accent6"/>
          </a:solidFill>
        </p:grpSpPr>
        <p:sp>
          <p:nvSpPr>
            <p:cNvPr id="42" name="Freeform: Shape 22">
              <a:extLst>
                <a:ext uri="{FF2B5EF4-FFF2-40B4-BE49-F238E27FC236}">
                  <a16:creationId xmlns:a16="http://schemas.microsoft.com/office/drawing/2014/main" id="{E23577B6-3C0E-8F49-806A-76BED855C176}"/>
                </a:ext>
              </a:extLst>
            </p:cNvPr>
            <p:cNvSpPr/>
            <p:nvPr/>
          </p:nvSpPr>
          <p:spPr>
            <a:xfrm>
              <a:off x="4260850" y="3043876"/>
              <a:ext cx="406399" cy="122946"/>
            </a:xfrm>
            <a:custGeom>
              <a:avLst/>
              <a:gdLst>
                <a:gd name="connsiteX0" fmla="*/ 406400 w 406399"/>
                <a:gd name="connsiteY0" fmla="*/ 61473 h 122946"/>
                <a:gd name="connsiteX1" fmla="*/ 203200 w 406399"/>
                <a:gd name="connsiteY1" fmla="*/ 122947 h 122946"/>
                <a:gd name="connsiteX2" fmla="*/ 0 w 406399"/>
                <a:gd name="connsiteY2" fmla="*/ 61473 h 122946"/>
                <a:gd name="connsiteX3" fmla="*/ 203200 w 406399"/>
                <a:gd name="connsiteY3" fmla="*/ 0 h 122946"/>
                <a:gd name="connsiteX4" fmla="*/ 406400 w 406399"/>
                <a:gd name="connsiteY4" fmla="*/ 61473 h 12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" h="122946">
                  <a:moveTo>
                    <a:pt x="406400" y="61473"/>
                  </a:moveTo>
                  <a:cubicBezTo>
                    <a:pt x="406400" y="95424"/>
                    <a:pt x="315424" y="122947"/>
                    <a:pt x="203200" y="122947"/>
                  </a:cubicBezTo>
                  <a:cubicBezTo>
                    <a:pt x="90976" y="122947"/>
                    <a:pt x="0" y="95424"/>
                    <a:pt x="0" y="61473"/>
                  </a:cubicBezTo>
                  <a:cubicBezTo>
                    <a:pt x="0" y="27523"/>
                    <a:pt x="90976" y="0"/>
                    <a:pt x="203200" y="0"/>
                  </a:cubicBezTo>
                  <a:cubicBezTo>
                    <a:pt x="315424" y="0"/>
                    <a:pt x="406400" y="27523"/>
                    <a:pt x="406400" y="61473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b="1"/>
            </a:p>
          </p:txBody>
        </p:sp>
        <p:sp>
          <p:nvSpPr>
            <p:cNvPr id="43" name="Freeform: Shape 23">
              <a:extLst>
                <a:ext uri="{FF2B5EF4-FFF2-40B4-BE49-F238E27FC236}">
                  <a16:creationId xmlns:a16="http://schemas.microsoft.com/office/drawing/2014/main" id="{5CA8E988-1C0B-9F4A-9C0C-2B6A072B425C}"/>
                </a:ext>
              </a:extLst>
            </p:cNvPr>
            <p:cNvSpPr/>
            <p:nvPr/>
          </p:nvSpPr>
          <p:spPr>
            <a:xfrm>
              <a:off x="4260850" y="3128993"/>
              <a:ext cx="406399" cy="360328"/>
            </a:xfrm>
            <a:custGeom>
              <a:avLst/>
              <a:gdLst>
                <a:gd name="connsiteX0" fmla="*/ 203200 w 406399"/>
                <a:gd name="connsiteY0" fmla="*/ 46341 h 360328"/>
                <a:gd name="connsiteX1" fmla="*/ 2835 w 406399"/>
                <a:gd name="connsiteY1" fmla="*/ 0 h 360328"/>
                <a:gd name="connsiteX2" fmla="*/ 0 w 406399"/>
                <a:gd name="connsiteY2" fmla="*/ 1891 h 360328"/>
                <a:gd name="connsiteX3" fmla="*/ 0 w 406399"/>
                <a:gd name="connsiteY3" fmla="*/ 298855 h 360328"/>
                <a:gd name="connsiteX4" fmla="*/ 203200 w 406399"/>
                <a:gd name="connsiteY4" fmla="*/ 360329 h 360328"/>
                <a:gd name="connsiteX5" fmla="*/ 406400 w 406399"/>
                <a:gd name="connsiteY5" fmla="*/ 298855 h 360328"/>
                <a:gd name="connsiteX6" fmla="*/ 406400 w 406399"/>
                <a:gd name="connsiteY6" fmla="*/ 1891 h 360328"/>
                <a:gd name="connsiteX7" fmla="*/ 403565 w 406399"/>
                <a:gd name="connsiteY7" fmla="*/ 946 h 360328"/>
                <a:gd name="connsiteX8" fmla="*/ 203200 w 406399"/>
                <a:gd name="connsiteY8" fmla="*/ 46341 h 36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99" h="360328">
                  <a:moveTo>
                    <a:pt x="203200" y="46341"/>
                  </a:moveTo>
                  <a:cubicBezTo>
                    <a:pt x="120030" y="46341"/>
                    <a:pt x="34024" y="30264"/>
                    <a:pt x="2835" y="0"/>
                  </a:cubicBezTo>
                  <a:cubicBezTo>
                    <a:pt x="1890" y="0"/>
                    <a:pt x="0" y="0"/>
                    <a:pt x="0" y="1891"/>
                  </a:cubicBezTo>
                  <a:lnTo>
                    <a:pt x="0" y="298855"/>
                  </a:lnTo>
                  <a:cubicBezTo>
                    <a:pt x="0" y="332902"/>
                    <a:pt x="90731" y="360329"/>
                    <a:pt x="203200" y="360329"/>
                  </a:cubicBezTo>
                  <a:cubicBezTo>
                    <a:pt x="315669" y="360329"/>
                    <a:pt x="406400" y="332902"/>
                    <a:pt x="406400" y="298855"/>
                  </a:cubicBezTo>
                  <a:lnTo>
                    <a:pt x="406400" y="1891"/>
                  </a:lnTo>
                  <a:cubicBezTo>
                    <a:pt x="406400" y="0"/>
                    <a:pt x="404510" y="0"/>
                    <a:pt x="403565" y="946"/>
                  </a:cubicBezTo>
                  <a:cubicBezTo>
                    <a:pt x="372376" y="30264"/>
                    <a:pt x="286370" y="46341"/>
                    <a:pt x="203200" y="46341"/>
                  </a:cubicBezTo>
                  <a:close/>
                </a:path>
              </a:pathLst>
            </a:custGeom>
            <a:grpFill/>
            <a:ln w="93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sp>
        <p:nvSpPr>
          <p:cNvPr id="44" name="Graphic 16">
            <a:extLst>
              <a:ext uri="{FF2B5EF4-FFF2-40B4-BE49-F238E27FC236}">
                <a16:creationId xmlns:a16="http://schemas.microsoft.com/office/drawing/2014/main" id="{1CAB40B4-4227-6B44-B13C-0745C60713B4}"/>
              </a:ext>
            </a:extLst>
          </p:cNvPr>
          <p:cNvSpPr/>
          <p:nvPr/>
        </p:nvSpPr>
        <p:spPr>
          <a:xfrm>
            <a:off x="5788819" y="4713969"/>
            <a:ext cx="494568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8E1FDE-56AA-294E-9265-410B3B324345}"/>
              </a:ext>
            </a:extLst>
          </p:cNvPr>
          <p:cNvSpPr txBox="1"/>
          <p:nvPr/>
        </p:nvSpPr>
        <p:spPr>
          <a:xfrm>
            <a:off x="1042925" y="4718546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E2E484-CF7E-9E4E-9A00-08D979FB4137}"/>
              </a:ext>
            </a:extLst>
          </p:cNvPr>
          <p:cNvCxnSpPr/>
          <p:nvPr/>
        </p:nvCxnSpPr>
        <p:spPr>
          <a:xfrm>
            <a:off x="616178" y="4476750"/>
            <a:ext cx="7848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6">
            <a:extLst>
              <a:ext uri="{FF2B5EF4-FFF2-40B4-BE49-F238E27FC236}">
                <a16:creationId xmlns:a16="http://schemas.microsoft.com/office/drawing/2014/main" id="{A887EFCE-8F5D-C842-80E6-5262C3699D57}"/>
              </a:ext>
            </a:extLst>
          </p:cNvPr>
          <p:cNvSpPr/>
          <p:nvPr/>
        </p:nvSpPr>
        <p:spPr>
          <a:xfrm>
            <a:off x="782826" y="1605495"/>
            <a:ext cx="773943" cy="336842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ORDER</a:t>
            </a:r>
          </a:p>
        </p:txBody>
      </p:sp>
      <p:sp>
        <p:nvSpPr>
          <p:cNvPr id="50" name="Graphic 8">
            <a:extLst>
              <a:ext uri="{FF2B5EF4-FFF2-40B4-BE49-F238E27FC236}">
                <a16:creationId xmlns:a16="http://schemas.microsoft.com/office/drawing/2014/main" id="{9667D32A-667E-1549-BC42-BC7573CAB9F3}"/>
              </a:ext>
            </a:extLst>
          </p:cNvPr>
          <p:cNvSpPr/>
          <p:nvPr/>
        </p:nvSpPr>
        <p:spPr>
          <a:xfrm>
            <a:off x="732590" y="2290876"/>
            <a:ext cx="808866" cy="585176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B6030100-4D11-DD43-996B-732F62CC9378}"/>
              </a:ext>
            </a:extLst>
          </p:cNvPr>
          <p:cNvSpPr/>
          <p:nvPr/>
        </p:nvSpPr>
        <p:spPr>
          <a:xfrm>
            <a:off x="4905319" y="1568727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</a:t>
            </a:r>
          </a:p>
        </p:txBody>
      </p:sp>
      <p:sp>
        <p:nvSpPr>
          <p:cNvPr id="52" name="Graphic 10">
            <a:extLst>
              <a:ext uri="{FF2B5EF4-FFF2-40B4-BE49-F238E27FC236}">
                <a16:creationId xmlns:a16="http://schemas.microsoft.com/office/drawing/2014/main" id="{2B89745B-BC65-9C4C-8AF7-F73AAA28E4CA}"/>
              </a:ext>
            </a:extLst>
          </p:cNvPr>
          <p:cNvSpPr/>
          <p:nvPr/>
        </p:nvSpPr>
        <p:spPr>
          <a:xfrm>
            <a:off x="2057241" y="3027851"/>
            <a:ext cx="953339" cy="398028"/>
          </a:xfrm>
          <a:custGeom>
            <a:avLst/>
            <a:gdLst>
              <a:gd name="connsiteX0" fmla="*/ 582968 w 764934"/>
              <a:gd name="connsiteY0" fmla="*/ 319368 h 319367"/>
              <a:gd name="connsiteX1" fmla="*/ 15278 w 764934"/>
              <a:gd name="connsiteY1" fmla="*/ 319368 h 319367"/>
              <a:gd name="connsiteX2" fmla="*/ 1943 w 764934"/>
              <a:gd name="connsiteY2" fmla="*/ 296956 h 319367"/>
              <a:gd name="connsiteX3" fmla="*/ 168631 w 764934"/>
              <a:gd name="connsiteY3" fmla="*/ 7471 h 319367"/>
              <a:gd name="connsiteX4" fmla="*/ 181966 w 764934"/>
              <a:gd name="connsiteY4" fmla="*/ 0 h 319367"/>
              <a:gd name="connsiteX5" fmla="*/ 749656 w 764934"/>
              <a:gd name="connsiteY5" fmla="*/ 0 h 319367"/>
              <a:gd name="connsiteX6" fmla="*/ 762991 w 764934"/>
              <a:gd name="connsiteY6" fmla="*/ 22412 h 319367"/>
              <a:gd name="connsiteX7" fmla="*/ 596303 w 764934"/>
              <a:gd name="connsiteY7" fmla="*/ 311897 h 319367"/>
              <a:gd name="connsiteX8" fmla="*/ 582968 w 764934"/>
              <a:gd name="connsiteY8" fmla="*/ 319368 h 3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934" h="319367">
                <a:moveTo>
                  <a:pt x="582968" y="319368"/>
                </a:moveTo>
                <a:lnTo>
                  <a:pt x="15278" y="319368"/>
                </a:lnTo>
                <a:cubicBezTo>
                  <a:pt x="3848" y="319368"/>
                  <a:pt x="-3772" y="307228"/>
                  <a:pt x="1943" y="296956"/>
                </a:cubicBezTo>
                <a:lnTo>
                  <a:pt x="168631" y="7471"/>
                </a:lnTo>
                <a:cubicBezTo>
                  <a:pt x="171488" y="2801"/>
                  <a:pt x="176251" y="0"/>
                  <a:pt x="181966" y="0"/>
                </a:cubicBezTo>
                <a:lnTo>
                  <a:pt x="749656" y="0"/>
                </a:lnTo>
                <a:cubicBezTo>
                  <a:pt x="761086" y="0"/>
                  <a:pt x="768706" y="12140"/>
                  <a:pt x="762991" y="22412"/>
                </a:cubicBezTo>
                <a:lnTo>
                  <a:pt x="596303" y="311897"/>
                </a:lnTo>
                <a:cubicBezTo>
                  <a:pt x="593446" y="316566"/>
                  <a:pt x="588683" y="319368"/>
                  <a:pt x="582968" y="3193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REFUND</a:t>
            </a:r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77BAC6A3-B059-304A-9C22-8CA953635426}"/>
              </a:ext>
            </a:extLst>
          </p:cNvPr>
          <p:cNvSpPr/>
          <p:nvPr/>
        </p:nvSpPr>
        <p:spPr>
          <a:xfrm>
            <a:off x="2141116" y="3652388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</a:p>
        </p:txBody>
      </p:sp>
      <p:sp>
        <p:nvSpPr>
          <p:cNvPr id="54" name="Graphic 12">
            <a:extLst>
              <a:ext uri="{FF2B5EF4-FFF2-40B4-BE49-F238E27FC236}">
                <a16:creationId xmlns:a16="http://schemas.microsoft.com/office/drawing/2014/main" id="{41997C33-B2A9-F747-A58B-4F99F619566C}"/>
              </a:ext>
            </a:extLst>
          </p:cNvPr>
          <p:cNvSpPr/>
          <p:nvPr/>
        </p:nvSpPr>
        <p:spPr>
          <a:xfrm>
            <a:off x="3560613" y="3652388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75F91-026B-7A46-8752-07657728A319}"/>
              </a:ext>
            </a:extLst>
          </p:cNvPr>
          <p:cNvCxnSpPr>
            <a:cxnSpLocks/>
          </p:cNvCxnSpPr>
          <p:nvPr/>
        </p:nvCxnSpPr>
        <p:spPr>
          <a:xfrm>
            <a:off x="2918480" y="1773916"/>
            <a:ext cx="1982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DD7795-F416-5C4A-BB50-2D083A3EDA55}"/>
              </a:ext>
            </a:extLst>
          </p:cNvPr>
          <p:cNvCxnSpPr>
            <a:cxnSpLocks/>
          </p:cNvCxnSpPr>
          <p:nvPr/>
        </p:nvCxnSpPr>
        <p:spPr>
          <a:xfrm>
            <a:off x="2534141" y="2583464"/>
            <a:ext cx="0" cy="4450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48ECF3-AEEF-7146-8C36-5DF9BA1AD083}"/>
              </a:ext>
            </a:extLst>
          </p:cNvPr>
          <p:cNvCxnSpPr>
            <a:cxnSpLocks/>
          </p:cNvCxnSpPr>
          <p:nvPr/>
        </p:nvCxnSpPr>
        <p:spPr>
          <a:xfrm>
            <a:off x="2928805" y="3838055"/>
            <a:ext cx="63180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9B7CBA-12F5-5D44-87AE-917B0C09C140}"/>
              </a:ext>
            </a:extLst>
          </p:cNvPr>
          <p:cNvCxnSpPr>
            <a:cxnSpLocks/>
          </p:cNvCxnSpPr>
          <p:nvPr/>
        </p:nvCxnSpPr>
        <p:spPr>
          <a:xfrm flipV="1">
            <a:off x="2534142" y="1944136"/>
            <a:ext cx="0" cy="63932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AD755C-84B4-D04D-AE72-7CC271BE91A0}"/>
              </a:ext>
            </a:extLst>
          </p:cNvPr>
          <p:cNvCxnSpPr>
            <a:cxnSpLocks/>
          </p:cNvCxnSpPr>
          <p:nvPr/>
        </p:nvCxnSpPr>
        <p:spPr>
          <a:xfrm>
            <a:off x="1584684" y="2583464"/>
            <a:ext cx="945114" cy="0"/>
          </a:xfrm>
          <a:prstGeom prst="straightConnector1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16">
            <a:extLst>
              <a:ext uri="{FF2B5EF4-FFF2-40B4-BE49-F238E27FC236}">
                <a16:creationId xmlns:a16="http://schemas.microsoft.com/office/drawing/2014/main" id="{94DECA7C-6039-C948-A502-CD33BDF0D4E7}"/>
              </a:ext>
            </a:extLst>
          </p:cNvPr>
          <p:cNvSpPr/>
          <p:nvPr/>
        </p:nvSpPr>
        <p:spPr>
          <a:xfrm>
            <a:off x="2381175" y="2192644"/>
            <a:ext cx="308613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62" name="Graphic 16">
            <a:extLst>
              <a:ext uri="{FF2B5EF4-FFF2-40B4-BE49-F238E27FC236}">
                <a16:creationId xmlns:a16="http://schemas.microsoft.com/office/drawing/2014/main" id="{697E2076-F006-A849-8462-FA65A10ADB00}"/>
              </a:ext>
            </a:extLst>
          </p:cNvPr>
          <p:cNvSpPr/>
          <p:nvPr/>
        </p:nvSpPr>
        <p:spPr>
          <a:xfrm>
            <a:off x="2403405" y="2673965"/>
            <a:ext cx="261474" cy="186567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0808CB-1CBE-ED45-B3EB-545DB7FFF7C0}"/>
              </a:ext>
            </a:extLst>
          </p:cNvPr>
          <p:cNvCxnSpPr>
            <a:cxnSpLocks/>
          </p:cNvCxnSpPr>
          <p:nvPr/>
        </p:nvCxnSpPr>
        <p:spPr>
          <a:xfrm>
            <a:off x="1136919" y="1971594"/>
            <a:ext cx="0" cy="29535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2">
            <a:extLst>
              <a:ext uri="{FF2B5EF4-FFF2-40B4-BE49-F238E27FC236}">
                <a16:creationId xmlns:a16="http://schemas.microsoft.com/office/drawing/2014/main" id="{0553C324-F367-304D-84C4-97A1D0E18F2D}"/>
              </a:ext>
            </a:extLst>
          </p:cNvPr>
          <p:cNvSpPr/>
          <p:nvPr/>
        </p:nvSpPr>
        <p:spPr>
          <a:xfrm>
            <a:off x="2128341" y="1568728"/>
            <a:ext cx="777364" cy="371335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585EAC-499A-CA45-BA01-D25F2CC8C005}"/>
              </a:ext>
            </a:extLst>
          </p:cNvPr>
          <p:cNvCxnSpPr>
            <a:cxnSpLocks/>
          </p:cNvCxnSpPr>
          <p:nvPr/>
        </p:nvCxnSpPr>
        <p:spPr>
          <a:xfrm>
            <a:off x="2534141" y="3429770"/>
            <a:ext cx="0" cy="22261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4CF7497-82E2-8B4C-A27E-496B7F197CB4}"/>
              </a:ext>
            </a:extLst>
          </p:cNvPr>
          <p:cNvCxnSpPr/>
          <p:nvPr/>
        </p:nvCxnSpPr>
        <p:spPr>
          <a:xfrm rot="5400000" flipH="1" flipV="1">
            <a:off x="6443179" y="4654852"/>
            <a:ext cx="304800" cy="304800"/>
          </a:xfrm>
          <a:prstGeom prst="bentConnector3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2DE28549-8509-564D-9236-17EBEEC74128}"/>
              </a:ext>
            </a:extLst>
          </p:cNvPr>
          <p:cNvCxnSpPr/>
          <p:nvPr/>
        </p:nvCxnSpPr>
        <p:spPr>
          <a:xfrm rot="5400000" flipH="1" flipV="1">
            <a:off x="6907774" y="4685548"/>
            <a:ext cx="243408" cy="243408"/>
          </a:xfrm>
          <a:prstGeom prst="curvedConnector3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5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ecklist Template">
    <a:dk1>
      <a:srgbClr val="000000"/>
    </a:dk1>
    <a:lt1>
      <a:srgbClr val="FFFFFF"/>
    </a:lt1>
    <a:dk2>
      <a:srgbClr val="44546A"/>
    </a:dk2>
    <a:lt2>
      <a:srgbClr val="F1F2F1"/>
    </a:lt2>
    <a:accent1>
      <a:srgbClr val="EF3F82"/>
    </a:accent1>
    <a:accent2>
      <a:srgbClr val="A22B94"/>
    </a:accent2>
    <a:accent3>
      <a:srgbClr val="6B5EB1"/>
    </a:accent3>
    <a:accent4>
      <a:srgbClr val="539BE7"/>
    </a:accent4>
    <a:accent5>
      <a:srgbClr val="61BCB3"/>
    </a:accent5>
    <a:accent6>
      <a:srgbClr val="99C722"/>
    </a:accent6>
    <a:hlink>
      <a:srgbClr val="DF538A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On-screen Show (16:9)</PresentationFormat>
  <Paragraphs>160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1_Office Theme</vt:lpstr>
      <vt:lpstr>2_Office Theme</vt:lpstr>
      <vt:lpstr>Swimlane Diagram Slide Template</vt:lpstr>
      <vt:lpstr>PowerPoint Presentation</vt:lpstr>
      <vt:lpstr>Swimlane Diagram Slide Template</vt:lpstr>
      <vt:lpstr>Swimlane Diagram Slide Template</vt:lpstr>
      <vt:lpstr>Swimlane Diagram Slide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2023-08-27T15:02:06Z</dcterms:modified>
</cp:coreProperties>
</file>