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88" r:id="rId2"/>
    <p:sldId id="326" r:id="rId3"/>
    <p:sldId id="32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3901" autoAdjust="0"/>
  </p:normalViewPr>
  <p:slideViewPr>
    <p:cSldViewPr>
      <p:cViewPr varScale="1">
        <p:scale>
          <a:sx n="106" d="100"/>
          <a:sy n="106" d="100"/>
        </p:scale>
        <p:origin x="29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  <a:prstGeom prst="rect">
            <a:avLst/>
          </a:prstGeo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6190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54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4901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8" r:id="rId4"/>
    <p:sldLayoutId id="2147483710" r:id="rId5"/>
    <p:sldLayoutId id="2147483669" r:id="rId6"/>
    <p:sldLayoutId id="2147483666" r:id="rId7"/>
    <p:sldLayoutId id="2147483709" r:id="rId8"/>
    <p:sldLayoutId id="2147483670" r:id="rId9"/>
    <p:sldLayoutId id="2147483708" r:id="rId10"/>
    <p:sldLayoutId id="2147483671" r:id="rId11"/>
    <p:sldLayoutId id="2147483672" r:id="rId12"/>
    <p:sldLayoutId id="2147483682" r:id="rId13"/>
    <p:sldLayoutId id="2147483681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9" r:id="rId20"/>
    <p:sldLayoutId id="2147483680" r:id="rId21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sv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B83EA59-CE52-0341-8471-2504FB0890AD}"/>
              </a:ext>
            </a:extLst>
          </p:cNvPr>
          <p:cNvGrpSpPr/>
          <p:nvPr/>
        </p:nvGrpSpPr>
        <p:grpSpPr>
          <a:xfrm>
            <a:off x="-21666" y="0"/>
            <a:ext cx="9179927" cy="5176929"/>
            <a:chOff x="-21666" y="0"/>
            <a:chExt cx="9179927" cy="517692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62BF39F-3FE7-F84E-BCEF-01D5C32146B1}"/>
                </a:ext>
              </a:extLst>
            </p:cNvPr>
            <p:cNvSpPr/>
            <p:nvPr/>
          </p:nvSpPr>
          <p:spPr>
            <a:xfrm>
              <a:off x="-21666" y="0"/>
              <a:ext cx="3049031" cy="1823644"/>
            </a:xfrm>
            <a:custGeom>
              <a:avLst/>
              <a:gdLst>
                <a:gd name="connsiteX0" fmla="*/ 0 w 3049031"/>
                <a:gd name="connsiteY0" fmla="*/ 0 h 1823644"/>
                <a:gd name="connsiteX1" fmla="*/ 3049031 w 3049031"/>
                <a:gd name="connsiteY1" fmla="*/ 0 h 1823644"/>
                <a:gd name="connsiteX2" fmla="*/ 3044067 w 3049031"/>
                <a:gd name="connsiteY2" fmla="*/ 32523 h 1823644"/>
                <a:gd name="connsiteX3" fmla="*/ 846436 w 3049031"/>
                <a:gd name="connsiteY3" fmla="*/ 1823644 h 1823644"/>
                <a:gd name="connsiteX4" fmla="*/ 75147 w 3049031"/>
                <a:gd name="connsiteY4" fmla="*/ 1687527 h 1823644"/>
                <a:gd name="connsiteX5" fmla="*/ 0 w 3049031"/>
                <a:gd name="connsiteY5" fmla="*/ 1656292 h 182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9031" h="1823644">
                  <a:moveTo>
                    <a:pt x="0" y="0"/>
                  </a:moveTo>
                  <a:lnTo>
                    <a:pt x="3049031" y="0"/>
                  </a:lnTo>
                  <a:lnTo>
                    <a:pt x="3044067" y="32523"/>
                  </a:lnTo>
                  <a:cubicBezTo>
                    <a:pt x="2834897" y="1054714"/>
                    <a:pt x="1930463" y="1823644"/>
                    <a:pt x="846436" y="1823644"/>
                  </a:cubicBezTo>
                  <a:cubicBezTo>
                    <a:pt x="575429" y="1823644"/>
                    <a:pt x="315647" y="1775586"/>
                    <a:pt x="75147" y="1687527"/>
                  </a:cubicBezTo>
                  <a:lnTo>
                    <a:pt x="0" y="16562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305AEEFF-1EF6-2C41-AE44-1BF764C95BF0}"/>
                </a:ext>
              </a:extLst>
            </p:cNvPr>
            <p:cNvSpPr/>
            <p:nvPr/>
          </p:nvSpPr>
          <p:spPr>
            <a:xfrm>
              <a:off x="6038811" y="1941922"/>
              <a:ext cx="3119450" cy="3235007"/>
            </a:xfrm>
            <a:custGeom>
              <a:avLst/>
              <a:gdLst>
                <a:gd name="connsiteX0" fmla="*/ 1927782 w 3119450"/>
                <a:gd name="connsiteY0" fmla="*/ 0 h 3235007"/>
                <a:gd name="connsiteX1" fmla="*/ 3005623 w 3119450"/>
                <a:gd name="connsiteY1" fmla="*/ 329235 h 3235007"/>
                <a:gd name="connsiteX2" fmla="*/ 3119450 w 3119450"/>
                <a:gd name="connsiteY2" fmla="*/ 414353 h 3235007"/>
                <a:gd name="connsiteX3" fmla="*/ 3119450 w 3119450"/>
                <a:gd name="connsiteY3" fmla="*/ 3235007 h 3235007"/>
                <a:gd name="connsiteX4" fmla="*/ 513808 w 3119450"/>
                <a:gd name="connsiteY4" fmla="*/ 3235007 h 3235007"/>
                <a:gd name="connsiteX5" fmla="*/ 440212 w 3119450"/>
                <a:gd name="connsiteY5" fmla="*/ 3154031 h 3235007"/>
                <a:gd name="connsiteX6" fmla="*/ 0 w 3119450"/>
                <a:gd name="connsiteY6" fmla="*/ 1927782 h 3235007"/>
                <a:gd name="connsiteX7" fmla="*/ 1927782 w 3119450"/>
                <a:gd name="connsiteY7" fmla="*/ 0 h 32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450" h="3235007">
                  <a:moveTo>
                    <a:pt x="1927782" y="0"/>
                  </a:moveTo>
                  <a:cubicBezTo>
                    <a:pt x="2327039" y="0"/>
                    <a:pt x="2697947" y="121373"/>
                    <a:pt x="3005623" y="329235"/>
                  </a:cubicBezTo>
                  <a:lnTo>
                    <a:pt x="3119450" y="414353"/>
                  </a:lnTo>
                  <a:lnTo>
                    <a:pt x="3119450" y="3235007"/>
                  </a:lnTo>
                  <a:lnTo>
                    <a:pt x="513808" y="3235007"/>
                  </a:lnTo>
                  <a:lnTo>
                    <a:pt x="440212" y="3154031"/>
                  </a:lnTo>
                  <a:cubicBezTo>
                    <a:pt x="165203" y="2820796"/>
                    <a:pt x="0" y="2393582"/>
                    <a:pt x="0" y="1927782"/>
                  </a:cubicBezTo>
                  <a:cubicBezTo>
                    <a:pt x="0" y="863097"/>
                    <a:pt x="863097" y="0"/>
                    <a:pt x="1927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75AD891-7792-9045-930C-E79120CF39C6}"/>
                </a:ext>
              </a:extLst>
            </p:cNvPr>
            <p:cNvSpPr/>
            <p:nvPr/>
          </p:nvSpPr>
          <p:spPr>
            <a:xfrm>
              <a:off x="8315460" y="0"/>
              <a:ext cx="842801" cy="714247"/>
            </a:xfrm>
            <a:custGeom>
              <a:avLst/>
              <a:gdLst>
                <a:gd name="connsiteX0" fmla="*/ 0 w 842801"/>
                <a:gd name="connsiteY0" fmla="*/ 0 h 714247"/>
                <a:gd name="connsiteX1" fmla="*/ 842801 w 842801"/>
                <a:gd name="connsiteY1" fmla="*/ 0 h 714247"/>
                <a:gd name="connsiteX2" fmla="*/ 842801 w 842801"/>
                <a:gd name="connsiteY2" fmla="*/ 709188 h 714247"/>
                <a:gd name="connsiteX3" fmla="*/ 785465 w 842801"/>
                <a:gd name="connsiteY3" fmla="*/ 714247 h 714247"/>
                <a:gd name="connsiteX4" fmla="*/ 8135 w 842801"/>
                <a:gd name="connsiteY4" fmla="*/ 80705 h 71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1" h="714247">
                  <a:moveTo>
                    <a:pt x="0" y="0"/>
                  </a:moveTo>
                  <a:lnTo>
                    <a:pt x="842801" y="0"/>
                  </a:lnTo>
                  <a:lnTo>
                    <a:pt x="842801" y="709188"/>
                  </a:lnTo>
                  <a:lnTo>
                    <a:pt x="785465" y="714247"/>
                  </a:lnTo>
                  <a:cubicBezTo>
                    <a:pt x="402031" y="714247"/>
                    <a:pt x="82121" y="442266"/>
                    <a:pt x="8135" y="80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BAFC5B7-BE6E-7742-A266-7AF6B242757E}"/>
                </a:ext>
              </a:extLst>
            </p:cNvPr>
            <p:cNvSpPr/>
            <p:nvPr/>
          </p:nvSpPr>
          <p:spPr>
            <a:xfrm>
              <a:off x="3184959" y="257575"/>
              <a:ext cx="935035" cy="935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3BF07103-49F0-8842-917B-5DA1A31D3920}"/>
              </a:ext>
            </a:extLst>
          </p:cNvPr>
          <p:cNvSpPr txBox="1"/>
          <p:nvPr/>
        </p:nvSpPr>
        <p:spPr>
          <a:xfrm>
            <a:off x="749265" y="2037412"/>
            <a:ext cx="369799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Development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8EB077-93D5-0B76-B257-167595CDFF50}"/>
              </a:ext>
            </a:extLst>
          </p:cNvPr>
          <p:cNvSpPr txBox="1"/>
          <p:nvPr/>
        </p:nvSpPr>
        <p:spPr>
          <a:xfrm>
            <a:off x="731438" y="3303440"/>
            <a:ext cx="304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2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Checklist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0CD8CF-3693-ED4F-8897-5DF7BC72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39735"/>
              </p:ext>
            </p:extLst>
          </p:nvPr>
        </p:nvGraphicFramePr>
        <p:xfrm>
          <a:off x="580103" y="971550"/>
          <a:ext cx="2458064" cy="127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14678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THEME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Provided By Client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 to Create from Prototype </a:t>
                      </a:r>
                    </a:p>
                    <a:p>
                      <a:r>
                        <a:rPr lang="en-US" sz="1200" dirty="0"/>
                        <a:t>( Figma, Photoshop )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4017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Need to Create from Scratch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6E186F-5B74-0B4E-94B8-352BD5EA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21777"/>
              </p:ext>
            </p:extLst>
          </p:nvPr>
        </p:nvGraphicFramePr>
        <p:xfrm>
          <a:off x="3336116" y="2727550"/>
          <a:ext cx="2458064" cy="98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FONT / COLOR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Provided by Client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Follow as per the Industry standard for Domain Specific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44D865-2930-C243-BA30-E8DB322E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51941"/>
              </p:ext>
            </p:extLst>
          </p:nvPr>
        </p:nvGraphicFramePr>
        <p:xfrm>
          <a:off x="3338052" y="971550"/>
          <a:ext cx="2458064" cy="83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RESPONSIVE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Mobile Support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Tablet Support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BD64E-BB98-6846-B141-A6952738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47699"/>
              </p:ext>
            </p:extLst>
          </p:nvPr>
        </p:nvGraphicFramePr>
        <p:xfrm>
          <a:off x="580103" y="2724150"/>
          <a:ext cx="2458064" cy="19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CSS FRAMEWORK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Bootstrap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Material 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Tailwind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Company's In-built Library 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 Other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2764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08BCEF3-2E8D-5E42-BE40-159E59288538}"/>
              </a:ext>
            </a:extLst>
          </p:cNvPr>
          <p:cNvSpPr/>
          <p:nvPr/>
        </p:nvSpPr>
        <p:spPr>
          <a:xfrm>
            <a:off x="3417384" y="20764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C35C7-471C-E04D-981C-DA0314151EF6}"/>
              </a:ext>
            </a:extLst>
          </p:cNvPr>
          <p:cNvSpPr/>
          <p:nvPr/>
        </p:nvSpPr>
        <p:spPr>
          <a:xfrm>
            <a:off x="3417384" y="236537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43E81F-32FB-BF4E-8E12-C32933B965DF}"/>
              </a:ext>
            </a:extLst>
          </p:cNvPr>
          <p:cNvSpPr/>
          <p:nvPr/>
        </p:nvSpPr>
        <p:spPr>
          <a:xfrm>
            <a:off x="3423002" y="454525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aphic 4">
            <a:extLst>
              <a:ext uri="{FF2B5EF4-FFF2-40B4-BE49-F238E27FC236}">
                <a16:creationId xmlns:a16="http://schemas.microsoft.com/office/drawing/2014/main" id="{9EC5AB42-EBAB-D57D-00B0-B8720FA59B4C}"/>
              </a:ext>
            </a:extLst>
          </p:cNvPr>
          <p:cNvGrpSpPr/>
          <p:nvPr/>
        </p:nvGrpSpPr>
        <p:grpSpPr>
          <a:xfrm rot="21312983">
            <a:off x="6628647" y="3184436"/>
            <a:ext cx="2252850" cy="1903557"/>
            <a:chOff x="647832" y="3001151"/>
            <a:chExt cx="2514095" cy="2286456"/>
          </a:xfrm>
        </p:grpSpPr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6D8C0E63-F0C8-E880-91FC-75EB3390EBDF}"/>
                </a:ext>
              </a:extLst>
            </p:cNvPr>
            <p:cNvGrpSpPr/>
            <p:nvPr/>
          </p:nvGrpSpPr>
          <p:grpSpPr>
            <a:xfrm>
              <a:off x="647832" y="3001151"/>
              <a:ext cx="1577451" cy="2028660"/>
              <a:chOff x="647832" y="3001151"/>
              <a:chExt cx="1577451" cy="2028660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2E32470-6FE9-0DE6-0560-7FE3ECCB1C20}"/>
                  </a:ext>
                </a:extLst>
              </p:cNvPr>
              <p:cNvSpPr/>
              <p:nvPr/>
            </p:nvSpPr>
            <p:spPr>
              <a:xfrm>
                <a:off x="647832" y="3077858"/>
                <a:ext cx="1577451" cy="1951953"/>
              </a:xfrm>
              <a:custGeom>
                <a:avLst/>
                <a:gdLst>
                  <a:gd name="connsiteX0" fmla="*/ 1159913 w 1577451"/>
                  <a:gd name="connsiteY0" fmla="*/ 1950245 h 1951953"/>
                  <a:gd name="connsiteX1" fmla="*/ 84633 w 1577451"/>
                  <a:gd name="connsiteY1" fmla="*/ 1745374 h 1951953"/>
                  <a:gd name="connsiteX2" fmla="*/ 1919 w 1577451"/>
                  <a:gd name="connsiteY2" fmla="*/ 1623817 h 1951953"/>
                  <a:gd name="connsiteX3" fmla="*/ 295861 w 1577451"/>
                  <a:gd name="connsiteY3" fmla="*/ 84549 h 1951953"/>
                  <a:gd name="connsiteX4" fmla="*/ 417539 w 1577451"/>
                  <a:gd name="connsiteY4" fmla="*/ 1917 h 1951953"/>
                  <a:gd name="connsiteX5" fmla="*/ 1492819 w 1577451"/>
                  <a:gd name="connsiteY5" fmla="*/ 206789 h 1951953"/>
                  <a:gd name="connsiteX6" fmla="*/ 1575533 w 1577451"/>
                  <a:gd name="connsiteY6" fmla="*/ 328346 h 1951953"/>
                  <a:gd name="connsiteX7" fmla="*/ 1281591 w 1577451"/>
                  <a:gd name="connsiteY7" fmla="*/ 1867614 h 1951953"/>
                  <a:gd name="connsiteX8" fmla="*/ 1159913 w 1577451"/>
                  <a:gd name="connsiteY8" fmla="*/ 1950245 h 19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451" h="1951953">
                    <a:moveTo>
                      <a:pt x="1159913" y="1950245"/>
                    </a:moveTo>
                    <a:lnTo>
                      <a:pt x="84633" y="1745374"/>
                    </a:lnTo>
                    <a:cubicBezTo>
                      <a:pt x="27895" y="1734447"/>
                      <a:pt x="-9018" y="1679815"/>
                      <a:pt x="1919" y="1623817"/>
                    </a:cubicBezTo>
                    <a:lnTo>
                      <a:pt x="295861" y="84549"/>
                    </a:lnTo>
                    <a:cubicBezTo>
                      <a:pt x="306798" y="27868"/>
                      <a:pt x="361485" y="-9009"/>
                      <a:pt x="417539" y="1917"/>
                    </a:cubicBezTo>
                    <a:lnTo>
                      <a:pt x="1492819" y="206789"/>
                    </a:lnTo>
                    <a:cubicBezTo>
                      <a:pt x="1549556" y="217715"/>
                      <a:pt x="1586470" y="272348"/>
                      <a:pt x="1575533" y="328346"/>
                    </a:cubicBezTo>
                    <a:lnTo>
                      <a:pt x="1281591" y="1867614"/>
                    </a:lnTo>
                    <a:cubicBezTo>
                      <a:pt x="1270653" y="1923612"/>
                      <a:pt x="1215967" y="1960489"/>
                      <a:pt x="1159913" y="19502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B8DCA5A-179D-F90A-06F1-FB0B154137AB}"/>
                  </a:ext>
                </a:extLst>
              </p:cNvPr>
              <p:cNvSpPr/>
              <p:nvPr/>
            </p:nvSpPr>
            <p:spPr>
              <a:xfrm>
                <a:off x="734470" y="3132313"/>
                <a:ext cx="1402808" cy="1779707"/>
              </a:xfrm>
              <a:custGeom>
                <a:avLst/>
                <a:gdLst>
                  <a:gd name="connsiteX0" fmla="*/ 1026791 w 1402808"/>
                  <a:gd name="connsiteY0" fmla="*/ 1779014 h 1779707"/>
                  <a:gd name="connsiteX1" fmla="*/ 21237 w 1402808"/>
                  <a:gd name="connsiteY1" fmla="*/ 1548875 h 1779707"/>
                  <a:gd name="connsiteX2" fmla="*/ 729 w 1402808"/>
                  <a:gd name="connsiteY2" fmla="*/ 1516095 h 1779707"/>
                  <a:gd name="connsiteX3" fmla="*/ 343206 w 1402808"/>
                  <a:gd name="connsiteY3" fmla="*/ 21216 h 1779707"/>
                  <a:gd name="connsiteX4" fmla="*/ 376018 w 1402808"/>
                  <a:gd name="connsiteY4" fmla="*/ 729 h 1779707"/>
                  <a:gd name="connsiteX5" fmla="*/ 1381572 w 1402808"/>
                  <a:gd name="connsiteY5" fmla="*/ 230868 h 1779707"/>
                  <a:gd name="connsiteX6" fmla="*/ 1402079 w 1402808"/>
                  <a:gd name="connsiteY6" fmla="*/ 263647 h 1779707"/>
                  <a:gd name="connsiteX7" fmla="*/ 1059603 w 1402808"/>
                  <a:gd name="connsiteY7" fmla="*/ 1758527 h 1779707"/>
                  <a:gd name="connsiteX8" fmla="*/ 1026791 w 1402808"/>
                  <a:gd name="connsiteY8" fmla="*/ 1779014 h 177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2808" h="1779707">
                    <a:moveTo>
                      <a:pt x="1026791" y="1779014"/>
                    </a:moveTo>
                    <a:lnTo>
                      <a:pt x="21237" y="1548875"/>
                    </a:lnTo>
                    <a:cubicBezTo>
                      <a:pt x="6198" y="1545460"/>
                      <a:pt x="-2688" y="1531119"/>
                      <a:pt x="729" y="1516095"/>
                    </a:cubicBezTo>
                    <a:lnTo>
                      <a:pt x="343206" y="21216"/>
                    </a:lnTo>
                    <a:cubicBezTo>
                      <a:pt x="346624" y="6192"/>
                      <a:pt x="360979" y="-2686"/>
                      <a:pt x="376018" y="729"/>
                    </a:cubicBezTo>
                    <a:lnTo>
                      <a:pt x="1381572" y="230868"/>
                    </a:lnTo>
                    <a:cubicBezTo>
                      <a:pt x="1396611" y="234282"/>
                      <a:pt x="1405497" y="248623"/>
                      <a:pt x="1402079" y="263647"/>
                    </a:cubicBezTo>
                    <a:lnTo>
                      <a:pt x="1059603" y="1758527"/>
                    </a:lnTo>
                    <a:cubicBezTo>
                      <a:pt x="1056185" y="1772867"/>
                      <a:pt x="1041830" y="1782428"/>
                      <a:pt x="1026791" y="17790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42F1234-8728-C512-760F-7D673EAD71B2}"/>
                  </a:ext>
                </a:extLst>
              </p:cNvPr>
              <p:cNvSpPr/>
              <p:nvPr/>
            </p:nvSpPr>
            <p:spPr>
              <a:xfrm>
                <a:off x="1109675" y="3419733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835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87EF5C4-FAEF-A48C-63F9-5643160A6589}"/>
                  </a:ext>
                </a:extLst>
              </p:cNvPr>
              <p:cNvSpPr/>
              <p:nvPr/>
            </p:nvSpPr>
            <p:spPr>
              <a:xfrm>
                <a:off x="1051570" y="3673774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F2E9732-CC8B-0CC8-0E9D-F2384ADD1D54}"/>
                  </a:ext>
                </a:extLst>
              </p:cNvPr>
              <p:cNvSpPr/>
              <p:nvPr/>
            </p:nvSpPr>
            <p:spPr>
              <a:xfrm>
                <a:off x="992782" y="3928497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3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3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245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7B88DA0-DC78-976B-4BD8-09BD4AC98661}"/>
                  </a:ext>
                </a:extLst>
              </p:cNvPr>
              <p:cNvSpPr/>
              <p:nvPr/>
            </p:nvSpPr>
            <p:spPr>
              <a:xfrm>
                <a:off x="934677" y="4183221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990BA85-7472-40C7-9A24-F53A90E836B1}"/>
                  </a:ext>
                </a:extLst>
              </p:cNvPr>
              <p:cNvSpPr/>
              <p:nvPr/>
            </p:nvSpPr>
            <p:spPr>
              <a:xfrm>
                <a:off x="875888" y="4437261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14" name="Graphic 4">
                <a:extLst>
                  <a:ext uri="{FF2B5EF4-FFF2-40B4-BE49-F238E27FC236}">
                    <a16:creationId xmlns:a16="http://schemas.microsoft.com/office/drawing/2014/main" id="{EBFE3D46-9CA6-D0BB-8B67-F06A25044880}"/>
                  </a:ext>
                </a:extLst>
              </p:cNvPr>
              <p:cNvGrpSpPr/>
              <p:nvPr/>
            </p:nvGrpSpPr>
            <p:grpSpPr>
              <a:xfrm>
                <a:off x="1324087" y="3491888"/>
                <a:ext cx="652182" cy="247936"/>
                <a:chOff x="1324087" y="3491888"/>
                <a:chExt cx="652182" cy="247936"/>
              </a:xfrm>
              <a:solidFill>
                <a:srgbClr val="E6F0FF"/>
              </a:solidFill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0F24216-A031-208C-6308-B53259372DF1}"/>
                    </a:ext>
                  </a:extLst>
                </p:cNvPr>
                <p:cNvSpPr/>
                <p:nvPr/>
              </p:nvSpPr>
              <p:spPr>
                <a:xfrm>
                  <a:off x="1340493" y="3491888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D49B78F-D22B-529E-9EF7-4302182D8A81}"/>
                    </a:ext>
                  </a:extLst>
                </p:cNvPr>
                <p:cNvSpPr/>
                <p:nvPr/>
              </p:nvSpPr>
              <p:spPr>
                <a:xfrm>
                  <a:off x="1324087" y="3562910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2425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7" name="Graphic 4">
                <a:extLst>
                  <a:ext uri="{FF2B5EF4-FFF2-40B4-BE49-F238E27FC236}">
                    <a16:creationId xmlns:a16="http://schemas.microsoft.com/office/drawing/2014/main" id="{22CF252E-2295-EC38-4735-566A1ED017C3}"/>
                  </a:ext>
                </a:extLst>
              </p:cNvPr>
              <p:cNvGrpSpPr/>
              <p:nvPr/>
            </p:nvGrpSpPr>
            <p:grpSpPr>
              <a:xfrm>
                <a:off x="1265983" y="3746612"/>
                <a:ext cx="652182" cy="247491"/>
                <a:chOff x="1265983" y="3746612"/>
                <a:chExt cx="652182" cy="247491"/>
              </a:xfrm>
              <a:solidFill>
                <a:srgbClr val="E6F0FF"/>
              </a:solidFill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8B6D74-2986-3C3E-1D01-55AFBBE89527}"/>
                    </a:ext>
                  </a:extLst>
                </p:cNvPr>
                <p:cNvSpPr/>
                <p:nvPr/>
              </p:nvSpPr>
              <p:spPr>
                <a:xfrm>
                  <a:off x="1282389" y="3746612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1B0AF183-AB3E-A1F9-5998-C3A16F2DF56C}"/>
                    </a:ext>
                  </a:extLst>
                </p:cNvPr>
                <p:cNvSpPr/>
                <p:nvPr/>
              </p:nvSpPr>
              <p:spPr>
                <a:xfrm>
                  <a:off x="1265983" y="3816951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0" name="Graphic 4">
                <a:extLst>
                  <a:ext uri="{FF2B5EF4-FFF2-40B4-BE49-F238E27FC236}">
                    <a16:creationId xmlns:a16="http://schemas.microsoft.com/office/drawing/2014/main" id="{5B4EFE8D-7F88-4BBF-2111-1637CC9AD281}"/>
                  </a:ext>
                </a:extLst>
              </p:cNvPr>
              <p:cNvGrpSpPr/>
              <p:nvPr/>
            </p:nvGrpSpPr>
            <p:grpSpPr>
              <a:xfrm>
                <a:off x="1207878" y="4000652"/>
                <a:ext cx="651498" cy="248137"/>
                <a:chOff x="1207878" y="4000652"/>
                <a:chExt cx="651498" cy="248137"/>
              </a:xfrm>
              <a:solidFill>
                <a:srgbClr val="E6F0FF"/>
              </a:solidFill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1C10DDF-4E08-5D72-7349-F9819E760787}"/>
                    </a:ext>
                  </a:extLst>
                </p:cNvPr>
                <p:cNvSpPr/>
                <p:nvPr/>
              </p:nvSpPr>
              <p:spPr>
                <a:xfrm>
                  <a:off x="1223600" y="4000652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2425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306F1D7B-1788-4430-BE80-60008AEC21FC}"/>
                    </a:ext>
                  </a:extLst>
                </p:cNvPr>
                <p:cNvSpPr/>
                <p:nvPr/>
              </p:nvSpPr>
              <p:spPr>
                <a:xfrm>
                  <a:off x="1207878" y="4071674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3" name="Graphic 4">
                <a:extLst>
                  <a:ext uri="{FF2B5EF4-FFF2-40B4-BE49-F238E27FC236}">
                    <a16:creationId xmlns:a16="http://schemas.microsoft.com/office/drawing/2014/main" id="{7830DDE6-4609-6C23-772A-74553FA8FDB8}"/>
                  </a:ext>
                </a:extLst>
              </p:cNvPr>
              <p:cNvGrpSpPr/>
              <p:nvPr/>
            </p:nvGrpSpPr>
            <p:grpSpPr>
              <a:xfrm>
                <a:off x="1149089" y="4255376"/>
                <a:ext cx="652182" cy="247491"/>
                <a:chOff x="1149089" y="4255376"/>
                <a:chExt cx="652182" cy="247491"/>
              </a:xfrm>
              <a:solidFill>
                <a:srgbClr val="E6F0FF"/>
              </a:solidFill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49775F92-1E0F-B5A0-9814-6162622B279B}"/>
                    </a:ext>
                  </a:extLst>
                </p:cNvPr>
                <p:cNvSpPr/>
                <p:nvPr/>
              </p:nvSpPr>
              <p:spPr>
                <a:xfrm>
                  <a:off x="1165496" y="4255376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97777E1-C813-8455-5BB2-1CA9C200F0C0}"/>
                    </a:ext>
                  </a:extLst>
                </p:cNvPr>
                <p:cNvSpPr/>
                <p:nvPr/>
              </p:nvSpPr>
              <p:spPr>
                <a:xfrm>
                  <a:off x="1149089" y="4325715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6" name="Graphic 4">
                <a:extLst>
                  <a:ext uri="{FF2B5EF4-FFF2-40B4-BE49-F238E27FC236}">
                    <a16:creationId xmlns:a16="http://schemas.microsoft.com/office/drawing/2014/main" id="{82CFFEA0-6547-70D5-9CC0-E77FD62AC8E4}"/>
                  </a:ext>
                </a:extLst>
              </p:cNvPr>
              <p:cNvGrpSpPr/>
              <p:nvPr/>
            </p:nvGrpSpPr>
            <p:grpSpPr>
              <a:xfrm>
                <a:off x="1090985" y="4510099"/>
                <a:ext cx="652182" cy="247491"/>
                <a:chOff x="1090985" y="4510099"/>
                <a:chExt cx="652182" cy="247491"/>
              </a:xfrm>
              <a:solidFill>
                <a:srgbClr val="E6F0FF"/>
              </a:solidFill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D64B19DF-EE14-E2E5-7AA5-FA5105A4A576}"/>
                    </a:ext>
                  </a:extLst>
                </p:cNvPr>
                <p:cNvSpPr/>
                <p:nvPr/>
              </p:nvSpPr>
              <p:spPr>
                <a:xfrm>
                  <a:off x="1107391" y="4510099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3BD75333-569E-E28B-1363-1FAF08766A05}"/>
                    </a:ext>
                  </a:extLst>
                </p:cNvPr>
                <p:cNvSpPr/>
                <p:nvPr/>
              </p:nvSpPr>
              <p:spPr>
                <a:xfrm>
                  <a:off x="1090985" y="4580439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770C59C-22D1-5B81-B562-E69271999D97}"/>
                  </a:ext>
                </a:extLst>
              </p:cNvPr>
              <p:cNvSpPr/>
              <p:nvPr/>
            </p:nvSpPr>
            <p:spPr>
              <a:xfrm>
                <a:off x="1142743" y="3457396"/>
                <a:ext cx="209760" cy="112022"/>
              </a:xfrm>
              <a:custGeom>
                <a:avLst/>
                <a:gdLst>
                  <a:gd name="connsiteX0" fmla="*/ 53193 w 209760"/>
                  <a:gd name="connsiteY0" fmla="*/ 111340 h 112022"/>
                  <a:gd name="connsiteX1" fmla="*/ 43623 w 209760"/>
                  <a:gd name="connsiteY1" fmla="*/ 104510 h 112022"/>
                  <a:gd name="connsiteX2" fmla="*/ 2608 w 209760"/>
                  <a:gd name="connsiteY2" fmla="*/ 43732 h 112022"/>
                  <a:gd name="connsiteX3" fmla="*/ 6709 w 209760"/>
                  <a:gd name="connsiteY3" fmla="*/ 21879 h 112022"/>
                  <a:gd name="connsiteX4" fmla="*/ 28584 w 209760"/>
                  <a:gd name="connsiteY4" fmla="*/ 25976 h 112022"/>
                  <a:gd name="connsiteX5" fmla="*/ 61396 w 209760"/>
                  <a:gd name="connsiteY5" fmla="*/ 74463 h 112022"/>
                  <a:gd name="connsiteX6" fmla="*/ 185809 w 209760"/>
                  <a:gd name="connsiteY6" fmla="*/ 2075 h 112022"/>
                  <a:gd name="connsiteX7" fmla="*/ 207683 w 209760"/>
                  <a:gd name="connsiteY7" fmla="*/ 7538 h 112022"/>
                  <a:gd name="connsiteX8" fmla="*/ 202215 w 209760"/>
                  <a:gd name="connsiteY8" fmla="*/ 29391 h 112022"/>
                  <a:gd name="connsiteX9" fmla="*/ 65498 w 209760"/>
                  <a:gd name="connsiteY9" fmla="*/ 109291 h 112022"/>
                  <a:gd name="connsiteX10" fmla="*/ 53193 w 209760"/>
                  <a:gd name="connsiteY10" fmla="*/ 111340 h 1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2022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2022"/>
                      <a:pt x="56611" y="112705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8F6FB8E-1DAD-7FE2-6689-0D5E632BD248}"/>
                  </a:ext>
                </a:extLst>
              </p:cNvPr>
              <p:cNvSpPr/>
              <p:nvPr/>
            </p:nvSpPr>
            <p:spPr>
              <a:xfrm>
                <a:off x="1083271" y="3716900"/>
                <a:ext cx="209760" cy="111595"/>
              </a:xfrm>
              <a:custGeom>
                <a:avLst/>
                <a:gdLst>
                  <a:gd name="connsiteX0" fmla="*/ 53193 w 209760"/>
                  <a:gd name="connsiteY0" fmla="*/ 111340 h 111595"/>
                  <a:gd name="connsiteX1" fmla="*/ 43623 w 209760"/>
                  <a:gd name="connsiteY1" fmla="*/ 104510 h 111595"/>
                  <a:gd name="connsiteX2" fmla="*/ 2608 w 209760"/>
                  <a:gd name="connsiteY2" fmla="*/ 43732 h 111595"/>
                  <a:gd name="connsiteX3" fmla="*/ 6709 w 209760"/>
                  <a:gd name="connsiteY3" fmla="*/ 21879 h 111595"/>
                  <a:gd name="connsiteX4" fmla="*/ 28584 w 209760"/>
                  <a:gd name="connsiteY4" fmla="*/ 25976 h 111595"/>
                  <a:gd name="connsiteX5" fmla="*/ 61396 w 209760"/>
                  <a:gd name="connsiteY5" fmla="*/ 74463 h 111595"/>
                  <a:gd name="connsiteX6" fmla="*/ 185809 w 209760"/>
                  <a:gd name="connsiteY6" fmla="*/ 2075 h 111595"/>
                  <a:gd name="connsiteX7" fmla="*/ 207683 w 209760"/>
                  <a:gd name="connsiteY7" fmla="*/ 7538 h 111595"/>
                  <a:gd name="connsiteX8" fmla="*/ 202215 w 209760"/>
                  <a:gd name="connsiteY8" fmla="*/ 29391 h 111595"/>
                  <a:gd name="connsiteX9" fmla="*/ 65498 w 209760"/>
                  <a:gd name="connsiteY9" fmla="*/ 109291 h 111595"/>
                  <a:gd name="connsiteX10" fmla="*/ 53193 w 209760"/>
                  <a:gd name="connsiteY10" fmla="*/ 111340 h 11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1595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1340"/>
                      <a:pt x="56611" y="112022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39310A4-658D-8405-041D-BD4639A9D48A}"/>
                  </a:ext>
                </a:extLst>
              </p:cNvPr>
              <p:cNvSpPr/>
              <p:nvPr/>
            </p:nvSpPr>
            <p:spPr>
              <a:xfrm>
                <a:off x="1252311" y="3001151"/>
                <a:ext cx="684994" cy="348734"/>
              </a:xfrm>
              <a:custGeom>
                <a:avLst/>
                <a:gdLst>
                  <a:gd name="connsiteX0" fmla="*/ 515102 w 684994"/>
                  <a:gd name="connsiteY0" fmla="*/ 188572 h 348734"/>
                  <a:gd name="connsiteX1" fmla="*/ 389323 w 684994"/>
                  <a:gd name="connsiteY1" fmla="*/ 2822 h 348734"/>
                  <a:gd name="connsiteX2" fmla="*/ 203387 w 684994"/>
                  <a:gd name="connsiteY2" fmla="*/ 129160 h 348734"/>
                  <a:gd name="connsiteX3" fmla="*/ 41378 w 684994"/>
                  <a:gd name="connsiteY3" fmla="*/ 98429 h 348734"/>
                  <a:gd name="connsiteX4" fmla="*/ 18136 w 684994"/>
                  <a:gd name="connsiteY4" fmla="*/ 114136 h 348734"/>
                  <a:gd name="connsiteX5" fmla="*/ 363 w 684994"/>
                  <a:gd name="connsiteY5" fmla="*/ 205645 h 348734"/>
                  <a:gd name="connsiteX6" fmla="*/ 16085 w 684994"/>
                  <a:gd name="connsiteY6" fmla="*/ 228864 h 348734"/>
                  <a:gd name="connsiteX7" fmla="*/ 643617 w 684994"/>
                  <a:gd name="connsiteY7" fmla="*/ 348372 h 348734"/>
                  <a:gd name="connsiteX8" fmla="*/ 666858 w 684994"/>
                  <a:gd name="connsiteY8" fmla="*/ 332665 h 348734"/>
                  <a:gd name="connsiteX9" fmla="*/ 684632 w 684994"/>
                  <a:gd name="connsiteY9" fmla="*/ 241156 h 348734"/>
                  <a:gd name="connsiteX10" fmla="*/ 668909 w 684994"/>
                  <a:gd name="connsiteY10" fmla="*/ 217937 h 348734"/>
                  <a:gd name="connsiteX11" fmla="*/ 515102 w 684994"/>
                  <a:gd name="connsiteY11" fmla="*/ 188572 h 34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994" h="348734">
                    <a:moveTo>
                      <a:pt x="515102" y="188572"/>
                    </a:moveTo>
                    <a:cubicBezTo>
                      <a:pt x="531508" y="102526"/>
                      <a:pt x="475454" y="19212"/>
                      <a:pt x="389323" y="2822"/>
                    </a:cubicBezTo>
                    <a:cubicBezTo>
                      <a:pt x="303191" y="-13568"/>
                      <a:pt x="219794" y="43114"/>
                      <a:pt x="203387" y="129160"/>
                    </a:cubicBezTo>
                    <a:lnTo>
                      <a:pt x="41378" y="98429"/>
                    </a:lnTo>
                    <a:cubicBezTo>
                      <a:pt x="30440" y="96380"/>
                      <a:pt x="20187" y="103209"/>
                      <a:pt x="18136" y="114136"/>
                    </a:cubicBezTo>
                    <a:lnTo>
                      <a:pt x="363" y="205645"/>
                    </a:lnTo>
                    <a:cubicBezTo>
                      <a:pt x="-1688" y="216571"/>
                      <a:pt x="5148" y="226815"/>
                      <a:pt x="16085" y="228864"/>
                    </a:cubicBezTo>
                    <a:lnTo>
                      <a:pt x="643617" y="348372"/>
                    </a:lnTo>
                    <a:cubicBezTo>
                      <a:pt x="654554" y="350421"/>
                      <a:pt x="664808" y="343592"/>
                      <a:pt x="666858" y="332665"/>
                    </a:cubicBezTo>
                    <a:lnTo>
                      <a:pt x="684632" y="241156"/>
                    </a:lnTo>
                    <a:cubicBezTo>
                      <a:pt x="686682" y="230230"/>
                      <a:pt x="679846" y="219986"/>
                      <a:pt x="668909" y="217937"/>
                    </a:cubicBezTo>
                    <a:lnTo>
                      <a:pt x="515102" y="188572"/>
                    </a:lnTo>
                    <a:close/>
                  </a:path>
                </a:pathLst>
              </a:custGeom>
              <a:solidFill>
                <a:schemeClr val="accent2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0C4CCF49-791B-B414-40F8-DA14AFC00295}"/>
                </a:ext>
              </a:extLst>
            </p:cNvPr>
            <p:cNvGrpSpPr/>
            <p:nvPr/>
          </p:nvGrpSpPr>
          <p:grpSpPr>
            <a:xfrm>
              <a:off x="1278077" y="3614351"/>
              <a:ext cx="1883850" cy="1673256"/>
              <a:chOff x="1278077" y="3614351"/>
              <a:chExt cx="1883850" cy="1673256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1D86C66-BB50-6070-9869-F50457D60E81}"/>
                  </a:ext>
                </a:extLst>
              </p:cNvPr>
              <p:cNvSpPr/>
              <p:nvPr/>
            </p:nvSpPr>
            <p:spPr>
              <a:xfrm>
                <a:off x="1406832" y="3705317"/>
                <a:ext cx="731768" cy="650464"/>
              </a:xfrm>
              <a:custGeom>
                <a:avLst/>
                <a:gdLst>
                  <a:gd name="connsiteX0" fmla="*/ 276501 w 731768"/>
                  <a:gd name="connsiteY0" fmla="*/ 66925 h 650464"/>
                  <a:gd name="connsiteX1" fmla="*/ 4434 w 731768"/>
                  <a:gd name="connsiteY1" fmla="*/ 441840 h 650464"/>
                  <a:gd name="connsiteX2" fmla="*/ 6484 w 731768"/>
                  <a:gd name="connsiteY2" fmla="*/ 471887 h 650464"/>
                  <a:gd name="connsiteX3" fmla="*/ 9902 w 731768"/>
                  <a:gd name="connsiteY3" fmla="*/ 475302 h 650464"/>
                  <a:gd name="connsiteX4" fmla="*/ 113124 w 731768"/>
                  <a:gd name="connsiteY4" fmla="*/ 484863 h 650464"/>
                  <a:gd name="connsiteX5" fmla="*/ 139784 w 731768"/>
                  <a:gd name="connsiteY5" fmla="*/ 466424 h 650464"/>
                  <a:gd name="connsiteX6" fmla="*/ 98769 w 731768"/>
                  <a:gd name="connsiteY6" fmla="*/ 525154 h 650464"/>
                  <a:gd name="connsiteX7" fmla="*/ 108339 w 731768"/>
                  <a:gd name="connsiteY7" fmla="*/ 559982 h 650464"/>
                  <a:gd name="connsiteX8" fmla="*/ 108339 w 731768"/>
                  <a:gd name="connsiteY8" fmla="*/ 559982 h 650464"/>
                  <a:gd name="connsiteX9" fmla="*/ 219763 w 731768"/>
                  <a:gd name="connsiteY9" fmla="*/ 538129 h 650464"/>
                  <a:gd name="connsiteX10" fmla="*/ 266931 w 731768"/>
                  <a:gd name="connsiteY10" fmla="*/ 488960 h 650464"/>
                  <a:gd name="connsiteX11" fmla="*/ 230701 w 731768"/>
                  <a:gd name="connsiteY11" fmla="*/ 629639 h 650464"/>
                  <a:gd name="connsiteX12" fmla="*/ 245056 w 731768"/>
                  <a:gd name="connsiteY12" fmla="*/ 649443 h 650464"/>
                  <a:gd name="connsiteX13" fmla="*/ 255993 w 731768"/>
                  <a:gd name="connsiteY13" fmla="*/ 650126 h 650464"/>
                  <a:gd name="connsiteX14" fmla="*/ 381773 w 731768"/>
                  <a:gd name="connsiteY14" fmla="*/ 590713 h 650464"/>
                  <a:gd name="connsiteX15" fmla="*/ 410483 w 731768"/>
                  <a:gd name="connsiteY15" fmla="*/ 550422 h 650464"/>
                  <a:gd name="connsiteX16" fmla="*/ 731769 w 731768"/>
                  <a:gd name="connsiteY16" fmla="*/ 493740 h 650464"/>
                  <a:gd name="connsiteX17" fmla="*/ 479526 w 731768"/>
                  <a:gd name="connsiteY17" fmla="*/ 0 h 650464"/>
                  <a:gd name="connsiteX18" fmla="*/ 276501 w 731768"/>
                  <a:gd name="connsiteY18" fmla="*/ 66925 h 65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1768" h="650464">
                    <a:moveTo>
                      <a:pt x="276501" y="66925"/>
                    </a:moveTo>
                    <a:lnTo>
                      <a:pt x="4434" y="441840"/>
                    </a:lnTo>
                    <a:cubicBezTo>
                      <a:pt x="-2402" y="450717"/>
                      <a:pt x="-1035" y="463693"/>
                      <a:pt x="6484" y="471887"/>
                    </a:cubicBezTo>
                    <a:lnTo>
                      <a:pt x="9902" y="475302"/>
                    </a:lnTo>
                    <a:cubicBezTo>
                      <a:pt x="37246" y="503301"/>
                      <a:pt x="80995" y="507398"/>
                      <a:pt x="113124" y="484863"/>
                    </a:cubicBezTo>
                    <a:lnTo>
                      <a:pt x="139784" y="466424"/>
                    </a:lnTo>
                    <a:lnTo>
                      <a:pt x="98769" y="525154"/>
                    </a:lnTo>
                    <a:cubicBezTo>
                      <a:pt x="90566" y="537446"/>
                      <a:pt x="95351" y="553836"/>
                      <a:pt x="108339" y="559982"/>
                    </a:cubicBezTo>
                    <a:lnTo>
                      <a:pt x="108339" y="559982"/>
                    </a:lnTo>
                    <a:cubicBezTo>
                      <a:pt x="146619" y="577055"/>
                      <a:pt x="191053" y="568177"/>
                      <a:pt x="219763" y="538129"/>
                    </a:cubicBezTo>
                    <a:lnTo>
                      <a:pt x="266931" y="488960"/>
                    </a:lnTo>
                    <a:lnTo>
                      <a:pt x="230701" y="629639"/>
                    </a:lnTo>
                    <a:cubicBezTo>
                      <a:pt x="227966" y="639199"/>
                      <a:pt x="234802" y="648760"/>
                      <a:pt x="245056" y="649443"/>
                    </a:cubicBezTo>
                    <a:lnTo>
                      <a:pt x="255993" y="650126"/>
                    </a:lnTo>
                    <a:cubicBezTo>
                      <a:pt x="305211" y="653540"/>
                      <a:pt x="353062" y="631004"/>
                      <a:pt x="381773" y="590713"/>
                    </a:cubicBezTo>
                    <a:lnTo>
                      <a:pt x="410483" y="550422"/>
                    </a:lnTo>
                    <a:lnTo>
                      <a:pt x="731769" y="493740"/>
                    </a:lnTo>
                    <a:lnTo>
                      <a:pt x="479526" y="0"/>
                    </a:lnTo>
                    <a:lnTo>
                      <a:pt x="276501" y="66925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A4E340B-807A-4388-BC99-A9B2945B5A29}"/>
                  </a:ext>
                </a:extLst>
              </p:cNvPr>
              <p:cNvSpPr/>
              <p:nvPr/>
            </p:nvSpPr>
            <p:spPr>
              <a:xfrm>
                <a:off x="1278077" y="3709157"/>
                <a:ext cx="1310832" cy="611724"/>
              </a:xfrm>
              <a:custGeom>
                <a:avLst/>
                <a:gdLst>
                  <a:gd name="connsiteX0" fmla="*/ 1433152 w 1479795"/>
                  <a:gd name="connsiteY0" fmla="*/ 610517 h 611724"/>
                  <a:gd name="connsiteX1" fmla="*/ 85122 w 1479795"/>
                  <a:gd name="connsiteY1" fmla="*/ 92192 h 611724"/>
                  <a:gd name="connsiteX2" fmla="*/ 2408 w 1479795"/>
                  <a:gd name="connsiteY2" fmla="*/ 17073 h 611724"/>
                  <a:gd name="connsiteX3" fmla="*/ 7193 w 1479795"/>
                  <a:gd name="connsiteY3" fmla="*/ 4780 h 611724"/>
                  <a:gd name="connsiteX4" fmla="*/ 121352 w 1479795"/>
                  <a:gd name="connsiteY4" fmla="*/ 0 h 611724"/>
                  <a:gd name="connsiteX5" fmla="*/ 1469382 w 1479795"/>
                  <a:gd name="connsiteY5" fmla="*/ 518325 h 611724"/>
                  <a:gd name="connsiteX6" fmla="*/ 1478952 w 1479795"/>
                  <a:gd name="connsiteY6" fmla="*/ 539495 h 611724"/>
                  <a:gd name="connsiteX7" fmla="*/ 1455027 w 1479795"/>
                  <a:gd name="connsiteY7" fmla="*/ 601639 h 611724"/>
                  <a:gd name="connsiteX8" fmla="*/ 1433152 w 1479795"/>
                  <a:gd name="connsiteY8" fmla="*/ 610517 h 61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9795" h="611724">
                    <a:moveTo>
                      <a:pt x="1433152" y="610517"/>
                    </a:moveTo>
                    <a:lnTo>
                      <a:pt x="85122" y="92192"/>
                    </a:lnTo>
                    <a:lnTo>
                      <a:pt x="2408" y="17073"/>
                    </a:lnTo>
                    <a:cubicBezTo>
                      <a:pt x="-2377" y="12975"/>
                      <a:pt x="357" y="4780"/>
                      <a:pt x="7193" y="4780"/>
                    </a:cubicBezTo>
                    <a:lnTo>
                      <a:pt x="121352" y="0"/>
                    </a:lnTo>
                    <a:lnTo>
                      <a:pt x="1469382" y="518325"/>
                    </a:lnTo>
                    <a:cubicBezTo>
                      <a:pt x="1477585" y="521739"/>
                      <a:pt x="1481687" y="530617"/>
                      <a:pt x="1478952" y="539495"/>
                    </a:cubicBezTo>
                    <a:lnTo>
                      <a:pt x="1455027" y="601639"/>
                    </a:lnTo>
                    <a:cubicBezTo>
                      <a:pt x="1450925" y="609834"/>
                      <a:pt x="1441355" y="613932"/>
                      <a:pt x="1433152" y="610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B566B9A-1956-404A-7033-A9A514518DC5}"/>
                  </a:ext>
                </a:extLst>
              </p:cNvPr>
              <p:cNvSpPr/>
              <p:nvPr/>
            </p:nvSpPr>
            <p:spPr>
              <a:xfrm>
                <a:off x="1422505" y="3614351"/>
                <a:ext cx="1556905" cy="1671891"/>
              </a:xfrm>
              <a:custGeom>
                <a:avLst/>
                <a:gdLst>
                  <a:gd name="connsiteX0" fmla="*/ 1036697 w 1556905"/>
                  <a:gd name="connsiteY0" fmla="*/ 890648 h 1671891"/>
                  <a:gd name="connsiteX1" fmla="*/ 1010721 w 1556905"/>
                  <a:gd name="connsiteY1" fmla="*/ 844893 h 1671891"/>
                  <a:gd name="connsiteX2" fmla="*/ 875371 w 1556905"/>
                  <a:gd name="connsiteY2" fmla="*/ 334763 h 1671891"/>
                  <a:gd name="connsiteX3" fmla="*/ 840508 w 1556905"/>
                  <a:gd name="connsiteY3" fmla="*/ 278765 h 1671891"/>
                  <a:gd name="connsiteX4" fmla="*/ 559554 w 1556905"/>
                  <a:gd name="connsiteY4" fmla="*/ 28822 h 1671891"/>
                  <a:gd name="connsiteX5" fmla="*/ 457700 w 1556905"/>
                  <a:gd name="connsiteY5" fmla="*/ 2871 h 1671891"/>
                  <a:gd name="connsiteX6" fmla="*/ 85830 w 1556905"/>
                  <a:gd name="connsiteY6" fmla="*/ 88234 h 1671891"/>
                  <a:gd name="connsiteX7" fmla="*/ 66689 w 1556905"/>
                  <a:gd name="connsiteY7" fmla="*/ 123063 h 1671891"/>
                  <a:gd name="connsiteX8" fmla="*/ 66689 w 1556905"/>
                  <a:gd name="connsiteY8" fmla="*/ 123063 h 1671891"/>
                  <a:gd name="connsiteX9" fmla="*/ 221863 w 1556905"/>
                  <a:gd name="connsiteY9" fmla="*/ 213889 h 1671891"/>
                  <a:gd name="connsiteX10" fmla="*/ 412584 w 1556905"/>
                  <a:gd name="connsiteY10" fmla="*/ 178378 h 1671891"/>
                  <a:gd name="connsiteX11" fmla="*/ 481626 w 1556905"/>
                  <a:gd name="connsiteY11" fmla="*/ 208426 h 1671891"/>
                  <a:gd name="connsiteX12" fmla="*/ 605355 w 1556905"/>
                  <a:gd name="connsiteY12" fmla="*/ 398956 h 1671891"/>
                  <a:gd name="connsiteX13" fmla="*/ 573910 w 1556905"/>
                  <a:gd name="connsiteY13" fmla="*/ 566268 h 1671891"/>
                  <a:gd name="connsiteX14" fmla="*/ 495981 w 1556905"/>
                  <a:gd name="connsiteY14" fmla="*/ 544415 h 1671891"/>
                  <a:gd name="connsiteX15" fmla="*/ 428990 w 1556905"/>
                  <a:gd name="connsiteY15" fmla="*/ 504806 h 1671891"/>
                  <a:gd name="connsiteX16" fmla="*/ 300476 w 1556905"/>
                  <a:gd name="connsiteY16" fmla="*/ 373689 h 1671891"/>
                  <a:gd name="connsiteX17" fmla="*/ 161024 w 1556905"/>
                  <a:gd name="connsiteY17" fmla="*/ 258961 h 1671891"/>
                  <a:gd name="connsiteX18" fmla="*/ 31827 w 1556905"/>
                  <a:gd name="connsiteY18" fmla="*/ 251449 h 1671891"/>
                  <a:gd name="connsiteX19" fmla="*/ 31827 w 1556905"/>
                  <a:gd name="connsiteY19" fmla="*/ 251449 h 1671891"/>
                  <a:gd name="connsiteX20" fmla="*/ 4483 w 1556905"/>
                  <a:gd name="connsiteY20" fmla="*/ 333397 h 1671891"/>
                  <a:gd name="connsiteX21" fmla="*/ 42080 w 1556905"/>
                  <a:gd name="connsiteY21" fmla="*/ 409883 h 1671891"/>
                  <a:gd name="connsiteX22" fmla="*/ 323034 w 1556905"/>
                  <a:gd name="connsiteY22" fmla="*/ 668704 h 1671891"/>
                  <a:gd name="connsiteX23" fmla="*/ 491196 w 1556905"/>
                  <a:gd name="connsiteY23" fmla="*/ 932988 h 1671891"/>
                  <a:gd name="connsiteX24" fmla="*/ 782403 w 1556905"/>
                  <a:gd name="connsiteY24" fmla="*/ 1151518 h 1671891"/>
                  <a:gd name="connsiteX25" fmla="*/ 815899 w 1556905"/>
                  <a:gd name="connsiteY25" fmla="*/ 1176785 h 1671891"/>
                  <a:gd name="connsiteX26" fmla="*/ 1134450 w 1556905"/>
                  <a:gd name="connsiteY26" fmla="*/ 1671891 h 1671891"/>
                  <a:gd name="connsiteX27" fmla="*/ 1556905 w 1556905"/>
                  <a:gd name="connsiteY27" fmla="*/ 1423997 h 1671891"/>
                  <a:gd name="connsiteX28" fmla="*/ 1036697 w 1556905"/>
                  <a:gd name="connsiteY28" fmla="*/ 890648 h 167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56905" h="1671891">
                    <a:moveTo>
                      <a:pt x="1036697" y="890648"/>
                    </a:moveTo>
                    <a:cubicBezTo>
                      <a:pt x="1024393" y="877673"/>
                      <a:pt x="1015506" y="861966"/>
                      <a:pt x="1010721" y="844893"/>
                    </a:cubicBezTo>
                    <a:lnTo>
                      <a:pt x="875371" y="334763"/>
                    </a:lnTo>
                    <a:cubicBezTo>
                      <a:pt x="869902" y="312910"/>
                      <a:pt x="857598" y="293106"/>
                      <a:pt x="840508" y="278765"/>
                    </a:cubicBezTo>
                    <a:lnTo>
                      <a:pt x="559554" y="28822"/>
                    </a:lnTo>
                    <a:cubicBezTo>
                      <a:pt x="531527" y="4237"/>
                      <a:pt x="493930" y="-5324"/>
                      <a:pt x="457700" y="2871"/>
                    </a:cubicBezTo>
                    <a:lnTo>
                      <a:pt x="85830" y="88234"/>
                    </a:lnTo>
                    <a:cubicBezTo>
                      <a:pt x="70107" y="91649"/>
                      <a:pt x="61221" y="108039"/>
                      <a:pt x="66689" y="123063"/>
                    </a:cubicBezTo>
                    <a:lnTo>
                      <a:pt x="66689" y="123063"/>
                    </a:lnTo>
                    <a:cubicBezTo>
                      <a:pt x="88564" y="187938"/>
                      <a:pt x="154188" y="226864"/>
                      <a:pt x="221863" y="213889"/>
                    </a:cubicBezTo>
                    <a:lnTo>
                      <a:pt x="412584" y="178378"/>
                    </a:lnTo>
                    <a:cubicBezTo>
                      <a:pt x="439243" y="173597"/>
                      <a:pt x="466587" y="185207"/>
                      <a:pt x="481626" y="208426"/>
                    </a:cubicBezTo>
                    <a:lnTo>
                      <a:pt x="605355" y="398956"/>
                    </a:lnTo>
                    <a:lnTo>
                      <a:pt x="573910" y="566268"/>
                    </a:lnTo>
                    <a:lnTo>
                      <a:pt x="495981" y="544415"/>
                    </a:lnTo>
                    <a:cubicBezTo>
                      <a:pt x="470688" y="537586"/>
                      <a:pt x="447446" y="523928"/>
                      <a:pt x="428990" y="504806"/>
                    </a:cubicBezTo>
                    <a:lnTo>
                      <a:pt x="300476" y="373689"/>
                    </a:lnTo>
                    <a:lnTo>
                      <a:pt x="161024" y="258961"/>
                    </a:lnTo>
                    <a:cubicBezTo>
                      <a:pt x="124111" y="228913"/>
                      <a:pt x="72158" y="225498"/>
                      <a:pt x="31827" y="251449"/>
                    </a:cubicBezTo>
                    <a:lnTo>
                      <a:pt x="31827" y="251449"/>
                    </a:lnTo>
                    <a:cubicBezTo>
                      <a:pt x="4483" y="269204"/>
                      <a:pt x="-7138" y="303349"/>
                      <a:pt x="4483" y="333397"/>
                    </a:cubicBezTo>
                    <a:cubicBezTo>
                      <a:pt x="13370" y="356616"/>
                      <a:pt x="25674" y="383932"/>
                      <a:pt x="42080" y="409883"/>
                    </a:cubicBezTo>
                    <a:cubicBezTo>
                      <a:pt x="81045" y="471344"/>
                      <a:pt x="290905" y="636607"/>
                      <a:pt x="323034" y="668704"/>
                    </a:cubicBezTo>
                    <a:cubicBezTo>
                      <a:pt x="355162" y="700800"/>
                      <a:pt x="368834" y="748604"/>
                      <a:pt x="491196" y="932988"/>
                    </a:cubicBezTo>
                    <a:cubicBezTo>
                      <a:pt x="589632" y="1080495"/>
                      <a:pt x="729767" y="1135811"/>
                      <a:pt x="782403" y="1151518"/>
                    </a:cubicBezTo>
                    <a:cubicBezTo>
                      <a:pt x="796075" y="1155615"/>
                      <a:pt x="807696" y="1164493"/>
                      <a:pt x="815899" y="1176785"/>
                    </a:cubicBezTo>
                    <a:lnTo>
                      <a:pt x="1134450" y="1671891"/>
                    </a:lnTo>
                    <a:lnTo>
                      <a:pt x="1556905" y="1423997"/>
                    </a:lnTo>
                    <a:lnTo>
                      <a:pt x="1036697" y="890648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0FA62E5-F15E-D86A-2957-0907F7CB61B3}"/>
                  </a:ext>
                </a:extLst>
              </p:cNvPr>
              <p:cNvSpPr/>
              <p:nvPr/>
            </p:nvSpPr>
            <p:spPr>
              <a:xfrm>
                <a:off x="1636927" y="4218178"/>
                <a:ext cx="131853" cy="136241"/>
              </a:xfrm>
              <a:custGeom>
                <a:avLst/>
                <a:gdLst>
                  <a:gd name="connsiteX0" fmla="*/ 30683 w 131853"/>
                  <a:gd name="connsiteY0" fmla="*/ 0 h 136241"/>
                  <a:gd name="connsiteX1" fmla="*/ 605 w 131853"/>
                  <a:gd name="connsiteY1" fmla="*/ 115411 h 136241"/>
                  <a:gd name="connsiteX2" fmla="*/ 14960 w 131853"/>
                  <a:gd name="connsiteY2" fmla="*/ 135215 h 136241"/>
                  <a:gd name="connsiteX3" fmla="*/ 25898 w 131853"/>
                  <a:gd name="connsiteY3" fmla="*/ 135898 h 136241"/>
                  <a:gd name="connsiteX4" fmla="*/ 131854 w 131853"/>
                  <a:gd name="connsiteY4" fmla="*/ 98338 h 13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853" h="136241">
                    <a:moveTo>
                      <a:pt x="30683" y="0"/>
                    </a:moveTo>
                    <a:lnTo>
                      <a:pt x="605" y="115411"/>
                    </a:lnTo>
                    <a:cubicBezTo>
                      <a:pt x="-2129" y="124972"/>
                      <a:pt x="4707" y="134532"/>
                      <a:pt x="14960" y="135215"/>
                    </a:cubicBezTo>
                    <a:lnTo>
                      <a:pt x="25898" y="135898"/>
                    </a:lnTo>
                    <a:cubicBezTo>
                      <a:pt x="65546" y="138630"/>
                      <a:pt x="103827" y="124972"/>
                      <a:pt x="131854" y="98338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D7306A3-A850-C228-10C9-AAA478A22BE0}"/>
                  </a:ext>
                </a:extLst>
              </p:cNvPr>
              <p:cNvSpPr/>
              <p:nvPr/>
            </p:nvSpPr>
            <p:spPr>
              <a:xfrm>
                <a:off x="1407515" y="4049501"/>
                <a:ext cx="250524" cy="224400"/>
              </a:xfrm>
              <a:custGeom>
                <a:avLst/>
                <a:gdLst>
                  <a:gd name="connsiteX0" fmla="*/ 74843 w 250524"/>
                  <a:gd name="connsiteY0" fmla="*/ 0 h 224400"/>
                  <a:gd name="connsiteX1" fmla="*/ 4434 w 250524"/>
                  <a:gd name="connsiteY1" fmla="*/ 97655 h 224400"/>
                  <a:gd name="connsiteX2" fmla="*/ 6484 w 250524"/>
                  <a:gd name="connsiteY2" fmla="*/ 127703 h 224400"/>
                  <a:gd name="connsiteX3" fmla="*/ 9902 w 250524"/>
                  <a:gd name="connsiteY3" fmla="*/ 131118 h 224400"/>
                  <a:gd name="connsiteX4" fmla="*/ 113124 w 250524"/>
                  <a:gd name="connsiteY4" fmla="*/ 140678 h 224400"/>
                  <a:gd name="connsiteX5" fmla="*/ 139784 w 250524"/>
                  <a:gd name="connsiteY5" fmla="*/ 122240 h 224400"/>
                  <a:gd name="connsiteX6" fmla="*/ 98768 w 250524"/>
                  <a:gd name="connsiteY6" fmla="*/ 180970 h 224400"/>
                  <a:gd name="connsiteX7" fmla="*/ 108339 w 250524"/>
                  <a:gd name="connsiteY7" fmla="*/ 215798 h 224400"/>
                  <a:gd name="connsiteX8" fmla="*/ 108339 w 250524"/>
                  <a:gd name="connsiteY8" fmla="*/ 215798 h 224400"/>
                  <a:gd name="connsiteX9" fmla="*/ 219763 w 250524"/>
                  <a:gd name="connsiteY9" fmla="*/ 193945 h 224400"/>
                  <a:gd name="connsiteX10" fmla="*/ 250524 w 250524"/>
                  <a:gd name="connsiteY10" fmla="*/ 161848 h 22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524" h="224400">
                    <a:moveTo>
                      <a:pt x="74843" y="0"/>
                    </a:moveTo>
                    <a:lnTo>
                      <a:pt x="4434" y="97655"/>
                    </a:lnTo>
                    <a:cubicBezTo>
                      <a:pt x="-2402" y="106533"/>
                      <a:pt x="-1035" y="119508"/>
                      <a:pt x="6484" y="127703"/>
                    </a:cubicBezTo>
                    <a:lnTo>
                      <a:pt x="9902" y="131118"/>
                    </a:lnTo>
                    <a:cubicBezTo>
                      <a:pt x="37246" y="159117"/>
                      <a:pt x="80995" y="163214"/>
                      <a:pt x="113124" y="140678"/>
                    </a:cubicBezTo>
                    <a:lnTo>
                      <a:pt x="139784" y="122240"/>
                    </a:lnTo>
                    <a:lnTo>
                      <a:pt x="98768" y="180970"/>
                    </a:lnTo>
                    <a:cubicBezTo>
                      <a:pt x="90565" y="193262"/>
                      <a:pt x="95351" y="209652"/>
                      <a:pt x="108339" y="215798"/>
                    </a:cubicBezTo>
                    <a:lnTo>
                      <a:pt x="108339" y="215798"/>
                    </a:lnTo>
                    <a:cubicBezTo>
                      <a:pt x="146620" y="232871"/>
                      <a:pt x="191053" y="223993"/>
                      <a:pt x="219763" y="193945"/>
                    </a:cubicBezTo>
                    <a:lnTo>
                      <a:pt x="250524" y="161848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C5BE4B-F49E-5866-7352-0298E87AE42F}"/>
                  </a:ext>
                </a:extLst>
              </p:cNvPr>
              <p:cNvSpPr/>
              <p:nvPr/>
            </p:nvSpPr>
            <p:spPr>
              <a:xfrm>
                <a:off x="1989579" y="3793411"/>
                <a:ext cx="1172348" cy="1494196"/>
              </a:xfrm>
              <a:custGeom>
                <a:avLst/>
                <a:gdLst>
                  <a:gd name="connsiteX0" fmla="*/ 0 w 1172348"/>
                  <a:gd name="connsiteY0" fmla="*/ 846802 h 1494196"/>
                  <a:gd name="connsiteX1" fmla="*/ 35546 w 1172348"/>
                  <a:gd name="connsiteY1" fmla="*/ 877533 h 1494196"/>
                  <a:gd name="connsiteX2" fmla="*/ 169529 w 1172348"/>
                  <a:gd name="connsiteY2" fmla="*/ 957433 h 1494196"/>
                  <a:gd name="connsiteX3" fmla="*/ 246774 w 1172348"/>
                  <a:gd name="connsiteY3" fmla="*/ 999090 h 1494196"/>
                  <a:gd name="connsiteX4" fmla="*/ 565325 w 1172348"/>
                  <a:gd name="connsiteY4" fmla="*/ 1494196 h 1494196"/>
                  <a:gd name="connsiteX5" fmla="*/ 1172349 w 1172348"/>
                  <a:gd name="connsiteY5" fmla="*/ 1438881 h 1494196"/>
                  <a:gd name="connsiteX6" fmla="*/ 469623 w 1172348"/>
                  <a:gd name="connsiteY6" fmla="*/ 711587 h 1494196"/>
                  <a:gd name="connsiteX7" fmla="*/ 443647 w 1172348"/>
                  <a:gd name="connsiteY7" fmla="*/ 665832 h 1494196"/>
                  <a:gd name="connsiteX8" fmla="*/ 308297 w 1172348"/>
                  <a:gd name="connsiteY8" fmla="*/ 155702 h 1494196"/>
                  <a:gd name="connsiteX9" fmla="*/ 273434 w 1172348"/>
                  <a:gd name="connsiteY9" fmla="*/ 99704 h 1494196"/>
                  <a:gd name="connsiteX10" fmla="*/ 161326 w 1172348"/>
                  <a:gd name="connsiteY10" fmla="*/ 0 h 149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2348" h="1494196">
                    <a:moveTo>
                      <a:pt x="0" y="846802"/>
                    </a:moveTo>
                    <a:cubicBezTo>
                      <a:pt x="11621" y="857729"/>
                      <a:pt x="23242" y="867972"/>
                      <a:pt x="35546" y="877533"/>
                    </a:cubicBezTo>
                    <a:cubicBezTo>
                      <a:pt x="35546" y="877533"/>
                      <a:pt x="118944" y="938995"/>
                      <a:pt x="169529" y="957433"/>
                    </a:cubicBezTo>
                    <a:cubicBezTo>
                      <a:pt x="213962" y="973823"/>
                      <a:pt x="234470" y="979286"/>
                      <a:pt x="246774" y="999090"/>
                    </a:cubicBezTo>
                    <a:cubicBezTo>
                      <a:pt x="259079" y="1018894"/>
                      <a:pt x="565325" y="1494196"/>
                      <a:pt x="565325" y="1494196"/>
                    </a:cubicBezTo>
                    <a:lnTo>
                      <a:pt x="1172349" y="1438881"/>
                    </a:lnTo>
                    <a:lnTo>
                      <a:pt x="469623" y="711587"/>
                    </a:lnTo>
                    <a:cubicBezTo>
                      <a:pt x="457319" y="698612"/>
                      <a:pt x="448432" y="682905"/>
                      <a:pt x="443647" y="665832"/>
                    </a:cubicBezTo>
                    <a:lnTo>
                      <a:pt x="308297" y="155702"/>
                    </a:lnTo>
                    <a:cubicBezTo>
                      <a:pt x="302828" y="133849"/>
                      <a:pt x="290524" y="114045"/>
                      <a:pt x="273434" y="99704"/>
                    </a:cubicBezTo>
                    <a:lnTo>
                      <a:pt x="161326" y="0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95B833F-E41D-84B0-ECDB-E8C5142F8EE1}"/>
                  </a:ext>
                </a:extLst>
              </p:cNvPr>
              <p:cNvSpPr/>
              <p:nvPr/>
            </p:nvSpPr>
            <p:spPr>
              <a:xfrm>
                <a:off x="1421137" y="3861702"/>
                <a:ext cx="462485" cy="641930"/>
              </a:xfrm>
              <a:custGeom>
                <a:avLst/>
                <a:gdLst>
                  <a:gd name="connsiteX0" fmla="*/ 40030 w 462485"/>
                  <a:gd name="connsiteY0" fmla="*/ 0 h 641930"/>
                  <a:gd name="connsiteX1" fmla="*/ 31827 w 462485"/>
                  <a:gd name="connsiteY1" fmla="*/ 4780 h 641930"/>
                  <a:gd name="connsiteX2" fmla="*/ 31827 w 462485"/>
                  <a:gd name="connsiteY2" fmla="*/ 4780 h 641930"/>
                  <a:gd name="connsiteX3" fmla="*/ 4483 w 462485"/>
                  <a:gd name="connsiteY3" fmla="*/ 86729 h 641930"/>
                  <a:gd name="connsiteX4" fmla="*/ 42080 w 462485"/>
                  <a:gd name="connsiteY4" fmla="*/ 163214 h 641930"/>
                  <a:gd name="connsiteX5" fmla="*/ 323034 w 462485"/>
                  <a:gd name="connsiteY5" fmla="*/ 422035 h 641930"/>
                  <a:gd name="connsiteX6" fmla="*/ 462485 w 462485"/>
                  <a:gd name="connsiteY6" fmla="*/ 641931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485" h="641930">
                    <a:moveTo>
                      <a:pt x="40030" y="0"/>
                    </a:moveTo>
                    <a:cubicBezTo>
                      <a:pt x="37295" y="1366"/>
                      <a:pt x="34561" y="3415"/>
                      <a:pt x="31827" y="4780"/>
                    </a:cubicBezTo>
                    <a:lnTo>
                      <a:pt x="31827" y="4780"/>
                    </a:lnTo>
                    <a:cubicBezTo>
                      <a:pt x="4483" y="22536"/>
                      <a:pt x="-7138" y="56681"/>
                      <a:pt x="4483" y="86729"/>
                    </a:cubicBezTo>
                    <a:cubicBezTo>
                      <a:pt x="13370" y="109948"/>
                      <a:pt x="25674" y="137264"/>
                      <a:pt x="42080" y="163214"/>
                    </a:cubicBezTo>
                    <a:cubicBezTo>
                      <a:pt x="81045" y="224676"/>
                      <a:pt x="290905" y="389939"/>
                      <a:pt x="323034" y="422035"/>
                    </a:cubicBezTo>
                    <a:cubicBezTo>
                      <a:pt x="352428" y="451400"/>
                      <a:pt x="366100" y="494423"/>
                      <a:pt x="462485" y="641931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F1071D5-DB3C-D301-DE4D-FA3C390DDA4B}"/>
                  </a:ext>
                </a:extLst>
              </p:cNvPr>
              <p:cNvSpPr/>
              <p:nvPr/>
            </p:nvSpPr>
            <p:spPr>
              <a:xfrm>
                <a:off x="1649153" y="3792350"/>
                <a:ext cx="378022" cy="388951"/>
              </a:xfrm>
              <a:custGeom>
                <a:avLst/>
                <a:gdLst>
                  <a:gd name="connsiteX0" fmla="*/ 0 w 378022"/>
                  <a:gd name="connsiteY0" fmla="*/ 35206 h 388951"/>
                  <a:gd name="connsiteX1" fmla="*/ 185252 w 378022"/>
                  <a:gd name="connsiteY1" fmla="*/ 1061 h 388951"/>
                  <a:gd name="connsiteX2" fmla="*/ 254294 w 378022"/>
                  <a:gd name="connsiteY2" fmla="*/ 31109 h 388951"/>
                  <a:gd name="connsiteX3" fmla="*/ 378023 w 378022"/>
                  <a:gd name="connsiteY3" fmla="*/ 221639 h 388951"/>
                  <a:gd name="connsiteX4" fmla="*/ 346578 w 378022"/>
                  <a:gd name="connsiteY4" fmla="*/ 388951 h 388951"/>
                  <a:gd name="connsiteX5" fmla="*/ 268649 w 378022"/>
                  <a:gd name="connsiteY5" fmla="*/ 367098 h 388951"/>
                  <a:gd name="connsiteX6" fmla="*/ 201658 w 378022"/>
                  <a:gd name="connsiteY6" fmla="*/ 327490 h 388951"/>
                  <a:gd name="connsiteX7" fmla="*/ 73144 w 378022"/>
                  <a:gd name="connsiteY7" fmla="*/ 196372 h 388951"/>
                  <a:gd name="connsiteX8" fmla="*/ 14355 w 378022"/>
                  <a:gd name="connsiteY8" fmla="*/ 147886 h 388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022" h="388951">
                    <a:moveTo>
                      <a:pt x="0" y="35206"/>
                    </a:moveTo>
                    <a:lnTo>
                      <a:pt x="185252" y="1061"/>
                    </a:lnTo>
                    <a:cubicBezTo>
                      <a:pt x="211911" y="-3719"/>
                      <a:pt x="239255" y="7890"/>
                      <a:pt x="254294" y="31109"/>
                    </a:cubicBezTo>
                    <a:lnTo>
                      <a:pt x="378023" y="221639"/>
                    </a:lnTo>
                    <a:lnTo>
                      <a:pt x="346578" y="388951"/>
                    </a:lnTo>
                    <a:lnTo>
                      <a:pt x="268649" y="367098"/>
                    </a:lnTo>
                    <a:cubicBezTo>
                      <a:pt x="243356" y="360269"/>
                      <a:pt x="220114" y="346611"/>
                      <a:pt x="201658" y="327490"/>
                    </a:cubicBezTo>
                    <a:lnTo>
                      <a:pt x="73144" y="196372"/>
                    </a:lnTo>
                    <a:lnTo>
                      <a:pt x="14355" y="147886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02E345B-BC0A-668E-91EB-730B7D2BF994}"/>
                  </a:ext>
                </a:extLst>
              </p:cNvPr>
              <p:cNvSpPr/>
              <p:nvPr/>
            </p:nvSpPr>
            <p:spPr>
              <a:xfrm>
                <a:off x="1487575" y="3614351"/>
                <a:ext cx="575830" cy="156524"/>
              </a:xfrm>
              <a:custGeom>
                <a:avLst/>
                <a:gdLst>
                  <a:gd name="connsiteX0" fmla="*/ 575831 w 575830"/>
                  <a:gd name="connsiteY0" fmla="*/ 101210 h 156524"/>
                  <a:gd name="connsiteX1" fmla="*/ 494484 w 575830"/>
                  <a:gd name="connsiteY1" fmla="*/ 28822 h 156524"/>
                  <a:gd name="connsiteX2" fmla="*/ 392630 w 575830"/>
                  <a:gd name="connsiteY2" fmla="*/ 2871 h 156524"/>
                  <a:gd name="connsiteX3" fmla="*/ 20759 w 575830"/>
                  <a:gd name="connsiteY3" fmla="*/ 88234 h 156524"/>
                  <a:gd name="connsiteX4" fmla="*/ 1619 w 575830"/>
                  <a:gd name="connsiteY4" fmla="*/ 123063 h 156524"/>
                  <a:gd name="connsiteX5" fmla="*/ 1619 w 575830"/>
                  <a:gd name="connsiteY5" fmla="*/ 123063 h 156524"/>
                  <a:gd name="connsiteX6" fmla="*/ 18025 w 575830"/>
                  <a:gd name="connsiteY6" fmla="*/ 156525 h 15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830" h="156524">
                    <a:moveTo>
                      <a:pt x="575831" y="101210"/>
                    </a:moveTo>
                    <a:lnTo>
                      <a:pt x="494484" y="28822"/>
                    </a:lnTo>
                    <a:cubicBezTo>
                      <a:pt x="466457" y="4237"/>
                      <a:pt x="428860" y="-5324"/>
                      <a:pt x="392630" y="2871"/>
                    </a:cubicBezTo>
                    <a:lnTo>
                      <a:pt x="20759" y="88234"/>
                    </a:lnTo>
                    <a:cubicBezTo>
                      <a:pt x="5037" y="91649"/>
                      <a:pt x="-3850" y="108039"/>
                      <a:pt x="1619" y="123063"/>
                    </a:cubicBezTo>
                    <a:lnTo>
                      <a:pt x="1619" y="123063"/>
                    </a:lnTo>
                    <a:cubicBezTo>
                      <a:pt x="5720" y="135355"/>
                      <a:pt x="11189" y="146281"/>
                      <a:pt x="18025" y="156525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3BAD295-04EC-4FA4-DAE0-805712F1BEB5}"/>
                  </a:ext>
                </a:extLst>
              </p:cNvPr>
              <p:cNvSpPr/>
              <p:nvPr/>
            </p:nvSpPr>
            <p:spPr>
              <a:xfrm>
                <a:off x="1546615" y="4140327"/>
                <a:ext cx="30761" cy="30730"/>
              </a:xfrm>
              <a:custGeom>
                <a:avLst/>
                <a:gdLst>
                  <a:gd name="connsiteX0" fmla="*/ 0 w 30761"/>
                  <a:gd name="connsiteY0" fmla="*/ 30731 h 30730"/>
                  <a:gd name="connsiteX1" fmla="*/ 30761 w 30761"/>
                  <a:gd name="connsiteY1" fmla="*/ 0 h 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61" h="30730">
                    <a:moveTo>
                      <a:pt x="0" y="30731"/>
                    </a:moveTo>
                    <a:lnTo>
                      <a:pt x="30761" y="0"/>
                    </a:lnTo>
                  </a:path>
                </a:pathLst>
              </a:custGeom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1F04B6B-EEAC-A46D-2017-B76312A27EB1}"/>
                  </a:ext>
                </a:extLst>
              </p:cNvPr>
              <p:cNvSpPr/>
              <p:nvPr/>
            </p:nvSpPr>
            <p:spPr>
              <a:xfrm>
                <a:off x="1448005" y="3868357"/>
                <a:ext cx="122877" cy="122755"/>
              </a:xfrm>
              <a:custGeom>
                <a:avLst/>
                <a:gdLst>
                  <a:gd name="connsiteX0" fmla="*/ 119802 w 122877"/>
                  <a:gd name="connsiteY0" fmla="*/ 41148 h 122755"/>
                  <a:gd name="connsiteX1" fmla="*/ 41873 w 122877"/>
                  <a:gd name="connsiteY1" fmla="*/ 119683 h 122755"/>
                  <a:gd name="connsiteX2" fmla="*/ 28201 w 122877"/>
                  <a:gd name="connsiteY2" fmla="*/ 119683 h 122755"/>
                  <a:gd name="connsiteX3" fmla="*/ 19315 w 122877"/>
                  <a:gd name="connsiteY3" fmla="*/ 111488 h 122755"/>
                  <a:gd name="connsiteX4" fmla="*/ 18631 w 122877"/>
                  <a:gd name="connsiteY4" fmla="*/ 19296 h 122755"/>
                  <a:gd name="connsiteX5" fmla="*/ 18631 w 122877"/>
                  <a:gd name="connsiteY5" fmla="*/ 19296 h 122755"/>
                  <a:gd name="connsiteX6" fmla="*/ 110915 w 122877"/>
                  <a:gd name="connsiteY6" fmla="*/ 18613 h 122755"/>
                  <a:gd name="connsiteX7" fmla="*/ 119802 w 122877"/>
                  <a:gd name="connsiteY7" fmla="*/ 26807 h 122755"/>
                  <a:gd name="connsiteX8" fmla="*/ 119802 w 122877"/>
                  <a:gd name="connsiteY8" fmla="*/ 41148 h 1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877" h="122755">
                    <a:moveTo>
                      <a:pt x="119802" y="41148"/>
                    </a:moveTo>
                    <a:lnTo>
                      <a:pt x="41873" y="119683"/>
                    </a:lnTo>
                    <a:cubicBezTo>
                      <a:pt x="37772" y="123780"/>
                      <a:pt x="31619" y="123780"/>
                      <a:pt x="28201" y="119683"/>
                    </a:cubicBezTo>
                    <a:lnTo>
                      <a:pt x="19315" y="111488"/>
                    </a:lnTo>
                    <a:cubicBezTo>
                      <a:pt x="-5978" y="86220"/>
                      <a:pt x="-6661" y="45246"/>
                      <a:pt x="18631" y="19296"/>
                    </a:cubicBezTo>
                    <a:lnTo>
                      <a:pt x="18631" y="19296"/>
                    </a:lnTo>
                    <a:cubicBezTo>
                      <a:pt x="43924" y="-5972"/>
                      <a:pt x="84939" y="-6655"/>
                      <a:pt x="110915" y="18613"/>
                    </a:cubicBezTo>
                    <a:lnTo>
                      <a:pt x="119802" y="26807"/>
                    </a:lnTo>
                    <a:cubicBezTo>
                      <a:pt x="123903" y="30905"/>
                      <a:pt x="123903" y="37051"/>
                      <a:pt x="119802" y="41148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BE44B2-4E1E-6C49-A26A-C7F8CB861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09550"/>
            <a:ext cx="8229600" cy="6096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Checklist For UI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F39FE0-0051-5732-4B35-8FA1962C8FC2}"/>
              </a:ext>
            </a:extLst>
          </p:cNvPr>
          <p:cNvGrpSpPr/>
          <p:nvPr/>
        </p:nvGrpSpPr>
        <p:grpSpPr>
          <a:xfrm>
            <a:off x="3417384" y="1312486"/>
            <a:ext cx="152400" cy="152400"/>
            <a:chOff x="3200400" y="1123950"/>
            <a:chExt cx="152400" cy="15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0CFBAD-64A5-1C99-B4CC-81B9C44CCC8F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493E1A88-C45A-B549-83E2-4386B0F3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0295E8-7347-E562-6E5F-ECE003415574}"/>
              </a:ext>
            </a:extLst>
          </p:cNvPr>
          <p:cNvGrpSpPr/>
          <p:nvPr/>
        </p:nvGrpSpPr>
        <p:grpSpPr>
          <a:xfrm>
            <a:off x="666750" y="1581150"/>
            <a:ext cx="152400" cy="152400"/>
            <a:chOff x="3200400" y="1123950"/>
            <a:chExt cx="152400" cy="15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AB770D-04AA-4040-0B96-C5C9A51E7953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479D210-6723-CF1C-D7BA-2E67127F1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15FDECE-1CFF-F798-81ED-294C3B933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57420"/>
              </p:ext>
            </p:extLst>
          </p:nvPr>
        </p:nvGraphicFramePr>
        <p:xfrm>
          <a:off x="6129306" y="971550"/>
          <a:ext cx="2458064" cy="111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CSS PREPROCESSOR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SCSS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LESS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86372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20EA9EBA-6B0B-5FAD-7A9E-1B223A017D2A}"/>
              </a:ext>
            </a:extLst>
          </p:cNvPr>
          <p:cNvGrpSpPr/>
          <p:nvPr/>
        </p:nvGrpSpPr>
        <p:grpSpPr>
          <a:xfrm>
            <a:off x="666750" y="3899253"/>
            <a:ext cx="152400" cy="152400"/>
            <a:chOff x="3200400" y="1123950"/>
            <a:chExt cx="152400" cy="1524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55F10F-3516-A29B-0F67-AC5F7F632FA4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433E76E3-1CB8-1431-F591-E643C635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4869D3-E8A8-C9C3-8BCF-0C218E868EA9}"/>
              </a:ext>
            </a:extLst>
          </p:cNvPr>
          <p:cNvGrpSpPr/>
          <p:nvPr/>
        </p:nvGrpSpPr>
        <p:grpSpPr>
          <a:xfrm>
            <a:off x="3417384" y="1581150"/>
            <a:ext cx="152400" cy="152400"/>
            <a:chOff x="3200400" y="1123950"/>
            <a:chExt cx="152400" cy="152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0C07BE-78B0-E4AE-2410-8CC3A9D3CFBB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0184E46-C9A2-9420-3FD0-6B7806ABE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D216AB-6C28-A32E-A3AB-E9F64C9BFF61}"/>
              </a:ext>
            </a:extLst>
          </p:cNvPr>
          <p:cNvGrpSpPr/>
          <p:nvPr/>
        </p:nvGrpSpPr>
        <p:grpSpPr>
          <a:xfrm>
            <a:off x="6248400" y="1885950"/>
            <a:ext cx="152400" cy="152400"/>
            <a:chOff x="3200400" y="1123950"/>
            <a:chExt cx="152400" cy="1524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A0E59C-3FD4-7A66-6A5A-80162DEEC42E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369616B-D725-035C-FE1A-08A294370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00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258A97E5-9D53-E535-F5E5-53C55703FE0D}"/>
              </a:ext>
            </a:extLst>
          </p:cNvPr>
          <p:cNvSpPr txBox="1">
            <a:spLocks/>
          </p:cNvSpPr>
          <p:nvPr/>
        </p:nvSpPr>
        <p:spPr>
          <a:xfrm>
            <a:off x="457200" y="305284"/>
            <a:ext cx="8229600" cy="43766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Swimlane Diagram Slide Template</a:t>
            </a:r>
            <a:endParaRPr lang="en-US" dirty="0"/>
          </a:p>
        </p:txBody>
      </p:sp>
      <p:sp>
        <p:nvSpPr>
          <p:cNvPr id="4" name="Graphic 6">
            <a:extLst>
              <a:ext uri="{FF2B5EF4-FFF2-40B4-BE49-F238E27FC236}">
                <a16:creationId xmlns:a16="http://schemas.microsoft.com/office/drawing/2014/main" id="{342654D2-CFB6-9387-04E7-A49F1E709CA5}"/>
              </a:ext>
            </a:extLst>
          </p:cNvPr>
          <p:cNvSpPr/>
          <p:nvPr/>
        </p:nvSpPr>
        <p:spPr>
          <a:xfrm>
            <a:off x="8364532" y="1700390"/>
            <a:ext cx="599812" cy="212776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337F6E5F-3E73-62B8-ADFF-615A95A95287}"/>
              </a:ext>
            </a:extLst>
          </p:cNvPr>
          <p:cNvSpPr/>
          <p:nvPr/>
        </p:nvSpPr>
        <p:spPr>
          <a:xfrm>
            <a:off x="8351044" y="1983202"/>
            <a:ext cx="660404" cy="389414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chemeClr val="accent3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FBB8FE19-67CC-A452-DD2C-578D4DD8B39E}"/>
              </a:ext>
            </a:extLst>
          </p:cNvPr>
          <p:cNvSpPr/>
          <p:nvPr/>
        </p:nvSpPr>
        <p:spPr>
          <a:xfrm>
            <a:off x="8426467" y="2430060"/>
            <a:ext cx="509558" cy="198393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7" name="Graphic 16">
            <a:extLst>
              <a:ext uri="{FF2B5EF4-FFF2-40B4-BE49-F238E27FC236}">
                <a16:creationId xmlns:a16="http://schemas.microsoft.com/office/drawing/2014/main" id="{89CD7154-63E3-02BA-9E63-37EF35EA1E88}"/>
              </a:ext>
            </a:extLst>
          </p:cNvPr>
          <p:cNvSpPr/>
          <p:nvPr/>
        </p:nvSpPr>
        <p:spPr>
          <a:xfrm>
            <a:off x="8436640" y="2731810"/>
            <a:ext cx="494568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YES/NO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4EEFA-D32A-9F5A-4F71-25F576E22BD1}"/>
              </a:ext>
            </a:extLst>
          </p:cNvPr>
          <p:cNvSpPr txBox="1"/>
          <p:nvPr/>
        </p:nvSpPr>
        <p:spPr>
          <a:xfrm>
            <a:off x="8251033" y="1450350"/>
            <a:ext cx="950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ELEMENTS</a:t>
            </a:r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F557F47D-8349-EB2B-00F6-F9ECD45DF2D8}"/>
              </a:ext>
            </a:extLst>
          </p:cNvPr>
          <p:cNvSpPr/>
          <p:nvPr/>
        </p:nvSpPr>
        <p:spPr>
          <a:xfrm>
            <a:off x="533642" y="742950"/>
            <a:ext cx="773943" cy="274548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10" name="Graphic 8">
            <a:extLst>
              <a:ext uri="{FF2B5EF4-FFF2-40B4-BE49-F238E27FC236}">
                <a16:creationId xmlns:a16="http://schemas.microsoft.com/office/drawing/2014/main" id="{21EAE491-DDAC-4F5E-41F8-079BD855F1DF}"/>
              </a:ext>
            </a:extLst>
          </p:cNvPr>
          <p:cNvSpPr/>
          <p:nvPr/>
        </p:nvSpPr>
        <p:spPr>
          <a:xfrm>
            <a:off x="479562" y="1371009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THEME ?  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C1138FF-5162-4AD6-B245-E1648273DDD1}"/>
              </a:ext>
            </a:extLst>
          </p:cNvPr>
          <p:cNvSpPr/>
          <p:nvPr/>
        </p:nvSpPr>
        <p:spPr>
          <a:xfrm>
            <a:off x="3926420" y="2768178"/>
            <a:ext cx="1130126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USING LIBRARAY</a:t>
            </a: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EEA436E5-3B3C-2D47-6768-9EF518AA2D35}"/>
              </a:ext>
            </a:extLst>
          </p:cNvPr>
          <p:cNvSpPr/>
          <p:nvPr/>
        </p:nvSpPr>
        <p:spPr>
          <a:xfrm>
            <a:off x="6604998" y="2252074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F5C247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AS PER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PROVIDED THEME</a:t>
            </a: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DFD27C30-AC2C-BEBE-7666-8FC04B54301C}"/>
              </a:ext>
            </a:extLst>
          </p:cNvPr>
          <p:cNvSpPr/>
          <p:nvPr/>
        </p:nvSpPr>
        <p:spPr>
          <a:xfrm>
            <a:off x="5631656" y="1472265"/>
            <a:ext cx="1463910" cy="555969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 THEME INTO REACT BY FOLLOWING ANY OF THE STYLING APPROCH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89E217-25E7-6910-CC0E-D86604DDE26F}"/>
              </a:ext>
            </a:extLst>
          </p:cNvPr>
          <p:cNvCxnSpPr>
            <a:cxnSpLocks/>
          </p:cNvCxnSpPr>
          <p:nvPr/>
        </p:nvCxnSpPr>
        <p:spPr>
          <a:xfrm>
            <a:off x="914400" y="1079100"/>
            <a:ext cx="0" cy="24428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82F1BC-1E10-EAD6-6AA4-B0B1D7E4342C}"/>
              </a:ext>
            </a:extLst>
          </p:cNvPr>
          <p:cNvCxnSpPr>
            <a:cxnSpLocks/>
          </p:cNvCxnSpPr>
          <p:nvPr/>
        </p:nvCxnSpPr>
        <p:spPr>
          <a:xfrm>
            <a:off x="1419224" y="1723434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raphic 16">
            <a:extLst>
              <a:ext uri="{FF2B5EF4-FFF2-40B4-BE49-F238E27FC236}">
                <a16:creationId xmlns:a16="http://schemas.microsoft.com/office/drawing/2014/main" id="{12B318F6-2558-C383-1101-9BDB37CE90E9}"/>
              </a:ext>
            </a:extLst>
          </p:cNvPr>
          <p:cNvSpPr/>
          <p:nvPr/>
        </p:nvSpPr>
        <p:spPr>
          <a:xfrm>
            <a:off x="1600200" y="1654714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17" name="Graphic 8">
            <a:extLst>
              <a:ext uri="{FF2B5EF4-FFF2-40B4-BE49-F238E27FC236}">
                <a16:creationId xmlns:a16="http://schemas.microsoft.com/office/drawing/2014/main" id="{666D8322-FCA6-B3E2-8A36-7D1657AF5466}"/>
              </a:ext>
            </a:extLst>
          </p:cNvPr>
          <p:cNvSpPr/>
          <p:nvPr/>
        </p:nvSpPr>
        <p:spPr>
          <a:xfrm>
            <a:off x="2189832" y="1382262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COMPONENT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C9D999-FC2D-A889-92C4-1D36C92AE476}"/>
              </a:ext>
            </a:extLst>
          </p:cNvPr>
          <p:cNvCxnSpPr>
            <a:cxnSpLocks/>
          </p:cNvCxnSpPr>
          <p:nvPr/>
        </p:nvCxnSpPr>
        <p:spPr>
          <a:xfrm>
            <a:off x="914400" y="2125866"/>
            <a:ext cx="0" cy="49350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raphic 16">
            <a:extLst>
              <a:ext uri="{FF2B5EF4-FFF2-40B4-BE49-F238E27FC236}">
                <a16:creationId xmlns:a16="http://schemas.microsoft.com/office/drawing/2014/main" id="{1199645A-CDBC-EA1D-FEDC-A38A98CAB0A8}"/>
              </a:ext>
            </a:extLst>
          </p:cNvPr>
          <p:cNvSpPr/>
          <p:nvPr/>
        </p:nvSpPr>
        <p:spPr>
          <a:xfrm>
            <a:off x="792956" y="2252074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B2DB86-4960-319E-ED0F-A66F8DEBCE28}"/>
              </a:ext>
            </a:extLst>
          </p:cNvPr>
          <p:cNvCxnSpPr>
            <a:cxnSpLocks/>
          </p:cNvCxnSpPr>
          <p:nvPr/>
        </p:nvCxnSpPr>
        <p:spPr>
          <a:xfrm>
            <a:off x="3124200" y="1733614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raphic 16">
            <a:extLst>
              <a:ext uri="{FF2B5EF4-FFF2-40B4-BE49-F238E27FC236}">
                <a16:creationId xmlns:a16="http://schemas.microsoft.com/office/drawing/2014/main" id="{3A6D87DC-9E3B-C9E2-32B1-CCCE9B5A1319}"/>
              </a:ext>
            </a:extLst>
          </p:cNvPr>
          <p:cNvSpPr/>
          <p:nvPr/>
        </p:nvSpPr>
        <p:spPr>
          <a:xfrm>
            <a:off x="3305176" y="1664894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22" name="Graphic 8">
            <a:extLst>
              <a:ext uri="{FF2B5EF4-FFF2-40B4-BE49-F238E27FC236}">
                <a16:creationId xmlns:a16="http://schemas.microsoft.com/office/drawing/2014/main" id="{CF1FAACD-C772-88A7-2CEA-3320D9031E70}"/>
              </a:ext>
            </a:extLst>
          </p:cNvPr>
          <p:cNvSpPr/>
          <p:nvPr/>
        </p:nvSpPr>
        <p:spPr>
          <a:xfrm>
            <a:off x="3894808" y="1392442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MUI 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032AC8-B625-E34D-9135-802B7084BA9A}"/>
              </a:ext>
            </a:extLst>
          </p:cNvPr>
          <p:cNvCxnSpPr>
            <a:cxnSpLocks/>
          </p:cNvCxnSpPr>
          <p:nvPr/>
        </p:nvCxnSpPr>
        <p:spPr>
          <a:xfrm>
            <a:off x="4843641" y="1744530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raphic 16">
            <a:extLst>
              <a:ext uri="{FF2B5EF4-FFF2-40B4-BE49-F238E27FC236}">
                <a16:creationId xmlns:a16="http://schemas.microsoft.com/office/drawing/2014/main" id="{3F4354E3-B00A-421E-DDAC-1958EC664A99}"/>
              </a:ext>
            </a:extLst>
          </p:cNvPr>
          <p:cNvSpPr/>
          <p:nvPr/>
        </p:nvSpPr>
        <p:spPr>
          <a:xfrm>
            <a:off x="5024617" y="1675810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1BB9F0-3563-5DA8-C4A3-A6DC309125B5}"/>
              </a:ext>
            </a:extLst>
          </p:cNvPr>
          <p:cNvCxnSpPr>
            <a:cxnSpLocks/>
          </p:cNvCxnSpPr>
          <p:nvPr/>
        </p:nvCxnSpPr>
        <p:spPr>
          <a:xfrm>
            <a:off x="2612232" y="899858"/>
            <a:ext cx="4931568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Graphic 16">
            <a:extLst>
              <a:ext uri="{FF2B5EF4-FFF2-40B4-BE49-F238E27FC236}">
                <a16:creationId xmlns:a16="http://schemas.microsoft.com/office/drawing/2014/main" id="{5BBCC956-1497-EC9F-D9FB-703A4FECE508}"/>
              </a:ext>
            </a:extLst>
          </p:cNvPr>
          <p:cNvSpPr/>
          <p:nvPr/>
        </p:nvSpPr>
        <p:spPr>
          <a:xfrm>
            <a:off x="2894166" y="830802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49D4A1-33F4-D3F9-FEAD-5C794843C37D}"/>
              </a:ext>
            </a:extLst>
          </p:cNvPr>
          <p:cNvCxnSpPr>
            <a:cxnSpLocks/>
          </p:cNvCxnSpPr>
          <p:nvPr/>
        </p:nvCxnSpPr>
        <p:spPr>
          <a:xfrm>
            <a:off x="2620630" y="892724"/>
            <a:ext cx="0" cy="4449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E97E76-759F-45FE-DE75-770B22CEB5FE}"/>
              </a:ext>
            </a:extLst>
          </p:cNvPr>
          <p:cNvCxnSpPr>
            <a:cxnSpLocks/>
          </p:cNvCxnSpPr>
          <p:nvPr/>
        </p:nvCxnSpPr>
        <p:spPr>
          <a:xfrm>
            <a:off x="4326732" y="2147298"/>
            <a:ext cx="0" cy="54350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raphic 16">
            <a:extLst>
              <a:ext uri="{FF2B5EF4-FFF2-40B4-BE49-F238E27FC236}">
                <a16:creationId xmlns:a16="http://schemas.microsoft.com/office/drawing/2014/main" id="{400EF6FC-AA21-A46B-C65A-6C7AA31DBCF8}"/>
              </a:ext>
            </a:extLst>
          </p:cNvPr>
          <p:cNvSpPr/>
          <p:nvPr/>
        </p:nvSpPr>
        <p:spPr>
          <a:xfrm>
            <a:off x="4205288" y="2284830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71B800-C0A5-7E4B-8AEE-358213EFB2AD}"/>
              </a:ext>
            </a:extLst>
          </p:cNvPr>
          <p:cNvCxnSpPr>
            <a:cxnSpLocks/>
          </p:cNvCxnSpPr>
          <p:nvPr/>
        </p:nvCxnSpPr>
        <p:spPr>
          <a:xfrm>
            <a:off x="5105400" y="3032786"/>
            <a:ext cx="250443" cy="382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332B2-E50C-E5CE-8272-B050E3175440}"/>
              </a:ext>
            </a:extLst>
          </p:cNvPr>
          <p:cNvCxnSpPr>
            <a:cxnSpLocks/>
          </p:cNvCxnSpPr>
          <p:nvPr/>
        </p:nvCxnSpPr>
        <p:spPr>
          <a:xfrm flipV="1">
            <a:off x="8001000" y="1062689"/>
            <a:ext cx="0" cy="316797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raphic 8">
            <a:extLst>
              <a:ext uri="{FF2B5EF4-FFF2-40B4-BE49-F238E27FC236}">
                <a16:creationId xmlns:a16="http://schemas.microsoft.com/office/drawing/2014/main" id="{567B2FD8-0798-54D1-709B-00DA9C73645E}"/>
              </a:ext>
            </a:extLst>
          </p:cNvPr>
          <p:cNvSpPr/>
          <p:nvPr/>
        </p:nvSpPr>
        <p:spPr>
          <a:xfrm>
            <a:off x="478632" y="2666410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VISUALS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(Figma..)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4A0BCE-509B-2156-C8C7-DC27E51D5964}"/>
              </a:ext>
            </a:extLst>
          </p:cNvPr>
          <p:cNvCxnSpPr>
            <a:cxnSpLocks/>
          </p:cNvCxnSpPr>
          <p:nvPr/>
        </p:nvCxnSpPr>
        <p:spPr>
          <a:xfrm>
            <a:off x="913470" y="3421267"/>
            <a:ext cx="0" cy="49350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Graphic 16">
            <a:extLst>
              <a:ext uri="{FF2B5EF4-FFF2-40B4-BE49-F238E27FC236}">
                <a16:creationId xmlns:a16="http://schemas.microsoft.com/office/drawing/2014/main" id="{0FCC74ED-450D-3BE4-B443-84F12586855A}"/>
              </a:ext>
            </a:extLst>
          </p:cNvPr>
          <p:cNvSpPr/>
          <p:nvPr/>
        </p:nvSpPr>
        <p:spPr>
          <a:xfrm>
            <a:off x="792026" y="3547475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2D2A75-2097-88A4-B965-CBFE25C59292}"/>
              </a:ext>
            </a:extLst>
          </p:cNvPr>
          <p:cNvCxnSpPr>
            <a:cxnSpLocks/>
          </p:cNvCxnSpPr>
          <p:nvPr/>
        </p:nvCxnSpPr>
        <p:spPr>
          <a:xfrm>
            <a:off x="1408828" y="3033122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Graphic 16">
            <a:extLst>
              <a:ext uri="{FF2B5EF4-FFF2-40B4-BE49-F238E27FC236}">
                <a16:creationId xmlns:a16="http://schemas.microsoft.com/office/drawing/2014/main" id="{B8ADEBEB-C01F-04F9-0A2E-F86EED383B54}"/>
              </a:ext>
            </a:extLst>
          </p:cNvPr>
          <p:cNvSpPr/>
          <p:nvPr/>
        </p:nvSpPr>
        <p:spPr>
          <a:xfrm>
            <a:off x="1589804" y="2964402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34A5A57C-0342-C912-3EF1-3D34C72FB171}"/>
              </a:ext>
            </a:extLst>
          </p:cNvPr>
          <p:cNvSpPr/>
          <p:nvPr/>
        </p:nvSpPr>
        <p:spPr>
          <a:xfrm>
            <a:off x="1905000" y="3960673"/>
            <a:ext cx="1463910" cy="555969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UI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PER THE VISUALS</a:t>
            </a:r>
          </a:p>
        </p:txBody>
      </p:sp>
      <p:sp>
        <p:nvSpPr>
          <p:cNvPr id="38" name="Graphic 8">
            <a:extLst>
              <a:ext uri="{FF2B5EF4-FFF2-40B4-BE49-F238E27FC236}">
                <a16:creationId xmlns:a16="http://schemas.microsoft.com/office/drawing/2014/main" id="{F90F4F07-87E1-5BCD-5008-FDF6BCF29140}"/>
              </a:ext>
            </a:extLst>
          </p:cNvPr>
          <p:cNvSpPr/>
          <p:nvPr/>
        </p:nvSpPr>
        <p:spPr>
          <a:xfrm>
            <a:off x="2196976" y="2680698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MUI 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93BAC3-401B-EC72-C76D-848C5C3D6854}"/>
              </a:ext>
            </a:extLst>
          </p:cNvPr>
          <p:cNvCxnSpPr>
            <a:cxnSpLocks/>
          </p:cNvCxnSpPr>
          <p:nvPr/>
        </p:nvCxnSpPr>
        <p:spPr>
          <a:xfrm>
            <a:off x="2628900" y="3425446"/>
            <a:ext cx="0" cy="49350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raphic 16">
            <a:extLst>
              <a:ext uri="{FF2B5EF4-FFF2-40B4-BE49-F238E27FC236}">
                <a16:creationId xmlns:a16="http://schemas.microsoft.com/office/drawing/2014/main" id="{7F1BCD5B-56B6-82EF-C3AA-31523700A6F5}"/>
              </a:ext>
            </a:extLst>
          </p:cNvPr>
          <p:cNvSpPr/>
          <p:nvPr/>
        </p:nvSpPr>
        <p:spPr>
          <a:xfrm>
            <a:off x="2507456" y="3551654"/>
            <a:ext cx="251950" cy="152398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sp>
        <p:nvSpPr>
          <p:cNvPr id="41" name="Graphic 6">
            <a:extLst>
              <a:ext uri="{FF2B5EF4-FFF2-40B4-BE49-F238E27FC236}">
                <a16:creationId xmlns:a16="http://schemas.microsoft.com/office/drawing/2014/main" id="{5CCC0BAA-1D95-854E-922D-F2C09B7B64A9}"/>
              </a:ext>
            </a:extLst>
          </p:cNvPr>
          <p:cNvSpPr/>
          <p:nvPr/>
        </p:nvSpPr>
        <p:spPr>
          <a:xfrm>
            <a:off x="7614028" y="748591"/>
            <a:ext cx="773943" cy="274548"/>
          </a:xfrm>
          <a:custGeom>
            <a:avLst/>
            <a:gdLst>
              <a:gd name="connsiteX0" fmla="*/ 653608 w 835374"/>
              <a:gd name="connsiteY0" fmla="*/ 363578 h 363578"/>
              <a:gd name="connsiteX1" fmla="*/ 181767 w 835374"/>
              <a:gd name="connsiteY1" fmla="*/ 363578 h 363578"/>
              <a:gd name="connsiteX2" fmla="*/ 0 w 835374"/>
              <a:gd name="connsiteY2" fmla="*/ 182261 h 363578"/>
              <a:gd name="connsiteX3" fmla="*/ 0 w 835374"/>
              <a:gd name="connsiteY3" fmla="*/ 182261 h 363578"/>
              <a:gd name="connsiteX4" fmla="*/ 181767 w 835374"/>
              <a:gd name="connsiteY4" fmla="*/ 0 h 363578"/>
              <a:gd name="connsiteX5" fmla="*/ 653608 w 835374"/>
              <a:gd name="connsiteY5" fmla="*/ 0 h 363578"/>
              <a:gd name="connsiteX6" fmla="*/ 835375 w 835374"/>
              <a:gd name="connsiteY6" fmla="*/ 182261 h 363578"/>
              <a:gd name="connsiteX7" fmla="*/ 835375 w 835374"/>
              <a:gd name="connsiteY7" fmla="*/ 182261 h 363578"/>
              <a:gd name="connsiteX8" fmla="*/ 653608 w 835374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374" h="363578">
                <a:moveTo>
                  <a:pt x="653608" y="363578"/>
                </a:moveTo>
                <a:lnTo>
                  <a:pt x="181767" y="363578"/>
                </a:lnTo>
                <a:cubicBezTo>
                  <a:pt x="80995" y="363578"/>
                  <a:pt x="0" y="282363"/>
                  <a:pt x="0" y="182261"/>
                </a:cubicBezTo>
                <a:lnTo>
                  <a:pt x="0" y="182261"/>
                </a:lnTo>
                <a:cubicBezTo>
                  <a:pt x="0" y="81215"/>
                  <a:pt x="80995" y="0"/>
                  <a:pt x="181767" y="0"/>
                </a:cubicBezTo>
                <a:lnTo>
                  <a:pt x="653608" y="0"/>
                </a:lnTo>
                <a:cubicBezTo>
                  <a:pt x="753438" y="0"/>
                  <a:pt x="835375" y="81215"/>
                  <a:pt x="835375" y="182261"/>
                </a:cubicBezTo>
                <a:lnTo>
                  <a:pt x="835375" y="182261"/>
                </a:lnTo>
                <a:cubicBezTo>
                  <a:pt x="835375" y="282363"/>
                  <a:pt x="753438" y="363578"/>
                  <a:pt x="653608" y="363578"/>
                </a:cubicBezTo>
                <a:close/>
              </a:path>
            </a:pathLst>
          </a:custGeom>
          <a:solidFill>
            <a:srgbClr val="A32C95"/>
          </a:solidFill>
          <a:ln w="941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8A0CE2-5D8A-8FAC-AFF3-A689FC72524E}"/>
              </a:ext>
            </a:extLst>
          </p:cNvPr>
          <p:cNvCxnSpPr>
            <a:cxnSpLocks/>
          </p:cNvCxnSpPr>
          <p:nvPr/>
        </p:nvCxnSpPr>
        <p:spPr>
          <a:xfrm flipH="1">
            <a:off x="7162800" y="1744866"/>
            <a:ext cx="8382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1E2BDE-1D2E-6F09-0800-C9F500141A08}"/>
              </a:ext>
            </a:extLst>
          </p:cNvPr>
          <p:cNvCxnSpPr>
            <a:cxnSpLocks/>
          </p:cNvCxnSpPr>
          <p:nvPr/>
        </p:nvCxnSpPr>
        <p:spPr>
          <a:xfrm>
            <a:off x="3124200" y="3032786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Graphic 16">
            <a:extLst>
              <a:ext uri="{FF2B5EF4-FFF2-40B4-BE49-F238E27FC236}">
                <a16:creationId xmlns:a16="http://schemas.microsoft.com/office/drawing/2014/main" id="{8B791BC1-B4D2-E785-FB74-88B2E3569C2A}"/>
              </a:ext>
            </a:extLst>
          </p:cNvPr>
          <p:cNvSpPr/>
          <p:nvPr/>
        </p:nvSpPr>
        <p:spPr>
          <a:xfrm>
            <a:off x="3305176" y="2964066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E492C5BA-D826-1822-CE62-8549E7FB2A59}"/>
              </a:ext>
            </a:extLst>
          </p:cNvPr>
          <p:cNvSpPr/>
          <p:nvPr/>
        </p:nvSpPr>
        <p:spPr>
          <a:xfrm>
            <a:off x="4191000" y="3968264"/>
            <a:ext cx="1817422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FCB040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BY FOLLOWING ANY OF THE STYLING APPROCH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8A8F35-B897-0AEA-D03B-DB16CAE87EAA}"/>
              </a:ext>
            </a:extLst>
          </p:cNvPr>
          <p:cNvCxnSpPr>
            <a:cxnSpLocks/>
          </p:cNvCxnSpPr>
          <p:nvPr/>
        </p:nvCxnSpPr>
        <p:spPr>
          <a:xfrm>
            <a:off x="3429000" y="4232872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300D6E-E14F-298D-BCE8-D6324051959B}"/>
              </a:ext>
            </a:extLst>
          </p:cNvPr>
          <p:cNvCxnSpPr>
            <a:cxnSpLocks/>
          </p:cNvCxnSpPr>
          <p:nvPr/>
        </p:nvCxnSpPr>
        <p:spPr>
          <a:xfrm flipH="1" flipV="1">
            <a:off x="6069808" y="4230661"/>
            <a:ext cx="1931192" cy="22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raphic 8">
            <a:extLst>
              <a:ext uri="{FF2B5EF4-FFF2-40B4-BE49-F238E27FC236}">
                <a16:creationId xmlns:a16="http://schemas.microsoft.com/office/drawing/2014/main" id="{04EF4F3B-14A6-3C45-37E7-749E34CACE9A}"/>
              </a:ext>
            </a:extLst>
          </p:cNvPr>
          <p:cNvSpPr/>
          <p:nvPr/>
        </p:nvSpPr>
        <p:spPr>
          <a:xfrm>
            <a:off x="5412995" y="2680698"/>
            <a:ext cx="875885" cy="707503"/>
          </a:xfrm>
          <a:custGeom>
            <a:avLst/>
            <a:gdLst>
              <a:gd name="connsiteX0" fmla="*/ 613343 w 624070"/>
              <a:gd name="connsiteY0" fmla="*/ 245269 h 451484"/>
              <a:gd name="connsiteX1" fmla="*/ 324822 w 624070"/>
              <a:gd name="connsiteY1" fmla="*/ 447199 h 451484"/>
              <a:gd name="connsiteX2" fmla="*/ 297478 w 624070"/>
              <a:gd name="connsiteY2" fmla="*/ 447199 h 451484"/>
              <a:gd name="connsiteX3" fmla="*/ 9900 w 624070"/>
              <a:gd name="connsiteY3" fmla="*/ 245269 h 451484"/>
              <a:gd name="connsiteX4" fmla="*/ 9900 w 624070"/>
              <a:gd name="connsiteY4" fmla="*/ 206216 h 451484"/>
              <a:gd name="connsiteX5" fmla="*/ 298421 w 624070"/>
              <a:gd name="connsiteY5" fmla="*/ 4286 h 451484"/>
              <a:gd name="connsiteX6" fmla="*/ 325765 w 624070"/>
              <a:gd name="connsiteY6" fmla="*/ 4286 h 451484"/>
              <a:gd name="connsiteX7" fmla="*/ 614286 w 624070"/>
              <a:gd name="connsiteY7" fmla="*/ 206216 h 451484"/>
              <a:gd name="connsiteX8" fmla="*/ 613343 w 624070"/>
              <a:gd name="connsiteY8" fmla="*/ 245269 h 4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070" h="451484">
                <a:moveTo>
                  <a:pt x="613343" y="245269"/>
                </a:moveTo>
                <a:lnTo>
                  <a:pt x="324822" y="447199"/>
                </a:lnTo>
                <a:cubicBezTo>
                  <a:pt x="316336" y="452914"/>
                  <a:pt x="305964" y="452914"/>
                  <a:pt x="297478" y="447199"/>
                </a:cubicBezTo>
                <a:lnTo>
                  <a:pt x="9900" y="245269"/>
                </a:lnTo>
                <a:cubicBezTo>
                  <a:pt x="-3300" y="235744"/>
                  <a:pt x="-3300" y="215741"/>
                  <a:pt x="9900" y="206216"/>
                </a:cubicBezTo>
                <a:lnTo>
                  <a:pt x="298421" y="4286"/>
                </a:lnTo>
                <a:cubicBezTo>
                  <a:pt x="306907" y="-1429"/>
                  <a:pt x="317279" y="-1429"/>
                  <a:pt x="325765" y="4286"/>
                </a:cubicBezTo>
                <a:lnTo>
                  <a:pt x="614286" y="206216"/>
                </a:lnTo>
                <a:cubicBezTo>
                  <a:pt x="627486" y="215741"/>
                  <a:pt x="627486" y="235744"/>
                  <a:pt x="613343" y="245269"/>
                </a:cubicBezTo>
                <a:close/>
              </a:path>
            </a:pathLst>
          </a:custGeom>
          <a:solidFill>
            <a:srgbClr val="867BBF"/>
          </a:solidFill>
          <a:ln w="9381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STYLING 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PROVIDED?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DF1541-1630-EDF6-9705-EC6B5F614395}"/>
              </a:ext>
            </a:extLst>
          </p:cNvPr>
          <p:cNvCxnSpPr>
            <a:cxnSpLocks/>
          </p:cNvCxnSpPr>
          <p:nvPr/>
        </p:nvCxnSpPr>
        <p:spPr>
          <a:xfrm>
            <a:off x="5837470" y="2516703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Graphic 16">
            <a:extLst>
              <a:ext uri="{FF2B5EF4-FFF2-40B4-BE49-F238E27FC236}">
                <a16:creationId xmlns:a16="http://schemas.microsoft.com/office/drawing/2014/main" id="{4B6B7120-9EA3-0F43-9624-454858096151}"/>
              </a:ext>
            </a:extLst>
          </p:cNvPr>
          <p:cNvSpPr/>
          <p:nvPr/>
        </p:nvSpPr>
        <p:spPr>
          <a:xfrm>
            <a:off x="6018446" y="2447983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525B76-0924-2080-F7FB-407E8C530382}"/>
              </a:ext>
            </a:extLst>
          </p:cNvPr>
          <p:cNvCxnSpPr>
            <a:cxnSpLocks/>
          </p:cNvCxnSpPr>
          <p:nvPr/>
        </p:nvCxnSpPr>
        <p:spPr>
          <a:xfrm>
            <a:off x="5845968" y="2519116"/>
            <a:ext cx="0" cy="1145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raphic 12">
            <a:extLst>
              <a:ext uri="{FF2B5EF4-FFF2-40B4-BE49-F238E27FC236}">
                <a16:creationId xmlns:a16="http://schemas.microsoft.com/office/drawing/2014/main" id="{976CF2B7-F020-DC89-ABAF-800AB0A44F98}"/>
              </a:ext>
            </a:extLst>
          </p:cNvPr>
          <p:cNvSpPr/>
          <p:nvPr/>
        </p:nvSpPr>
        <p:spPr>
          <a:xfrm>
            <a:off x="6621076" y="3260315"/>
            <a:ext cx="1115604" cy="541951"/>
          </a:xfrm>
          <a:custGeom>
            <a:avLst/>
            <a:gdLst>
              <a:gd name="connsiteX0" fmla="*/ 743903 w 761127"/>
              <a:gd name="connsiteY0" fmla="*/ 363578 h 363578"/>
              <a:gd name="connsiteX1" fmla="*/ 17145 w 761127"/>
              <a:gd name="connsiteY1" fmla="*/ 363578 h 363578"/>
              <a:gd name="connsiteX2" fmla="*/ 0 w 761127"/>
              <a:gd name="connsiteY2" fmla="*/ 346580 h 363578"/>
              <a:gd name="connsiteX3" fmla="*/ 0 w 761127"/>
              <a:gd name="connsiteY3" fmla="*/ 16998 h 363578"/>
              <a:gd name="connsiteX4" fmla="*/ 17145 w 761127"/>
              <a:gd name="connsiteY4" fmla="*/ 0 h 363578"/>
              <a:gd name="connsiteX5" fmla="*/ 743903 w 761127"/>
              <a:gd name="connsiteY5" fmla="*/ 0 h 363578"/>
              <a:gd name="connsiteX6" fmla="*/ 761048 w 761127"/>
              <a:gd name="connsiteY6" fmla="*/ 16998 h 363578"/>
              <a:gd name="connsiteX7" fmla="*/ 761048 w 761127"/>
              <a:gd name="connsiteY7" fmla="*/ 346580 h 363578"/>
              <a:gd name="connsiteX8" fmla="*/ 743903 w 761127"/>
              <a:gd name="connsiteY8" fmla="*/ 363578 h 36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127" h="363578">
                <a:moveTo>
                  <a:pt x="743903" y="363578"/>
                </a:moveTo>
                <a:lnTo>
                  <a:pt x="17145" y="363578"/>
                </a:lnTo>
                <a:cubicBezTo>
                  <a:pt x="7620" y="363578"/>
                  <a:pt x="0" y="356023"/>
                  <a:pt x="0" y="346580"/>
                </a:cubicBezTo>
                <a:lnTo>
                  <a:pt x="0" y="16998"/>
                </a:lnTo>
                <a:cubicBezTo>
                  <a:pt x="0" y="7555"/>
                  <a:pt x="7620" y="0"/>
                  <a:pt x="17145" y="0"/>
                </a:cubicBezTo>
                <a:lnTo>
                  <a:pt x="743903" y="0"/>
                </a:lnTo>
                <a:cubicBezTo>
                  <a:pt x="753428" y="0"/>
                  <a:pt x="761048" y="7555"/>
                  <a:pt x="761048" y="16998"/>
                </a:cubicBezTo>
                <a:lnTo>
                  <a:pt x="761048" y="346580"/>
                </a:lnTo>
                <a:cubicBezTo>
                  <a:pt x="762000" y="356023"/>
                  <a:pt x="754380" y="363578"/>
                  <a:pt x="743903" y="363578"/>
                </a:cubicBezTo>
                <a:close/>
              </a:path>
            </a:pathLst>
          </a:custGeom>
          <a:solidFill>
            <a:srgbClr val="D9684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OVERRIDE REACT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AS PER</a:t>
            </a:r>
          </a:p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PROVIDED VISUALS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05266F-896B-C044-B4DE-34B379E95D3A}"/>
              </a:ext>
            </a:extLst>
          </p:cNvPr>
          <p:cNvCxnSpPr>
            <a:cxnSpLocks/>
          </p:cNvCxnSpPr>
          <p:nvPr/>
        </p:nvCxnSpPr>
        <p:spPr>
          <a:xfrm>
            <a:off x="5846404" y="3524944"/>
            <a:ext cx="724772" cy="16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Graphic 16">
            <a:extLst>
              <a:ext uri="{FF2B5EF4-FFF2-40B4-BE49-F238E27FC236}">
                <a16:creationId xmlns:a16="http://schemas.microsoft.com/office/drawing/2014/main" id="{216B23CD-2EF1-A417-766B-9D297D5ABA5E}"/>
              </a:ext>
            </a:extLst>
          </p:cNvPr>
          <p:cNvSpPr/>
          <p:nvPr/>
        </p:nvSpPr>
        <p:spPr>
          <a:xfrm>
            <a:off x="6027380" y="3456224"/>
            <a:ext cx="308613" cy="152064"/>
          </a:xfrm>
          <a:custGeom>
            <a:avLst/>
            <a:gdLst>
              <a:gd name="connsiteX0" fmla="*/ 280988 w 307657"/>
              <a:gd name="connsiteY0" fmla="*/ 116058 h 116058"/>
              <a:gd name="connsiteX1" fmla="*/ 26670 w 307657"/>
              <a:gd name="connsiteY1" fmla="*/ 116058 h 116058"/>
              <a:gd name="connsiteX2" fmla="*/ 0 w 307657"/>
              <a:gd name="connsiteY2" fmla="*/ 91440 h 116058"/>
              <a:gd name="connsiteX3" fmla="*/ 0 w 307657"/>
              <a:gd name="connsiteY3" fmla="*/ 24618 h 116058"/>
              <a:gd name="connsiteX4" fmla="*/ 26670 w 307657"/>
              <a:gd name="connsiteY4" fmla="*/ 0 h 116058"/>
              <a:gd name="connsiteX5" fmla="*/ 280988 w 307657"/>
              <a:gd name="connsiteY5" fmla="*/ 0 h 116058"/>
              <a:gd name="connsiteX6" fmla="*/ 307658 w 307657"/>
              <a:gd name="connsiteY6" fmla="*/ 24618 h 116058"/>
              <a:gd name="connsiteX7" fmla="*/ 307658 w 307657"/>
              <a:gd name="connsiteY7" fmla="*/ 91440 h 116058"/>
              <a:gd name="connsiteX8" fmla="*/ 280988 w 307657"/>
              <a:gd name="connsiteY8" fmla="*/ 116058 h 1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657" h="116058">
                <a:moveTo>
                  <a:pt x="280988" y="116058"/>
                </a:moveTo>
                <a:lnTo>
                  <a:pt x="26670" y="116058"/>
                </a:lnTo>
                <a:cubicBezTo>
                  <a:pt x="12383" y="116058"/>
                  <a:pt x="0" y="105508"/>
                  <a:pt x="0" y="91440"/>
                </a:cubicBezTo>
                <a:lnTo>
                  <a:pt x="0" y="24618"/>
                </a:lnTo>
                <a:cubicBezTo>
                  <a:pt x="0" y="11430"/>
                  <a:pt x="12383" y="0"/>
                  <a:pt x="26670" y="0"/>
                </a:cubicBezTo>
                <a:lnTo>
                  <a:pt x="280988" y="0"/>
                </a:lnTo>
                <a:cubicBezTo>
                  <a:pt x="295275" y="0"/>
                  <a:pt x="307658" y="11430"/>
                  <a:pt x="307658" y="24618"/>
                </a:cubicBezTo>
                <a:lnTo>
                  <a:pt x="307658" y="91440"/>
                </a:lnTo>
                <a:cubicBezTo>
                  <a:pt x="307658" y="105508"/>
                  <a:pt x="296228" y="116058"/>
                  <a:pt x="280988" y="1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8100A2-E126-3F73-8C14-4011D8AAE26F}"/>
              </a:ext>
            </a:extLst>
          </p:cNvPr>
          <p:cNvCxnSpPr>
            <a:cxnSpLocks/>
          </p:cNvCxnSpPr>
          <p:nvPr/>
        </p:nvCxnSpPr>
        <p:spPr>
          <a:xfrm>
            <a:off x="5853112" y="3428410"/>
            <a:ext cx="0" cy="1145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591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FFC248"/>
      </a:accent1>
      <a:accent2>
        <a:srgbClr val="1A3546"/>
      </a:accent2>
      <a:accent3>
        <a:srgbClr val="FFF4E6"/>
      </a:accent3>
      <a:accent4>
        <a:srgbClr val="FEE1B0"/>
      </a:accent4>
      <a:accent5>
        <a:srgbClr val="C94B38"/>
      </a:accent5>
      <a:accent6>
        <a:srgbClr val="5F5F5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On-screen Show (16:9)</PresentationFormat>
  <Paragraphs>75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2023-08-27T14:56:08Z</dcterms:modified>
</cp:coreProperties>
</file>