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0" r:id="rId1"/>
  </p:sldMasterIdLst>
  <p:notesMasterIdLst>
    <p:notesMasterId r:id="rId10"/>
  </p:notesMasterIdLst>
  <p:sldIdLst>
    <p:sldId id="3338" r:id="rId2"/>
    <p:sldId id="3351" r:id="rId3"/>
    <p:sldId id="3331" r:id="rId4"/>
    <p:sldId id="3343" r:id="rId5"/>
    <p:sldId id="3339" r:id="rId6"/>
    <p:sldId id="3348" r:id="rId7"/>
    <p:sldId id="3346" r:id="rId8"/>
    <p:sldId id="335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74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 autoAdjust="0"/>
    <p:restoredTop sz="88693" autoAdjust="0"/>
  </p:normalViewPr>
  <p:slideViewPr>
    <p:cSldViewPr snapToGrid="0" snapToObjects="1">
      <p:cViewPr varScale="1">
        <p:scale>
          <a:sx n="38" d="100"/>
          <a:sy n="38" d="100"/>
        </p:scale>
        <p:origin x="1094" y="67"/>
      </p:cViewPr>
      <p:guideLst>
        <p:guide pos="958"/>
        <p:guide orient="horz" pos="8160"/>
        <p:guide pos="14374"/>
        <p:guide orient="horz" pos="4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0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0603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3483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AA4A241-EDF5-4185-9491-1FA3410A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4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484" y="2256790"/>
            <a:ext cx="21892696" cy="1093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1" r:id="rId3"/>
    <p:sldLayoutId id="2147483980" r:id="rId4"/>
    <p:sldLayoutId id="2147483983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Model shp1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5627386" y="2817342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Model shp2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5887064" y="3174483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lideModel shp3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7984980" y="286873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lideModel shp4">
            <a:extLst>
              <a:ext uri="{FF2B5EF4-FFF2-40B4-BE49-F238E27FC236}">
                <a16:creationId xmlns:a16="http://schemas.microsoft.com/office/drawing/2014/main" id="{F99C17EF-6B63-5849-9E51-63E9E99BC8DF}"/>
              </a:ext>
            </a:extLst>
          </p:cNvPr>
          <p:cNvSpPr txBox="1">
            <a:spLocks/>
          </p:cNvSpPr>
          <p:nvPr/>
        </p:nvSpPr>
        <p:spPr>
          <a:xfrm>
            <a:off x="7984979" y="3552559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5627386" y="5535173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Model shp6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5887064" y="5892314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9" name="SlideModel shp7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7984980" y="5591808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0" name="SlideModel shp8">
            <a:extLst>
              <a:ext uri="{FF2B5EF4-FFF2-40B4-BE49-F238E27FC236}">
                <a16:creationId xmlns:a16="http://schemas.microsoft.com/office/drawing/2014/main" id="{9E952BDF-324B-AD46-B1F8-B74DA187F86A}"/>
              </a:ext>
            </a:extLst>
          </p:cNvPr>
          <p:cNvSpPr txBox="1">
            <a:spLocks/>
          </p:cNvSpPr>
          <p:nvPr/>
        </p:nvSpPr>
        <p:spPr>
          <a:xfrm>
            <a:off x="7984979" y="6275634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Model shp9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5627386" y="8253004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0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5887064" y="8610145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2" name="SlideModel shp11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7984980" y="830439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3" name="SlideModel shp12">
            <a:extLst>
              <a:ext uri="{FF2B5EF4-FFF2-40B4-BE49-F238E27FC236}">
                <a16:creationId xmlns:a16="http://schemas.microsoft.com/office/drawing/2014/main" id="{5C0A8FD5-E374-E847-B24A-40043FA94873}"/>
              </a:ext>
            </a:extLst>
          </p:cNvPr>
          <p:cNvSpPr txBox="1">
            <a:spLocks/>
          </p:cNvSpPr>
          <p:nvPr/>
        </p:nvSpPr>
        <p:spPr>
          <a:xfrm>
            <a:off x="7984979" y="8988221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Model shp13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6" y="1097083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14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5888667" y="11327977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5" name="SlideModel shp15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11022227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6">
            <a:extLst>
              <a:ext uri="{FF2B5EF4-FFF2-40B4-BE49-F238E27FC236}">
                <a16:creationId xmlns:a16="http://schemas.microsoft.com/office/drawing/2014/main" id="{BE2312CA-8C70-4D42-9CE9-3AC0C260B685}"/>
              </a:ext>
            </a:extLst>
          </p:cNvPr>
          <p:cNvSpPr txBox="1">
            <a:spLocks/>
          </p:cNvSpPr>
          <p:nvPr/>
        </p:nvSpPr>
        <p:spPr>
          <a:xfrm>
            <a:off x="7984979" y="11706053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Model shp17">
            <a:extLst>
              <a:ext uri="{FF2B5EF4-FFF2-40B4-BE49-F238E27FC236}">
                <a16:creationId xmlns:a16="http://schemas.microsoft.com/office/drawing/2014/main" id="{E9795039-5DDE-497D-AAF2-5E59CE2C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760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8">
            <a:extLst>
              <a:ext uri="{FF2B5EF4-FFF2-40B4-BE49-F238E27FC236}">
                <a16:creationId xmlns:a16="http://schemas.microsoft.com/office/drawing/2014/main" id="{63C500B7-6040-3D4E-A5E9-E128A5DD72DC}"/>
              </a:ext>
            </a:extLst>
          </p:cNvPr>
          <p:cNvSpPr/>
          <p:nvPr/>
        </p:nvSpPr>
        <p:spPr>
          <a:xfrm>
            <a:off x="1520825" y="3258367"/>
            <a:ext cx="3861666" cy="8171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9">
            <a:extLst>
              <a:ext uri="{FF2B5EF4-FFF2-40B4-BE49-F238E27FC236}">
                <a16:creationId xmlns:a16="http://schemas.microsoft.com/office/drawing/2014/main" id="{D2E88055-5942-714F-A822-C8596345AB6A}"/>
              </a:ext>
            </a:extLst>
          </p:cNvPr>
          <p:cNvSpPr txBox="1"/>
          <p:nvPr/>
        </p:nvSpPr>
        <p:spPr>
          <a:xfrm>
            <a:off x="1958617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SlideModel shp20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1958617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01</a:t>
            </a:r>
          </a:p>
        </p:txBody>
      </p:sp>
      <p:sp>
        <p:nvSpPr>
          <p:cNvPr id="8" name="SlideModel shp21">
            <a:extLst>
              <a:ext uri="{FF2B5EF4-FFF2-40B4-BE49-F238E27FC236}">
                <a16:creationId xmlns:a16="http://schemas.microsoft.com/office/drawing/2014/main" id="{5E97AF61-600E-C044-9D04-5F79C7221420}"/>
              </a:ext>
            </a:extLst>
          </p:cNvPr>
          <p:cNvSpPr txBox="1">
            <a:spLocks/>
          </p:cNvSpPr>
          <p:nvPr/>
        </p:nvSpPr>
        <p:spPr>
          <a:xfrm>
            <a:off x="1958618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lideModel shp22">
            <a:extLst>
              <a:ext uri="{FF2B5EF4-FFF2-40B4-BE49-F238E27FC236}">
                <a16:creationId xmlns:a16="http://schemas.microsoft.com/office/drawing/2014/main" id="{D398BF6B-1B15-4B42-8651-704477AD051F}"/>
              </a:ext>
            </a:extLst>
          </p:cNvPr>
          <p:cNvSpPr/>
          <p:nvPr/>
        </p:nvSpPr>
        <p:spPr>
          <a:xfrm>
            <a:off x="10257993" y="3258367"/>
            <a:ext cx="3861666" cy="8171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23">
            <a:extLst>
              <a:ext uri="{FF2B5EF4-FFF2-40B4-BE49-F238E27FC236}">
                <a16:creationId xmlns:a16="http://schemas.microsoft.com/office/drawing/2014/main" id="{18FC4A0A-58D7-D04E-B594-DD15BC51BC8C}"/>
              </a:ext>
            </a:extLst>
          </p:cNvPr>
          <p:cNvSpPr txBox="1"/>
          <p:nvPr/>
        </p:nvSpPr>
        <p:spPr>
          <a:xfrm>
            <a:off x="10695785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" name="SlideModel shp24">
            <a:extLst>
              <a:ext uri="{FF2B5EF4-FFF2-40B4-BE49-F238E27FC236}">
                <a16:creationId xmlns:a16="http://schemas.microsoft.com/office/drawing/2014/main" id="{21899F46-E884-AF47-9BE1-37CFDECE12D7}"/>
              </a:ext>
            </a:extLst>
          </p:cNvPr>
          <p:cNvSpPr txBox="1"/>
          <p:nvPr/>
        </p:nvSpPr>
        <p:spPr>
          <a:xfrm>
            <a:off x="10695785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03</a:t>
            </a:r>
          </a:p>
        </p:txBody>
      </p:sp>
      <p:sp>
        <p:nvSpPr>
          <p:cNvPr id="18" name="SlideModel shp25">
            <a:extLst>
              <a:ext uri="{FF2B5EF4-FFF2-40B4-BE49-F238E27FC236}">
                <a16:creationId xmlns:a16="http://schemas.microsoft.com/office/drawing/2014/main" id="{0876BAF9-E993-4E47-A00A-18F3127E55DC}"/>
              </a:ext>
            </a:extLst>
          </p:cNvPr>
          <p:cNvSpPr txBox="1">
            <a:spLocks/>
          </p:cNvSpPr>
          <p:nvPr/>
        </p:nvSpPr>
        <p:spPr>
          <a:xfrm>
            <a:off x="10695786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SlideModel shp26">
            <a:extLst>
              <a:ext uri="{FF2B5EF4-FFF2-40B4-BE49-F238E27FC236}">
                <a16:creationId xmlns:a16="http://schemas.microsoft.com/office/drawing/2014/main" id="{964D595F-7C48-3747-A4C9-18F79EB3558E}"/>
              </a:ext>
            </a:extLst>
          </p:cNvPr>
          <p:cNvSpPr/>
          <p:nvPr/>
        </p:nvSpPr>
        <p:spPr>
          <a:xfrm>
            <a:off x="5889409" y="3258367"/>
            <a:ext cx="3861666" cy="8171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27">
            <a:extLst>
              <a:ext uri="{FF2B5EF4-FFF2-40B4-BE49-F238E27FC236}">
                <a16:creationId xmlns:a16="http://schemas.microsoft.com/office/drawing/2014/main" id="{EB30A690-7461-0D4A-A4DA-03415A8DD526}"/>
              </a:ext>
            </a:extLst>
          </p:cNvPr>
          <p:cNvSpPr txBox="1"/>
          <p:nvPr/>
        </p:nvSpPr>
        <p:spPr>
          <a:xfrm>
            <a:off x="632720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24" name="SlideModel shp28">
            <a:extLst>
              <a:ext uri="{FF2B5EF4-FFF2-40B4-BE49-F238E27FC236}">
                <a16:creationId xmlns:a16="http://schemas.microsoft.com/office/drawing/2014/main" id="{37303EE0-683C-C041-9CCD-3E8DECCEDFC4}"/>
              </a:ext>
            </a:extLst>
          </p:cNvPr>
          <p:cNvSpPr txBox="1"/>
          <p:nvPr/>
        </p:nvSpPr>
        <p:spPr>
          <a:xfrm>
            <a:off x="632720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02</a:t>
            </a:r>
          </a:p>
        </p:txBody>
      </p:sp>
      <p:sp>
        <p:nvSpPr>
          <p:cNvPr id="25" name="SlideModel shp29">
            <a:extLst>
              <a:ext uri="{FF2B5EF4-FFF2-40B4-BE49-F238E27FC236}">
                <a16:creationId xmlns:a16="http://schemas.microsoft.com/office/drawing/2014/main" id="{594A5D81-DD92-8B4F-897D-9D20FA37E889}"/>
              </a:ext>
            </a:extLst>
          </p:cNvPr>
          <p:cNvSpPr txBox="1">
            <a:spLocks/>
          </p:cNvSpPr>
          <p:nvPr/>
        </p:nvSpPr>
        <p:spPr>
          <a:xfrm>
            <a:off x="632720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SlideModel shp30">
            <a:extLst>
              <a:ext uri="{FF2B5EF4-FFF2-40B4-BE49-F238E27FC236}">
                <a16:creationId xmlns:a16="http://schemas.microsoft.com/office/drawing/2014/main" id="{682DDC5F-D942-E846-A678-143283DDE15C}"/>
              </a:ext>
            </a:extLst>
          </p:cNvPr>
          <p:cNvSpPr/>
          <p:nvPr/>
        </p:nvSpPr>
        <p:spPr>
          <a:xfrm>
            <a:off x="18995159" y="3258367"/>
            <a:ext cx="3861666" cy="8171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31">
            <a:extLst>
              <a:ext uri="{FF2B5EF4-FFF2-40B4-BE49-F238E27FC236}">
                <a16:creationId xmlns:a16="http://schemas.microsoft.com/office/drawing/2014/main" id="{8534326A-44DB-514F-B3EC-81508D75354B}"/>
              </a:ext>
            </a:extLst>
          </p:cNvPr>
          <p:cNvSpPr txBox="1"/>
          <p:nvPr/>
        </p:nvSpPr>
        <p:spPr>
          <a:xfrm>
            <a:off x="1943295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31" name="SlideModel shp32">
            <a:extLst>
              <a:ext uri="{FF2B5EF4-FFF2-40B4-BE49-F238E27FC236}">
                <a16:creationId xmlns:a16="http://schemas.microsoft.com/office/drawing/2014/main" id="{A1A7961B-5518-FB4C-9CC6-0869FAF9F56A}"/>
              </a:ext>
            </a:extLst>
          </p:cNvPr>
          <p:cNvSpPr txBox="1"/>
          <p:nvPr/>
        </p:nvSpPr>
        <p:spPr>
          <a:xfrm>
            <a:off x="1943295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05</a:t>
            </a:r>
          </a:p>
        </p:txBody>
      </p:sp>
      <p:sp>
        <p:nvSpPr>
          <p:cNvPr id="32" name="SlideModel shp33">
            <a:extLst>
              <a:ext uri="{FF2B5EF4-FFF2-40B4-BE49-F238E27FC236}">
                <a16:creationId xmlns:a16="http://schemas.microsoft.com/office/drawing/2014/main" id="{AAEB2622-1BB6-4342-9E98-612014C02959}"/>
              </a:ext>
            </a:extLst>
          </p:cNvPr>
          <p:cNvSpPr txBox="1">
            <a:spLocks/>
          </p:cNvSpPr>
          <p:nvPr/>
        </p:nvSpPr>
        <p:spPr>
          <a:xfrm>
            <a:off x="1943295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SlideModel shp34">
            <a:extLst>
              <a:ext uri="{FF2B5EF4-FFF2-40B4-BE49-F238E27FC236}">
                <a16:creationId xmlns:a16="http://schemas.microsoft.com/office/drawing/2014/main" id="{0342998B-1DA9-274B-980B-BAD489F1816A}"/>
              </a:ext>
            </a:extLst>
          </p:cNvPr>
          <p:cNvSpPr/>
          <p:nvPr/>
        </p:nvSpPr>
        <p:spPr>
          <a:xfrm>
            <a:off x="14626577" y="3258367"/>
            <a:ext cx="3861666" cy="817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Model shp35">
            <a:extLst>
              <a:ext uri="{FF2B5EF4-FFF2-40B4-BE49-F238E27FC236}">
                <a16:creationId xmlns:a16="http://schemas.microsoft.com/office/drawing/2014/main" id="{3A81DC84-E157-DA4F-9171-15B52A796B9A}"/>
              </a:ext>
            </a:extLst>
          </p:cNvPr>
          <p:cNvSpPr txBox="1"/>
          <p:nvPr/>
        </p:nvSpPr>
        <p:spPr>
          <a:xfrm>
            <a:off x="15064369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8" name="SlideModel shp36">
            <a:extLst>
              <a:ext uri="{FF2B5EF4-FFF2-40B4-BE49-F238E27FC236}">
                <a16:creationId xmlns:a16="http://schemas.microsoft.com/office/drawing/2014/main" id="{7E78F31B-CB2A-D94A-A137-8E75EDA87F26}"/>
              </a:ext>
            </a:extLst>
          </p:cNvPr>
          <p:cNvSpPr txBox="1"/>
          <p:nvPr/>
        </p:nvSpPr>
        <p:spPr>
          <a:xfrm>
            <a:off x="15064369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04</a:t>
            </a:r>
          </a:p>
        </p:txBody>
      </p:sp>
      <p:sp>
        <p:nvSpPr>
          <p:cNvPr id="39" name="SlideModel shp37">
            <a:extLst>
              <a:ext uri="{FF2B5EF4-FFF2-40B4-BE49-F238E27FC236}">
                <a16:creationId xmlns:a16="http://schemas.microsoft.com/office/drawing/2014/main" id="{DF3F719F-A814-6843-ADA3-8E491986E9E7}"/>
              </a:ext>
            </a:extLst>
          </p:cNvPr>
          <p:cNvSpPr txBox="1">
            <a:spLocks/>
          </p:cNvSpPr>
          <p:nvPr/>
        </p:nvSpPr>
        <p:spPr>
          <a:xfrm>
            <a:off x="15064370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38">
            <a:extLst>
              <a:ext uri="{FF2B5EF4-FFF2-40B4-BE49-F238E27FC236}">
                <a16:creationId xmlns:a16="http://schemas.microsoft.com/office/drawing/2014/main" id="{F5D42D1D-35BF-4364-B52E-933F9C7A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074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Model shp39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 flipH="1">
            <a:off x="4881984" y="2817341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40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 flipH="1">
            <a:off x="4356374" y="4545639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Model shp41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 flipH="1">
            <a:off x="3830764" y="6273937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Model shp42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 flipH="1">
            <a:off x="3305154" y="8002235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Model shp43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 flipH="1">
            <a:off x="2779544" y="9730533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44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 flipH="1">
            <a:off x="2253934" y="11458832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45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>
            <a:off x="21454837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46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>
            <a:off x="20929227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Model shp47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>
            <a:off x="20403617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48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>
            <a:off x="19878007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Model shp49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>
            <a:off x="19352397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50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>
            <a:off x="18826787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Model shp51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>
            <a:off x="4881985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52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>
            <a:off x="4356375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Model shp53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>
            <a:off x="3830765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54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>
            <a:off x="3305155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Model shp55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>
            <a:off x="2779545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Model shp56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>
            <a:off x="2253935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Model shp57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 flipH="1">
            <a:off x="11305912" y="3272537"/>
            <a:ext cx="7281160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36" name="SlideModel shp58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 flipH="1">
            <a:off x="14055937" y="11914028"/>
            <a:ext cx="190308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6</a:t>
            </a:r>
          </a:p>
        </p:txBody>
      </p:sp>
      <p:sp>
        <p:nvSpPr>
          <p:cNvPr id="37" name="SlideModel shp59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 flipH="1">
            <a:off x="10860977" y="10185729"/>
            <a:ext cx="562365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5</a:t>
            </a:r>
          </a:p>
        </p:txBody>
      </p:sp>
      <p:sp>
        <p:nvSpPr>
          <p:cNvPr id="38" name="SlideModel shp60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 flipH="1">
            <a:off x="13084167" y="8457431"/>
            <a:ext cx="392607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4</a:t>
            </a:r>
          </a:p>
        </p:txBody>
      </p:sp>
      <p:sp>
        <p:nvSpPr>
          <p:cNvPr id="39" name="SlideModel shp61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 flipH="1">
            <a:off x="15522159" y="6729133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3</a:t>
            </a:r>
          </a:p>
        </p:txBody>
      </p:sp>
      <p:sp>
        <p:nvSpPr>
          <p:cNvPr id="40" name="SlideModel shp62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 flipH="1">
            <a:off x="13983101" y="5000835"/>
            <a:ext cx="4078361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2</a:t>
            </a:r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 flipH="1">
            <a:off x="5522684" y="3010929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SlideModel shp64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 flipH="1">
            <a:off x="5148146" y="47392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SlideModel shp65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 flipH="1">
            <a:off x="4648574" y="64675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SlideModel shp66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 flipH="1">
            <a:off x="4179460" y="81958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SlideModel shp67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 flipH="1">
            <a:off x="3633400" y="99241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SlideModel shp68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 flipH="1">
            <a:off x="3098561" y="11652417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" name="SlideModel shp69">
            <a:extLst>
              <a:ext uri="{FF2B5EF4-FFF2-40B4-BE49-F238E27FC236}">
                <a16:creationId xmlns:a16="http://schemas.microsoft.com/office/drawing/2014/main" id="{7927A8DE-8D9E-4630-9E18-2333F9B9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Steps Agenda Slide PowerPoint Templates</a:t>
            </a:r>
            <a:endParaRPr lang="es-UY" dirty="0"/>
          </a:p>
        </p:txBody>
      </p:sp>
      <p:grpSp>
        <p:nvGrpSpPr>
          <p:cNvPr id="55" name="SlideModel shp70" descr="Alarm clock outline">
            <a:extLst>
              <a:ext uri="{FF2B5EF4-FFF2-40B4-BE49-F238E27FC236}">
                <a16:creationId xmlns:a16="http://schemas.microsoft.com/office/drawing/2014/main" id="{232240F9-5C81-4774-85EF-99DC9E6B9699}"/>
              </a:ext>
            </a:extLst>
          </p:cNvPr>
          <p:cNvGrpSpPr/>
          <p:nvPr/>
        </p:nvGrpSpPr>
        <p:grpSpPr>
          <a:xfrm>
            <a:off x="16875578" y="11621102"/>
            <a:ext cx="1130545" cy="1131029"/>
            <a:chOff x="11187036" y="5857340"/>
            <a:chExt cx="2002829" cy="2003687"/>
          </a:xfrm>
          <a:solidFill>
            <a:schemeClr val="bg1"/>
          </a:solidFill>
        </p:grpSpPr>
        <p:sp>
          <p:nvSpPr>
            <p:cNvPr id="56" name="SliModel Group shp71">
              <a:extLst>
                <a:ext uri="{FF2B5EF4-FFF2-40B4-BE49-F238E27FC236}">
                  <a16:creationId xmlns:a16="http://schemas.microsoft.com/office/drawing/2014/main" id="{6B3E1C24-4143-4BE2-9B7B-4859F27A696A}"/>
                </a:ext>
              </a:extLst>
            </p:cNvPr>
            <p:cNvSpPr/>
            <p:nvPr/>
          </p:nvSpPr>
          <p:spPr>
            <a:xfrm>
              <a:off x="11680276" y="6455214"/>
              <a:ext cx="537216" cy="538083"/>
            </a:xfrm>
            <a:custGeom>
              <a:avLst/>
              <a:gdLst>
                <a:gd name="connsiteX0" fmla="*/ 507323 w 537216"/>
                <a:gd name="connsiteY0" fmla="*/ 0 h 538083"/>
                <a:gd name="connsiteX1" fmla="*/ 477430 w 537216"/>
                <a:gd name="connsiteY1" fmla="*/ 29894 h 538083"/>
                <a:gd name="connsiteX2" fmla="*/ 477430 w 537216"/>
                <a:gd name="connsiteY2" fmla="*/ 478297 h 538083"/>
                <a:gd name="connsiteX3" fmla="*/ 29894 w 537216"/>
                <a:gd name="connsiteY3" fmla="*/ 478297 h 538083"/>
                <a:gd name="connsiteX4" fmla="*/ 0 w 537216"/>
                <a:gd name="connsiteY4" fmla="*/ 508190 h 538083"/>
                <a:gd name="connsiteX5" fmla="*/ 29894 w 537216"/>
                <a:gd name="connsiteY5" fmla="*/ 538084 h 538083"/>
                <a:gd name="connsiteX6" fmla="*/ 507323 w 537216"/>
                <a:gd name="connsiteY6" fmla="*/ 538084 h 538083"/>
                <a:gd name="connsiteX7" fmla="*/ 537217 w 537216"/>
                <a:gd name="connsiteY7" fmla="*/ 508190 h 538083"/>
                <a:gd name="connsiteX8" fmla="*/ 537217 w 537216"/>
                <a:gd name="connsiteY8" fmla="*/ 29894 h 538083"/>
                <a:gd name="connsiteX9" fmla="*/ 507323 w 537216"/>
                <a:gd name="connsiteY9" fmla="*/ 0 h 53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6" h="538083">
                  <a:moveTo>
                    <a:pt x="507323" y="0"/>
                  </a:moveTo>
                  <a:cubicBezTo>
                    <a:pt x="490813" y="0"/>
                    <a:pt x="477430" y="13383"/>
                    <a:pt x="477430" y="29894"/>
                  </a:cubicBezTo>
                  <a:lnTo>
                    <a:pt x="477430" y="478297"/>
                  </a:lnTo>
                  <a:lnTo>
                    <a:pt x="29894" y="478297"/>
                  </a:lnTo>
                  <a:cubicBezTo>
                    <a:pt x="13383" y="478297"/>
                    <a:pt x="0" y="491680"/>
                    <a:pt x="0" y="508190"/>
                  </a:cubicBezTo>
                  <a:cubicBezTo>
                    <a:pt x="0" y="524700"/>
                    <a:pt x="13383" y="538084"/>
                    <a:pt x="29894" y="538084"/>
                  </a:cubicBezTo>
                  <a:lnTo>
                    <a:pt x="507323" y="538084"/>
                  </a:lnTo>
                  <a:cubicBezTo>
                    <a:pt x="523833" y="538084"/>
                    <a:pt x="537217" y="524700"/>
                    <a:pt x="537217" y="508190"/>
                  </a:cubicBezTo>
                  <a:lnTo>
                    <a:pt x="537217" y="29894"/>
                  </a:lnTo>
                  <a:cubicBezTo>
                    <a:pt x="537217" y="13383"/>
                    <a:pt x="523833" y="0"/>
                    <a:pt x="507323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SliModel Group shp72">
              <a:extLst>
                <a:ext uri="{FF2B5EF4-FFF2-40B4-BE49-F238E27FC236}">
                  <a16:creationId xmlns:a16="http://schemas.microsoft.com/office/drawing/2014/main" id="{0CD70511-40EB-4571-B3A0-B25B30584F8D}"/>
                </a:ext>
              </a:extLst>
            </p:cNvPr>
            <p:cNvSpPr/>
            <p:nvPr/>
          </p:nvSpPr>
          <p:spPr>
            <a:xfrm>
              <a:off x="11187036" y="5857340"/>
              <a:ext cx="610183" cy="610219"/>
            </a:xfrm>
            <a:custGeom>
              <a:avLst/>
              <a:gdLst>
                <a:gd name="connsiteX0" fmla="*/ 454737 w 610183"/>
                <a:gd name="connsiteY0" fmla="*/ 36264 h 610219"/>
                <a:gd name="connsiteX1" fmla="*/ 287611 w 610183"/>
                <a:gd name="connsiteY1" fmla="*/ 33008 h 610219"/>
                <a:gd name="connsiteX2" fmla="*/ 287333 w 610183"/>
                <a:gd name="connsiteY2" fmla="*/ 33274 h 610219"/>
                <a:gd name="connsiteX3" fmla="*/ 284344 w 610183"/>
                <a:gd name="connsiteY3" fmla="*/ 36264 h 610219"/>
                <a:gd name="connsiteX4" fmla="*/ 36228 w 610183"/>
                <a:gd name="connsiteY4" fmla="*/ 284380 h 610219"/>
                <a:gd name="connsiteX5" fmla="*/ 33095 w 610183"/>
                <a:gd name="connsiteY5" fmla="*/ 451637 h 610219"/>
                <a:gd name="connsiteX6" fmla="*/ 33238 w 610183"/>
                <a:gd name="connsiteY6" fmla="*/ 451784 h 610219"/>
                <a:gd name="connsiteX7" fmla="*/ 36228 w 610183"/>
                <a:gd name="connsiteY7" fmla="*/ 454773 h 610219"/>
                <a:gd name="connsiteX8" fmla="*/ 191674 w 610183"/>
                <a:gd name="connsiteY8" fmla="*/ 610220 h 610219"/>
                <a:gd name="connsiteX9" fmla="*/ 610184 w 610183"/>
                <a:gd name="connsiteY9" fmla="*/ 191710 h 610219"/>
                <a:gd name="connsiteX10" fmla="*/ 78527 w 610183"/>
                <a:gd name="connsiteY10" fmla="*/ 412623 h 610219"/>
                <a:gd name="connsiteX11" fmla="*/ 75538 w 610183"/>
                <a:gd name="connsiteY11" fmla="*/ 409634 h 610219"/>
                <a:gd name="connsiteX12" fmla="*/ 77152 w 610183"/>
                <a:gd name="connsiteY12" fmla="*/ 328055 h 610219"/>
                <a:gd name="connsiteX13" fmla="*/ 78527 w 610183"/>
                <a:gd name="connsiteY13" fmla="*/ 326709 h 610219"/>
                <a:gd name="connsiteX14" fmla="*/ 326643 w 610183"/>
                <a:gd name="connsiteY14" fmla="*/ 78593 h 610219"/>
                <a:gd name="connsiteX15" fmla="*/ 329633 w 610183"/>
                <a:gd name="connsiteY15" fmla="*/ 75604 h 610219"/>
                <a:gd name="connsiteX16" fmla="*/ 411122 w 610183"/>
                <a:gd name="connsiteY16" fmla="*/ 77218 h 610219"/>
                <a:gd name="connsiteX17" fmla="*/ 412468 w 610183"/>
                <a:gd name="connsiteY17" fmla="*/ 78593 h 610219"/>
                <a:gd name="connsiteX18" fmla="*/ 525675 w 610183"/>
                <a:gd name="connsiteY18" fmla="*/ 191800 h 610219"/>
                <a:gd name="connsiteX19" fmla="*/ 191674 w 610183"/>
                <a:gd name="connsiteY19" fmla="*/ 525830 h 61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0183" h="610219">
                  <a:moveTo>
                    <a:pt x="454737" y="36264"/>
                  </a:moveTo>
                  <a:cubicBezTo>
                    <a:pt x="409484" y="-10786"/>
                    <a:pt x="334661" y="-12245"/>
                    <a:pt x="287611" y="33008"/>
                  </a:cubicBezTo>
                  <a:cubicBezTo>
                    <a:pt x="287519" y="33095"/>
                    <a:pt x="287426" y="33185"/>
                    <a:pt x="287333" y="33274"/>
                  </a:cubicBezTo>
                  <a:lnTo>
                    <a:pt x="284344" y="36264"/>
                  </a:lnTo>
                  <a:lnTo>
                    <a:pt x="36228" y="284380"/>
                  </a:lnTo>
                  <a:cubicBezTo>
                    <a:pt x="-10825" y="329702"/>
                    <a:pt x="-12227" y="404585"/>
                    <a:pt x="33095" y="451637"/>
                  </a:cubicBezTo>
                  <a:cubicBezTo>
                    <a:pt x="33143" y="451685"/>
                    <a:pt x="33190" y="451736"/>
                    <a:pt x="33238" y="451784"/>
                  </a:cubicBezTo>
                  <a:lnTo>
                    <a:pt x="36228" y="454773"/>
                  </a:lnTo>
                  <a:lnTo>
                    <a:pt x="191674" y="610220"/>
                  </a:lnTo>
                  <a:lnTo>
                    <a:pt x="610184" y="191710"/>
                  </a:lnTo>
                  <a:close/>
                  <a:moveTo>
                    <a:pt x="78527" y="412623"/>
                  </a:moveTo>
                  <a:lnTo>
                    <a:pt x="75538" y="409634"/>
                  </a:lnTo>
                  <a:cubicBezTo>
                    <a:pt x="53910" y="386484"/>
                    <a:pt x="54624" y="350331"/>
                    <a:pt x="77152" y="328055"/>
                  </a:cubicBezTo>
                  <a:cubicBezTo>
                    <a:pt x="77630" y="327606"/>
                    <a:pt x="78079" y="327188"/>
                    <a:pt x="78527" y="326709"/>
                  </a:cubicBezTo>
                  <a:lnTo>
                    <a:pt x="326643" y="78593"/>
                  </a:lnTo>
                  <a:lnTo>
                    <a:pt x="329633" y="75604"/>
                  </a:lnTo>
                  <a:cubicBezTo>
                    <a:pt x="352752" y="53988"/>
                    <a:pt x="388879" y="54702"/>
                    <a:pt x="411122" y="77218"/>
                  </a:cubicBezTo>
                  <a:lnTo>
                    <a:pt x="412468" y="78593"/>
                  </a:lnTo>
                  <a:lnTo>
                    <a:pt x="525675" y="191800"/>
                  </a:lnTo>
                  <a:lnTo>
                    <a:pt x="191674" y="525830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8" name="SliModel Group shp73">
              <a:extLst>
                <a:ext uri="{FF2B5EF4-FFF2-40B4-BE49-F238E27FC236}">
                  <a16:creationId xmlns:a16="http://schemas.microsoft.com/office/drawing/2014/main" id="{4D8E3028-121C-4A1C-AFBD-059D33747F4B}"/>
                </a:ext>
              </a:extLst>
            </p:cNvPr>
            <p:cNvSpPr/>
            <p:nvPr/>
          </p:nvSpPr>
          <p:spPr>
            <a:xfrm>
              <a:off x="12579683" y="5857412"/>
              <a:ext cx="610182" cy="610208"/>
            </a:xfrm>
            <a:custGeom>
              <a:avLst/>
              <a:gdLst>
                <a:gd name="connsiteX0" fmla="*/ 573956 w 610182"/>
                <a:gd name="connsiteY0" fmla="*/ 284368 h 610208"/>
                <a:gd name="connsiteX1" fmla="*/ 325840 w 610182"/>
                <a:gd name="connsiteY1" fmla="*/ 36252 h 610208"/>
                <a:gd name="connsiteX2" fmla="*/ 322850 w 610182"/>
                <a:gd name="connsiteY2" fmla="*/ 33263 h 610208"/>
                <a:gd name="connsiteX3" fmla="*/ 155671 w 610182"/>
                <a:gd name="connsiteY3" fmla="*/ 36019 h 610208"/>
                <a:gd name="connsiteX4" fmla="*/ 155446 w 610182"/>
                <a:gd name="connsiteY4" fmla="*/ 36252 h 610208"/>
                <a:gd name="connsiteX5" fmla="*/ 0 w 610182"/>
                <a:gd name="connsiteY5" fmla="*/ 191698 h 610208"/>
                <a:gd name="connsiteX6" fmla="*/ 418509 w 610182"/>
                <a:gd name="connsiteY6" fmla="*/ 610208 h 610208"/>
                <a:gd name="connsiteX7" fmla="*/ 573956 w 610182"/>
                <a:gd name="connsiteY7" fmla="*/ 454762 h 610208"/>
                <a:gd name="connsiteX8" fmla="*/ 576945 w 610182"/>
                <a:gd name="connsiteY8" fmla="*/ 451772 h 610208"/>
                <a:gd name="connsiteX9" fmla="*/ 574102 w 610182"/>
                <a:gd name="connsiteY9" fmla="*/ 284512 h 610208"/>
                <a:gd name="connsiteX10" fmla="*/ 573956 w 610182"/>
                <a:gd name="connsiteY10" fmla="*/ 284368 h 610208"/>
                <a:gd name="connsiteX11" fmla="*/ 534676 w 610182"/>
                <a:gd name="connsiteY11" fmla="*/ 409563 h 610208"/>
                <a:gd name="connsiteX12" fmla="*/ 531687 w 610182"/>
                <a:gd name="connsiteY12" fmla="*/ 412552 h 610208"/>
                <a:gd name="connsiteX13" fmla="*/ 418509 w 610182"/>
                <a:gd name="connsiteY13" fmla="*/ 525759 h 610208"/>
                <a:gd name="connsiteX14" fmla="*/ 84449 w 610182"/>
                <a:gd name="connsiteY14" fmla="*/ 191669 h 610208"/>
                <a:gd name="connsiteX15" fmla="*/ 197656 w 610182"/>
                <a:gd name="connsiteY15" fmla="*/ 78462 h 610208"/>
                <a:gd name="connsiteX16" fmla="*/ 199001 w 610182"/>
                <a:gd name="connsiteY16" fmla="*/ 77087 h 610208"/>
                <a:gd name="connsiteX17" fmla="*/ 280491 w 610182"/>
                <a:gd name="connsiteY17" fmla="*/ 75472 h 610208"/>
                <a:gd name="connsiteX18" fmla="*/ 283480 w 610182"/>
                <a:gd name="connsiteY18" fmla="*/ 78462 h 610208"/>
                <a:gd name="connsiteX19" fmla="*/ 531597 w 610182"/>
                <a:gd name="connsiteY19" fmla="*/ 326578 h 610208"/>
                <a:gd name="connsiteX20" fmla="*/ 532972 w 610182"/>
                <a:gd name="connsiteY20" fmla="*/ 327923 h 610208"/>
                <a:gd name="connsiteX21" fmla="*/ 534586 w 610182"/>
                <a:gd name="connsiteY21" fmla="*/ 409503 h 61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0182" h="610208">
                  <a:moveTo>
                    <a:pt x="573956" y="284368"/>
                  </a:moveTo>
                  <a:lnTo>
                    <a:pt x="325840" y="36252"/>
                  </a:lnTo>
                  <a:lnTo>
                    <a:pt x="322850" y="33263"/>
                  </a:lnTo>
                  <a:cubicBezTo>
                    <a:pt x="275923" y="-12143"/>
                    <a:pt x="201076" y="-10908"/>
                    <a:pt x="155671" y="36019"/>
                  </a:cubicBezTo>
                  <a:cubicBezTo>
                    <a:pt x="155596" y="36097"/>
                    <a:pt x="155521" y="36174"/>
                    <a:pt x="155446" y="36252"/>
                  </a:cubicBezTo>
                  <a:lnTo>
                    <a:pt x="0" y="191698"/>
                  </a:lnTo>
                  <a:lnTo>
                    <a:pt x="418509" y="610208"/>
                  </a:lnTo>
                  <a:lnTo>
                    <a:pt x="573956" y="454762"/>
                  </a:lnTo>
                  <a:lnTo>
                    <a:pt x="576945" y="451772"/>
                  </a:lnTo>
                  <a:cubicBezTo>
                    <a:pt x="622348" y="404801"/>
                    <a:pt x="621077" y="329914"/>
                    <a:pt x="574102" y="284512"/>
                  </a:cubicBezTo>
                  <a:cubicBezTo>
                    <a:pt x="574055" y="284464"/>
                    <a:pt x="574004" y="284416"/>
                    <a:pt x="573956" y="284368"/>
                  </a:cubicBezTo>
                  <a:close/>
                  <a:moveTo>
                    <a:pt x="534676" y="409563"/>
                  </a:moveTo>
                  <a:lnTo>
                    <a:pt x="531687" y="412552"/>
                  </a:lnTo>
                  <a:lnTo>
                    <a:pt x="418509" y="525759"/>
                  </a:lnTo>
                  <a:lnTo>
                    <a:pt x="84449" y="191669"/>
                  </a:lnTo>
                  <a:lnTo>
                    <a:pt x="197656" y="78462"/>
                  </a:lnTo>
                  <a:lnTo>
                    <a:pt x="199001" y="77087"/>
                  </a:lnTo>
                  <a:cubicBezTo>
                    <a:pt x="221245" y="54571"/>
                    <a:pt x="257371" y="53856"/>
                    <a:pt x="280491" y="75472"/>
                  </a:cubicBezTo>
                  <a:lnTo>
                    <a:pt x="283480" y="78462"/>
                  </a:lnTo>
                  <a:lnTo>
                    <a:pt x="531597" y="326578"/>
                  </a:lnTo>
                  <a:cubicBezTo>
                    <a:pt x="532045" y="327056"/>
                    <a:pt x="532494" y="327475"/>
                    <a:pt x="532972" y="327923"/>
                  </a:cubicBezTo>
                  <a:cubicBezTo>
                    <a:pt x="555500" y="350200"/>
                    <a:pt x="556214" y="386353"/>
                    <a:pt x="534586" y="409503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9" name="SliModel Group shp74">
              <a:extLst>
                <a:ext uri="{FF2B5EF4-FFF2-40B4-BE49-F238E27FC236}">
                  <a16:creationId xmlns:a16="http://schemas.microsoft.com/office/drawing/2014/main" id="{725C59AC-9CCD-42EB-BA6D-6F60039DAD38}"/>
                </a:ext>
              </a:extLst>
            </p:cNvPr>
            <p:cNvSpPr/>
            <p:nvPr/>
          </p:nvSpPr>
          <p:spPr>
            <a:xfrm>
              <a:off x="11411168" y="5947024"/>
              <a:ext cx="1554531" cy="1914004"/>
            </a:xfrm>
            <a:custGeom>
              <a:avLst/>
              <a:gdLst>
                <a:gd name="connsiteX0" fmla="*/ 807192 w 1554531"/>
                <a:gd name="connsiteY0" fmla="*/ 239896 h 1914004"/>
                <a:gd name="connsiteX1" fmla="*/ 807192 w 1554531"/>
                <a:gd name="connsiteY1" fmla="*/ 59787 h 1914004"/>
                <a:gd name="connsiteX2" fmla="*/ 956660 w 1554531"/>
                <a:gd name="connsiteY2" fmla="*/ 59787 h 1914004"/>
                <a:gd name="connsiteX3" fmla="*/ 986553 w 1554531"/>
                <a:gd name="connsiteY3" fmla="*/ 29894 h 1914004"/>
                <a:gd name="connsiteX4" fmla="*/ 956660 w 1554531"/>
                <a:gd name="connsiteY4" fmla="*/ 0 h 1914004"/>
                <a:gd name="connsiteX5" fmla="*/ 597937 w 1554531"/>
                <a:gd name="connsiteY5" fmla="*/ 0 h 1914004"/>
                <a:gd name="connsiteX6" fmla="*/ 568043 w 1554531"/>
                <a:gd name="connsiteY6" fmla="*/ 29894 h 1914004"/>
                <a:gd name="connsiteX7" fmla="*/ 597937 w 1554531"/>
                <a:gd name="connsiteY7" fmla="*/ 59787 h 1914004"/>
                <a:gd name="connsiteX8" fmla="*/ 747405 w 1554531"/>
                <a:gd name="connsiteY8" fmla="*/ 59787 h 1914004"/>
                <a:gd name="connsiteX9" fmla="*/ 747405 w 1554531"/>
                <a:gd name="connsiteY9" fmla="*/ 239896 h 1914004"/>
                <a:gd name="connsiteX10" fmla="*/ 571 w 1554531"/>
                <a:gd name="connsiteY10" fmla="*/ 1045748 h 1914004"/>
                <a:gd name="connsiteX11" fmla="*/ 209680 w 1554531"/>
                <a:gd name="connsiteY11" fmla="*/ 1547110 h 1914004"/>
                <a:gd name="connsiteX12" fmla="*/ 62544 w 1554531"/>
                <a:gd name="connsiteY12" fmla="*/ 1870917 h 1914004"/>
                <a:gd name="connsiteX13" fmla="*/ 76187 w 1554531"/>
                <a:gd name="connsiteY13" fmla="*/ 1910930 h 1914004"/>
                <a:gd name="connsiteX14" fmla="*/ 116200 w 1554531"/>
                <a:gd name="connsiteY14" fmla="*/ 1897289 h 1914004"/>
                <a:gd name="connsiteX15" fmla="*/ 116950 w 1554531"/>
                <a:gd name="connsiteY15" fmla="*/ 1895639 h 1914004"/>
                <a:gd name="connsiteX16" fmla="*/ 254998 w 1554531"/>
                <a:gd name="connsiteY16" fmla="*/ 1591951 h 1914004"/>
                <a:gd name="connsiteX17" fmla="*/ 1299598 w 1554531"/>
                <a:gd name="connsiteY17" fmla="*/ 1591951 h 1914004"/>
                <a:gd name="connsiteX18" fmla="*/ 1437647 w 1554531"/>
                <a:gd name="connsiteY18" fmla="*/ 1895639 h 1914004"/>
                <a:gd name="connsiteX19" fmla="*/ 1476762 w 1554531"/>
                <a:gd name="connsiteY19" fmla="*/ 1911680 h 1914004"/>
                <a:gd name="connsiteX20" fmla="*/ 1492803 w 1554531"/>
                <a:gd name="connsiteY20" fmla="*/ 1872567 h 1914004"/>
                <a:gd name="connsiteX21" fmla="*/ 1492053 w 1554531"/>
                <a:gd name="connsiteY21" fmla="*/ 1870917 h 1914004"/>
                <a:gd name="connsiteX22" fmla="*/ 1344857 w 1554531"/>
                <a:gd name="connsiteY22" fmla="*/ 1547110 h 1914004"/>
                <a:gd name="connsiteX23" fmla="*/ 1308500 w 1554531"/>
                <a:gd name="connsiteY23" fmla="*/ 449004 h 1914004"/>
                <a:gd name="connsiteX24" fmla="*/ 807192 w 1554531"/>
                <a:gd name="connsiteY24" fmla="*/ 239896 h 1914004"/>
                <a:gd name="connsiteX25" fmla="*/ 777298 w 1554531"/>
                <a:gd name="connsiteY25" fmla="*/ 1733826 h 1914004"/>
                <a:gd name="connsiteX26" fmla="*/ 59853 w 1554531"/>
                <a:gd name="connsiteY26" fmla="*/ 1016381 h 1914004"/>
                <a:gd name="connsiteX27" fmla="*/ 777298 w 1554531"/>
                <a:gd name="connsiteY27" fmla="*/ 298935 h 1914004"/>
                <a:gd name="connsiteX28" fmla="*/ 1494743 w 1554531"/>
                <a:gd name="connsiteY28" fmla="*/ 1016381 h 1914004"/>
                <a:gd name="connsiteX29" fmla="*/ 777298 w 1554531"/>
                <a:gd name="connsiteY29" fmla="*/ 1733826 h 19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54531" h="1914004">
                  <a:moveTo>
                    <a:pt x="807192" y="239896"/>
                  </a:moveTo>
                  <a:lnTo>
                    <a:pt x="807192" y="59787"/>
                  </a:lnTo>
                  <a:lnTo>
                    <a:pt x="956660" y="59787"/>
                  </a:lnTo>
                  <a:cubicBezTo>
                    <a:pt x="973170" y="59787"/>
                    <a:pt x="986553" y="46404"/>
                    <a:pt x="986553" y="29894"/>
                  </a:cubicBezTo>
                  <a:cubicBezTo>
                    <a:pt x="986553" y="13383"/>
                    <a:pt x="973170" y="0"/>
                    <a:pt x="956660" y="0"/>
                  </a:cubicBezTo>
                  <a:lnTo>
                    <a:pt x="597937" y="0"/>
                  </a:lnTo>
                  <a:cubicBezTo>
                    <a:pt x="581427" y="0"/>
                    <a:pt x="568043" y="13383"/>
                    <a:pt x="568043" y="29894"/>
                  </a:cubicBezTo>
                  <a:cubicBezTo>
                    <a:pt x="568043" y="46404"/>
                    <a:pt x="581427" y="59787"/>
                    <a:pt x="597937" y="59787"/>
                  </a:cubicBezTo>
                  <a:lnTo>
                    <a:pt x="747405" y="59787"/>
                  </a:lnTo>
                  <a:lnTo>
                    <a:pt x="747405" y="239896"/>
                  </a:lnTo>
                  <a:cubicBezTo>
                    <a:pt x="318642" y="256194"/>
                    <a:pt x="-15727" y="616985"/>
                    <a:pt x="571" y="1045748"/>
                  </a:cubicBezTo>
                  <a:cubicBezTo>
                    <a:pt x="7671" y="1232586"/>
                    <a:pt x="81918" y="1410596"/>
                    <a:pt x="209680" y="1547110"/>
                  </a:cubicBezTo>
                  <a:lnTo>
                    <a:pt x="62544" y="1870917"/>
                  </a:lnTo>
                  <a:cubicBezTo>
                    <a:pt x="55262" y="1885735"/>
                    <a:pt x="61369" y="1903648"/>
                    <a:pt x="76187" y="1910930"/>
                  </a:cubicBezTo>
                  <a:cubicBezTo>
                    <a:pt x="91002" y="1918212"/>
                    <a:pt x="108918" y="1912105"/>
                    <a:pt x="116200" y="1897289"/>
                  </a:cubicBezTo>
                  <a:cubicBezTo>
                    <a:pt x="116466" y="1896745"/>
                    <a:pt x="116717" y="1896195"/>
                    <a:pt x="116950" y="1895639"/>
                  </a:cubicBezTo>
                  <a:lnTo>
                    <a:pt x="254998" y="1591951"/>
                  </a:lnTo>
                  <a:cubicBezTo>
                    <a:pt x="551294" y="1860819"/>
                    <a:pt x="1003302" y="1860819"/>
                    <a:pt x="1299598" y="1591951"/>
                  </a:cubicBezTo>
                  <a:lnTo>
                    <a:pt x="1437647" y="1895639"/>
                  </a:lnTo>
                  <a:cubicBezTo>
                    <a:pt x="1444017" y="1910870"/>
                    <a:pt x="1461532" y="1918053"/>
                    <a:pt x="1476762" y="1911680"/>
                  </a:cubicBezTo>
                  <a:cubicBezTo>
                    <a:pt x="1491993" y="1905310"/>
                    <a:pt x="1499174" y="1887798"/>
                    <a:pt x="1492803" y="1872567"/>
                  </a:cubicBezTo>
                  <a:cubicBezTo>
                    <a:pt x="1492570" y="1872008"/>
                    <a:pt x="1492319" y="1871458"/>
                    <a:pt x="1492053" y="1870917"/>
                  </a:cubicBezTo>
                  <a:lnTo>
                    <a:pt x="1344857" y="1547110"/>
                  </a:lnTo>
                  <a:cubicBezTo>
                    <a:pt x="1638050" y="1233838"/>
                    <a:pt x="1621773" y="742200"/>
                    <a:pt x="1308500" y="449004"/>
                  </a:cubicBezTo>
                  <a:cubicBezTo>
                    <a:pt x="1172001" y="321254"/>
                    <a:pt x="994011" y="247010"/>
                    <a:pt x="807192" y="239896"/>
                  </a:cubicBezTo>
                  <a:close/>
                  <a:moveTo>
                    <a:pt x="777298" y="1733826"/>
                  </a:moveTo>
                  <a:cubicBezTo>
                    <a:pt x="381065" y="1733826"/>
                    <a:pt x="59853" y="1412613"/>
                    <a:pt x="59853" y="1016381"/>
                  </a:cubicBezTo>
                  <a:cubicBezTo>
                    <a:pt x="59853" y="620148"/>
                    <a:pt x="381065" y="298935"/>
                    <a:pt x="777298" y="298935"/>
                  </a:cubicBezTo>
                  <a:cubicBezTo>
                    <a:pt x="1173531" y="298935"/>
                    <a:pt x="1494743" y="620148"/>
                    <a:pt x="1494743" y="1016381"/>
                  </a:cubicBezTo>
                  <a:cubicBezTo>
                    <a:pt x="1494298" y="1412431"/>
                    <a:pt x="1173349" y="1733380"/>
                    <a:pt x="777298" y="1733826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0" name="SlideModel shp75" descr="Artificial Intelligence outline">
            <a:extLst>
              <a:ext uri="{FF2B5EF4-FFF2-40B4-BE49-F238E27FC236}">
                <a16:creationId xmlns:a16="http://schemas.microsoft.com/office/drawing/2014/main" id="{0244972E-702D-44B4-A74C-F16A3A226C2C}"/>
              </a:ext>
            </a:extLst>
          </p:cNvPr>
          <p:cNvGrpSpPr/>
          <p:nvPr/>
        </p:nvGrpSpPr>
        <p:grpSpPr>
          <a:xfrm>
            <a:off x="17634912" y="9949035"/>
            <a:ext cx="948441" cy="1124640"/>
            <a:chOff x="11322436" y="5793723"/>
            <a:chExt cx="2033065" cy="2410765"/>
          </a:xfrm>
          <a:solidFill>
            <a:schemeClr val="bg1"/>
          </a:solidFill>
        </p:grpSpPr>
        <p:sp>
          <p:nvSpPr>
            <p:cNvPr id="61" name="SliModel Group shp76">
              <a:extLst>
                <a:ext uri="{FF2B5EF4-FFF2-40B4-BE49-F238E27FC236}">
                  <a16:creationId xmlns:a16="http://schemas.microsoft.com/office/drawing/2014/main" id="{CC3A7179-7807-4975-94C1-E9DC00F5BAB3}"/>
                </a:ext>
              </a:extLst>
            </p:cNvPr>
            <p:cNvSpPr/>
            <p:nvPr/>
          </p:nvSpPr>
          <p:spPr>
            <a:xfrm>
              <a:off x="11493824" y="6215703"/>
              <a:ext cx="396616" cy="598076"/>
            </a:xfrm>
            <a:custGeom>
              <a:avLst/>
              <a:gdLst>
                <a:gd name="connsiteX0" fmla="*/ 291970 w 396616"/>
                <a:gd name="connsiteY0" fmla="*/ 454829 h 598076"/>
                <a:gd name="connsiteX1" fmla="*/ 253369 w 396616"/>
                <a:gd name="connsiteY1" fmla="*/ 553217 h 598076"/>
                <a:gd name="connsiteX2" fmla="*/ 351757 w 396616"/>
                <a:gd name="connsiteY2" fmla="*/ 591819 h 598076"/>
                <a:gd name="connsiteX3" fmla="*/ 390359 w 396616"/>
                <a:gd name="connsiteY3" fmla="*/ 493430 h 598076"/>
                <a:gd name="connsiteX4" fmla="*/ 351757 w 396616"/>
                <a:gd name="connsiteY4" fmla="*/ 454829 h 598076"/>
                <a:gd name="connsiteX5" fmla="*/ 351757 w 396616"/>
                <a:gd name="connsiteY5" fmla="*/ 254452 h 598076"/>
                <a:gd name="connsiteX6" fmla="*/ 232183 w 396616"/>
                <a:gd name="connsiteY6" fmla="*/ 254452 h 598076"/>
                <a:gd name="connsiteX7" fmla="*/ 232183 w 396616"/>
                <a:gd name="connsiteY7" fmla="*/ 143248 h 598076"/>
                <a:gd name="connsiteX8" fmla="*/ 270785 w 396616"/>
                <a:gd name="connsiteY8" fmla="*/ 44860 h 598076"/>
                <a:gd name="connsiteX9" fmla="*/ 172396 w 396616"/>
                <a:gd name="connsiteY9" fmla="*/ 6258 h 598076"/>
                <a:gd name="connsiteX10" fmla="*/ 133795 w 396616"/>
                <a:gd name="connsiteY10" fmla="*/ 104647 h 598076"/>
                <a:gd name="connsiteX11" fmla="*/ 172396 w 396616"/>
                <a:gd name="connsiteY11" fmla="*/ 143248 h 598076"/>
                <a:gd name="connsiteX12" fmla="*/ 172396 w 396616"/>
                <a:gd name="connsiteY12" fmla="*/ 254422 h 598076"/>
                <a:gd name="connsiteX13" fmla="*/ 17488 w 396616"/>
                <a:gd name="connsiteY13" fmla="*/ 254213 h 598076"/>
                <a:gd name="connsiteX14" fmla="*/ 2989 w 396616"/>
                <a:gd name="connsiteY14" fmla="*/ 303029 h 598076"/>
                <a:gd name="connsiteX15" fmla="*/ 0 w 396616"/>
                <a:gd name="connsiteY15" fmla="*/ 314000 h 598076"/>
                <a:gd name="connsiteX16" fmla="*/ 291970 w 396616"/>
                <a:gd name="connsiteY16" fmla="*/ 314269 h 5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616" h="598076">
                  <a:moveTo>
                    <a:pt x="291970" y="454829"/>
                  </a:moveTo>
                  <a:cubicBezTo>
                    <a:pt x="254143" y="471339"/>
                    <a:pt x="236859" y="515387"/>
                    <a:pt x="253369" y="553217"/>
                  </a:cubicBezTo>
                  <a:cubicBezTo>
                    <a:pt x="269879" y="591044"/>
                    <a:pt x="313930" y="608329"/>
                    <a:pt x="351757" y="591819"/>
                  </a:cubicBezTo>
                  <a:cubicBezTo>
                    <a:pt x="389585" y="575308"/>
                    <a:pt x="406869" y="531257"/>
                    <a:pt x="390359" y="493430"/>
                  </a:cubicBezTo>
                  <a:cubicBezTo>
                    <a:pt x="382820" y="476155"/>
                    <a:pt x="369033" y="462368"/>
                    <a:pt x="351757" y="454829"/>
                  </a:cubicBezTo>
                  <a:lnTo>
                    <a:pt x="351757" y="254452"/>
                  </a:lnTo>
                  <a:lnTo>
                    <a:pt x="232183" y="254452"/>
                  </a:lnTo>
                  <a:lnTo>
                    <a:pt x="232183" y="143248"/>
                  </a:lnTo>
                  <a:cubicBezTo>
                    <a:pt x="270010" y="126738"/>
                    <a:pt x="287295" y="82690"/>
                    <a:pt x="270785" y="44860"/>
                  </a:cubicBezTo>
                  <a:cubicBezTo>
                    <a:pt x="254274" y="7032"/>
                    <a:pt x="210223" y="-10252"/>
                    <a:pt x="172396" y="6258"/>
                  </a:cubicBezTo>
                  <a:cubicBezTo>
                    <a:pt x="134569" y="22768"/>
                    <a:pt x="117284" y="66819"/>
                    <a:pt x="133795" y="104647"/>
                  </a:cubicBezTo>
                  <a:cubicBezTo>
                    <a:pt x="141334" y="121922"/>
                    <a:pt x="155121" y="135709"/>
                    <a:pt x="172396" y="143248"/>
                  </a:cubicBezTo>
                  <a:lnTo>
                    <a:pt x="172396" y="254422"/>
                  </a:lnTo>
                  <a:lnTo>
                    <a:pt x="17488" y="254213"/>
                  </a:lnTo>
                  <a:cubicBezTo>
                    <a:pt x="11748" y="270206"/>
                    <a:pt x="7473" y="286199"/>
                    <a:pt x="2989" y="303029"/>
                  </a:cubicBezTo>
                  <a:cubicBezTo>
                    <a:pt x="2033" y="306676"/>
                    <a:pt x="1016" y="310353"/>
                    <a:pt x="0" y="314000"/>
                  </a:cubicBezTo>
                  <a:lnTo>
                    <a:pt x="291970" y="31426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2" name="SliModel Group shp77">
              <a:extLst>
                <a:ext uri="{FF2B5EF4-FFF2-40B4-BE49-F238E27FC236}">
                  <a16:creationId xmlns:a16="http://schemas.microsoft.com/office/drawing/2014/main" id="{52D6BFBE-FE00-42A8-8D66-556940A2B78F}"/>
                </a:ext>
              </a:extLst>
            </p:cNvPr>
            <p:cNvSpPr/>
            <p:nvPr/>
          </p:nvSpPr>
          <p:spPr>
            <a:xfrm>
              <a:off x="11322436" y="5793723"/>
              <a:ext cx="2033065" cy="2410765"/>
            </a:xfrm>
            <a:custGeom>
              <a:avLst/>
              <a:gdLst>
                <a:gd name="connsiteX0" fmla="*/ 2002875 w 2033065"/>
                <a:gd name="connsiteY0" fmla="*/ 1304375 h 2410765"/>
                <a:gd name="connsiteX1" fmla="*/ 1796610 w 2033065"/>
                <a:gd name="connsiteY1" fmla="*/ 945653 h 2410765"/>
                <a:gd name="connsiteX2" fmla="*/ 1796610 w 2033065"/>
                <a:gd name="connsiteY2" fmla="*/ 930706 h 2410765"/>
                <a:gd name="connsiteX3" fmla="*/ 930151 w 2033065"/>
                <a:gd name="connsiteY3" fmla="*/ 614 h 2410765"/>
                <a:gd name="connsiteX4" fmla="*/ 929697 w 2033065"/>
                <a:gd name="connsiteY4" fmla="*/ 598 h 2410765"/>
                <a:gd name="connsiteX5" fmla="*/ 896485 w 2033065"/>
                <a:gd name="connsiteY5" fmla="*/ 0 h 2410765"/>
                <a:gd name="connsiteX6" fmla="*/ 8 w 2033065"/>
                <a:gd name="connsiteY6" fmla="*/ 864821 h 2410765"/>
                <a:gd name="connsiteX7" fmla="*/ 8 w 2033065"/>
                <a:gd name="connsiteY7" fmla="*/ 930586 h 2410765"/>
                <a:gd name="connsiteX8" fmla="*/ 352752 w 2033065"/>
                <a:gd name="connsiteY8" fmla="*/ 1654249 h 2410765"/>
                <a:gd name="connsiteX9" fmla="*/ 352752 w 2033065"/>
                <a:gd name="connsiteY9" fmla="*/ 2410765 h 2410765"/>
                <a:gd name="connsiteX10" fmla="*/ 1297388 w 2033065"/>
                <a:gd name="connsiteY10" fmla="*/ 2410765 h 2410765"/>
                <a:gd name="connsiteX11" fmla="*/ 1297388 w 2033065"/>
                <a:gd name="connsiteY11" fmla="*/ 2052043 h 2410765"/>
                <a:gd name="connsiteX12" fmla="*/ 1443866 w 2033065"/>
                <a:gd name="connsiteY12" fmla="*/ 2052043 h 2410765"/>
                <a:gd name="connsiteX13" fmla="*/ 1796610 w 2033065"/>
                <a:gd name="connsiteY13" fmla="*/ 1699299 h 2410765"/>
                <a:gd name="connsiteX14" fmla="*/ 1796610 w 2033065"/>
                <a:gd name="connsiteY14" fmla="*/ 1513959 h 2410765"/>
                <a:gd name="connsiteX15" fmla="*/ 1928141 w 2033065"/>
                <a:gd name="connsiteY15" fmla="*/ 1513959 h 2410765"/>
                <a:gd name="connsiteX16" fmla="*/ 2002875 w 2033065"/>
                <a:gd name="connsiteY16" fmla="*/ 1304375 h 2410765"/>
                <a:gd name="connsiteX17" fmla="*/ 1967840 w 2033065"/>
                <a:gd name="connsiteY17" fmla="*/ 1420960 h 2410765"/>
                <a:gd name="connsiteX18" fmla="*/ 1924076 w 2033065"/>
                <a:gd name="connsiteY18" fmla="*/ 1453843 h 2410765"/>
                <a:gd name="connsiteX19" fmla="*/ 1736823 w 2033065"/>
                <a:gd name="connsiteY19" fmla="*/ 1453843 h 2410765"/>
                <a:gd name="connsiteX20" fmla="*/ 1736823 w 2033065"/>
                <a:gd name="connsiteY20" fmla="*/ 1698970 h 2410765"/>
                <a:gd name="connsiteX21" fmla="*/ 1443866 w 2033065"/>
                <a:gd name="connsiteY21" fmla="*/ 1991927 h 2410765"/>
                <a:gd name="connsiteX22" fmla="*/ 1237600 w 2033065"/>
                <a:gd name="connsiteY22" fmla="*/ 1991927 h 2410765"/>
                <a:gd name="connsiteX23" fmla="*/ 1237600 w 2033065"/>
                <a:gd name="connsiteY23" fmla="*/ 2350649 h 2410765"/>
                <a:gd name="connsiteX24" fmla="*/ 412539 w 2033065"/>
                <a:gd name="connsiteY24" fmla="*/ 2350649 h 2410765"/>
                <a:gd name="connsiteX25" fmla="*/ 412539 w 2033065"/>
                <a:gd name="connsiteY25" fmla="*/ 1624894 h 2410765"/>
                <a:gd name="connsiteX26" fmla="*/ 389341 w 2033065"/>
                <a:gd name="connsiteY26" fmla="*/ 1606958 h 2410765"/>
                <a:gd name="connsiteX27" fmla="*/ 59795 w 2033065"/>
                <a:gd name="connsiteY27" fmla="*/ 930616 h 2410765"/>
                <a:gd name="connsiteX28" fmla="*/ 59795 w 2033065"/>
                <a:gd name="connsiteY28" fmla="*/ 865927 h 2410765"/>
                <a:gd name="connsiteX29" fmla="*/ 896545 w 2033065"/>
                <a:gd name="connsiteY29" fmla="*/ 59847 h 2410765"/>
                <a:gd name="connsiteX30" fmla="*/ 927604 w 2033065"/>
                <a:gd name="connsiteY30" fmla="*/ 60415 h 2410765"/>
                <a:gd name="connsiteX31" fmla="*/ 1736972 w 2033065"/>
                <a:gd name="connsiteY31" fmla="*/ 928464 h 2410765"/>
                <a:gd name="connsiteX32" fmla="*/ 1736972 w 2033065"/>
                <a:gd name="connsiteY32" fmla="*/ 961526 h 2410765"/>
                <a:gd name="connsiteX33" fmla="*/ 1744924 w 2033065"/>
                <a:gd name="connsiteY33" fmla="*/ 975367 h 2410765"/>
                <a:gd name="connsiteX34" fmla="*/ 1951189 w 2033065"/>
                <a:gd name="connsiteY34" fmla="*/ 1334089 h 2410765"/>
                <a:gd name="connsiteX35" fmla="*/ 1951996 w 2033065"/>
                <a:gd name="connsiteY35" fmla="*/ 1335465 h 2410765"/>
                <a:gd name="connsiteX36" fmla="*/ 1952863 w 2033065"/>
                <a:gd name="connsiteY36" fmla="*/ 1336810 h 2410765"/>
                <a:gd name="connsiteX37" fmla="*/ 1967959 w 2033065"/>
                <a:gd name="connsiteY37" fmla="*/ 1420930 h 24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33065" h="2410765">
                  <a:moveTo>
                    <a:pt x="2002875" y="1304375"/>
                  </a:moveTo>
                  <a:lnTo>
                    <a:pt x="1796610" y="945653"/>
                  </a:lnTo>
                  <a:lnTo>
                    <a:pt x="1796610" y="930706"/>
                  </a:lnTo>
                  <a:cubicBezTo>
                    <a:pt x="1814181" y="434602"/>
                    <a:pt x="1426253" y="18185"/>
                    <a:pt x="930151" y="614"/>
                  </a:cubicBezTo>
                  <a:cubicBezTo>
                    <a:pt x="929999" y="609"/>
                    <a:pt x="929846" y="604"/>
                    <a:pt x="929697" y="598"/>
                  </a:cubicBezTo>
                  <a:cubicBezTo>
                    <a:pt x="918577" y="219"/>
                    <a:pt x="907507" y="20"/>
                    <a:pt x="896485" y="0"/>
                  </a:cubicBezTo>
                  <a:cubicBezTo>
                    <a:pt x="413429" y="-425"/>
                    <a:pt x="16942" y="382061"/>
                    <a:pt x="8" y="864821"/>
                  </a:cubicBezTo>
                  <a:lnTo>
                    <a:pt x="8" y="930586"/>
                  </a:lnTo>
                  <a:cubicBezTo>
                    <a:pt x="-1158" y="1213496"/>
                    <a:pt x="129181" y="1480888"/>
                    <a:pt x="352752" y="1654249"/>
                  </a:cubicBezTo>
                  <a:lnTo>
                    <a:pt x="352752" y="2410765"/>
                  </a:lnTo>
                  <a:lnTo>
                    <a:pt x="1297388" y="2410765"/>
                  </a:lnTo>
                  <a:lnTo>
                    <a:pt x="1297388" y="2052043"/>
                  </a:lnTo>
                  <a:lnTo>
                    <a:pt x="1443866" y="2052043"/>
                  </a:lnTo>
                  <a:cubicBezTo>
                    <a:pt x="1638518" y="2051648"/>
                    <a:pt x="1796215" y="1893951"/>
                    <a:pt x="1796610" y="1699299"/>
                  </a:cubicBezTo>
                  <a:lnTo>
                    <a:pt x="1796610" y="1513959"/>
                  </a:lnTo>
                  <a:lnTo>
                    <a:pt x="1928141" y="1513959"/>
                  </a:lnTo>
                  <a:cubicBezTo>
                    <a:pt x="2005864" y="1504722"/>
                    <a:pt x="2074620" y="1415011"/>
                    <a:pt x="2002875" y="1304375"/>
                  </a:cubicBezTo>
                  <a:close/>
                  <a:moveTo>
                    <a:pt x="1967840" y="1420960"/>
                  </a:moveTo>
                  <a:cubicBezTo>
                    <a:pt x="1959371" y="1438307"/>
                    <a:pt x="1943094" y="1450537"/>
                    <a:pt x="1924076" y="1453843"/>
                  </a:cubicBezTo>
                  <a:lnTo>
                    <a:pt x="1736823" y="1453843"/>
                  </a:lnTo>
                  <a:lnTo>
                    <a:pt x="1736823" y="1698970"/>
                  </a:lnTo>
                  <a:cubicBezTo>
                    <a:pt x="1736592" y="1860670"/>
                    <a:pt x="1605566" y="1991697"/>
                    <a:pt x="1443866" y="1991927"/>
                  </a:cubicBezTo>
                  <a:lnTo>
                    <a:pt x="1237600" y="1991927"/>
                  </a:lnTo>
                  <a:lnTo>
                    <a:pt x="1237600" y="2350649"/>
                  </a:lnTo>
                  <a:lnTo>
                    <a:pt x="412539" y="2350649"/>
                  </a:lnTo>
                  <a:lnTo>
                    <a:pt x="412539" y="1624894"/>
                  </a:lnTo>
                  <a:lnTo>
                    <a:pt x="389341" y="1606958"/>
                  </a:lnTo>
                  <a:cubicBezTo>
                    <a:pt x="180045" y="1445225"/>
                    <a:pt x="58181" y="1195114"/>
                    <a:pt x="59795" y="930616"/>
                  </a:cubicBezTo>
                  <a:lnTo>
                    <a:pt x="59795" y="865927"/>
                  </a:lnTo>
                  <a:cubicBezTo>
                    <a:pt x="75106" y="415287"/>
                    <a:pt x="445649" y="58327"/>
                    <a:pt x="896545" y="59847"/>
                  </a:cubicBezTo>
                  <a:cubicBezTo>
                    <a:pt x="906849" y="59847"/>
                    <a:pt x="917201" y="60036"/>
                    <a:pt x="927604" y="60415"/>
                  </a:cubicBezTo>
                  <a:cubicBezTo>
                    <a:pt x="1390572" y="77144"/>
                    <a:pt x="1752636" y="465461"/>
                    <a:pt x="1736972" y="928464"/>
                  </a:cubicBezTo>
                  <a:lnTo>
                    <a:pt x="1736972" y="961526"/>
                  </a:lnTo>
                  <a:lnTo>
                    <a:pt x="1744924" y="975367"/>
                  </a:lnTo>
                  <a:lnTo>
                    <a:pt x="1951189" y="1334089"/>
                  </a:lnTo>
                  <a:lnTo>
                    <a:pt x="1951996" y="1335465"/>
                  </a:lnTo>
                  <a:lnTo>
                    <a:pt x="1952863" y="1336810"/>
                  </a:lnTo>
                  <a:cubicBezTo>
                    <a:pt x="1972288" y="1360267"/>
                    <a:pt x="1978016" y="1392182"/>
                    <a:pt x="1967959" y="142093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3" name="SliModel Group shp78">
              <a:extLst>
                <a:ext uri="{FF2B5EF4-FFF2-40B4-BE49-F238E27FC236}">
                  <a16:creationId xmlns:a16="http://schemas.microsoft.com/office/drawing/2014/main" id="{A8A44683-E43A-4ADC-8B3E-D2E36A5649D9}"/>
                </a:ext>
              </a:extLst>
            </p:cNvPr>
            <p:cNvSpPr/>
            <p:nvPr/>
          </p:nvSpPr>
          <p:spPr>
            <a:xfrm>
              <a:off x="12473345" y="5981067"/>
              <a:ext cx="254009" cy="384240"/>
            </a:xfrm>
            <a:custGeom>
              <a:avLst/>
              <a:gdLst>
                <a:gd name="connsiteX0" fmla="*/ 179361 w 254009"/>
                <a:gd name="connsiteY0" fmla="*/ 234754 h 384240"/>
                <a:gd name="connsiteX1" fmla="*/ 153862 w 254009"/>
                <a:gd name="connsiteY1" fmla="*/ 239537 h 384240"/>
                <a:gd name="connsiteX2" fmla="*/ 59787 w 254009"/>
                <a:gd name="connsiteY2" fmla="*/ 154878 h 384240"/>
                <a:gd name="connsiteX3" fmla="*/ 59787 w 254009"/>
                <a:gd name="connsiteY3" fmla="*/ 22510 h 384240"/>
                <a:gd name="connsiteX4" fmla="*/ 0 w 254009"/>
                <a:gd name="connsiteY4" fmla="*/ 0 h 384240"/>
                <a:gd name="connsiteX5" fmla="*/ 0 w 254009"/>
                <a:gd name="connsiteY5" fmla="*/ 180318 h 384240"/>
                <a:gd name="connsiteX6" fmla="*/ 110606 w 254009"/>
                <a:gd name="connsiteY6" fmla="*/ 279953 h 384240"/>
                <a:gd name="connsiteX7" fmla="*/ 149722 w 254009"/>
                <a:gd name="connsiteY7" fmla="*/ 378138 h 384240"/>
                <a:gd name="connsiteX8" fmla="*/ 247907 w 254009"/>
                <a:gd name="connsiteY8" fmla="*/ 339023 h 384240"/>
                <a:gd name="connsiteX9" fmla="*/ 208791 w 254009"/>
                <a:gd name="connsiteY9" fmla="*/ 240837 h 384240"/>
                <a:gd name="connsiteX10" fmla="*/ 179361 w 254009"/>
                <a:gd name="connsiteY10" fmla="*/ 234754 h 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09" h="384240">
                  <a:moveTo>
                    <a:pt x="179361" y="234754"/>
                  </a:moveTo>
                  <a:cubicBezTo>
                    <a:pt x="170644" y="234829"/>
                    <a:pt x="162011" y="236449"/>
                    <a:pt x="153862" y="239537"/>
                  </a:cubicBezTo>
                  <a:lnTo>
                    <a:pt x="59787" y="154878"/>
                  </a:lnTo>
                  <a:lnTo>
                    <a:pt x="59787" y="22510"/>
                  </a:lnTo>
                  <a:cubicBezTo>
                    <a:pt x="40057" y="14648"/>
                    <a:pt x="19969" y="6756"/>
                    <a:pt x="0" y="0"/>
                  </a:cubicBezTo>
                  <a:lnTo>
                    <a:pt x="0" y="180318"/>
                  </a:lnTo>
                  <a:lnTo>
                    <a:pt x="110606" y="279953"/>
                  </a:lnTo>
                  <a:cubicBezTo>
                    <a:pt x="94293" y="317867"/>
                    <a:pt x="111808" y="361825"/>
                    <a:pt x="149722" y="378138"/>
                  </a:cubicBezTo>
                  <a:cubicBezTo>
                    <a:pt x="187636" y="394448"/>
                    <a:pt x="231594" y="376937"/>
                    <a:pt x="247907" y="339023"/>
                  </a:cubicBezTo>
                  <a:cubicBezTo>
                    <a:pt x="264217" y="301109"/>
                    <a:pt x="246705" y="257150"/>
                    <a:pt x="208791" y="240837"/>
                  </a:cubicBezTo>
                  <a:cubicBezTo>
                    <a:pt x="199495" y="236838"/>
                    <a:pt x="189483" y="234769"/>
                    <a:pt x="179361" y="234754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4" name="SliModel Group shp79">
              <a:extLst>
                <a:ext uri="{FF2B5EF4-FFF2-40B4-BE49-F238E27FC236}">
                  <a16:creationId xmlns:a16="http://schemas.microsoft.com/office/drawing/2014/main" id="{69ACC0F1-417D-4B51-9058-A155E3E85B45}"/>
                </a:ext>
              </a:extLst>
            </p:cNvPr>
            <p:cNvSpPr/>
            <p:nvPr/>
          </p:nvSpPr>
          <p:spPr>
            <a:xfrm>
              <a:off x="11523186" y="5976525"/>
              <a:ext cx="875406" cy="1315551"/>
            </a:xfrm>
            <a:custGeom>
              <a:avLst/>
              <a:gdLst>
                <a:gd name="connsiteX0" fmla="*/ 800691 w 875406"/>
                <a:gd name="connsiteY0" fmla="*/ 837167 h 1315551"/>
                <a:gd name="connsiteX1" fmla="*/ 772292 w 875406"/>
                <a:gd name="connsiteY1" fmla="*/ 842847 h 1315551"/>
                <a:gd name="connsiteX2" fmla="*/ 561543 w 875406"/>
                <a:gd name="connsiteY2" fmla="*/ 631380 h 1315551"/>
                <a:gd name="connsiteX3" fmla="*/ 561543 w 875406"/>
                <a:gd name="connsiteY3" fmla="*/ 284316 h 1315551"/>
                <a:gd name="connsiteX4" fmla="*/ 740904 w 875406"/>
                <a:gd name="connsiteY4" fmla="*/ 284316 h 1315551"/>
                <a:gd name="connsiteX5" fmla="*/ 740904 w 875406"/>
                <a:gd name="connsiteY5" fmla="*/ 424815 h 1315551"/>
                <a:gd name="connsiteX6" fmla="*/ 702303 w 875406"/>
                <a:gd name="connsiteY6" fmla="*/ 523204 h 1315551"/>
                <a:gd name="connsiteX7" fmla="*/ 800691 w 875406"/>
                <a:gd name="connsiteY7" fmla="*/ 561806 h 1315551"/>
                <a:gd name="connsiteX8" fmla="*/ 839293 w 875406"/>
                <a:gd name="connsiteY8" fmla="*/ 463417 h 1315551"/>
                <a:gd name="connsiteX9" fmla="*/ 800691 w 875406"/>
                <a:gd name="connsiteY9" fmla="*/ 424815 h 1315551"/>
                <a:gd name="connsiteX10" fmla="*/ 800691 w 875406"/>
                <a:gd name="connsiteY10" fmla="*/ 224499 h 1315551"/>
                <a:gd name="connsiteX11" fmla="*/ 561543 w 875406"/>
                <a:gd name="connsiteY11" fmla="*/ 224499 h 1315551"/>
                <a:gd name="connsiteX12" fmla="*/ 561543 w 875406"/>
                <a:gd name="connsiteY12" fmla="*/ 143248 h 1315551"/>
                <a:gd name="connsiteX13" fmla="*/ 600145 w 875406"/>
                <a:gd name="connsiteY13" fmla="*/ 44860 h 1315551"/>
                <a:gd name="connsiteX14" fmla="*/ 501756 w 875406"/>
                <a:gd name="connsiteY14" fmla="*/ 6258 h 1315551"/>
                <a:gd name="connsiteX15" fmla="*/ 463154 w 875406"/>
                <a:gd name="connsiteY15" fmla="*/ 104647 h 1315551"/>
                <a:gd name="connsiteX16" fmla="*/ 501756 w 875406"/>
                <a:gd name="connsiteY16" fmla="*/ 143248 h 1315551"/>
                <a:gd name="connsiteX17" fmla="*/ 501756 w 875406"/>
                <a:gd name="connsiteY17" fmla="*/ 655026 h 1315551"/>
                <a:gd name="connsiteX18" fmla="*/ 600405 w 875406"/>
                <a:gd name="connsiteY18" fmla="*/ 756933 h 1315551"/>
                <a:gd name="connsiteX19" fmla="*/ 441969 w 875406"/>
                <a:gd name="connsiteY19" fmla="*/ 915369 h 1315551"/>
                <a:gd name="connsiteX20" fmla="*/ 441969 w 875406"/>
                <a:gd name="connsiteY20" fmla="*/ 1061667 h 1315551"/>
                <a:gd name="connsiteX21" fmla="*/ 261681 w 875406"/>
                <a:gd name="connsiteY21" fmla="*/ 1061667 h 1315551"/>
                <a:gd name="connsiteX22" fmla="*/ 146411 w 875406"/>
                <a:gd name="connsiteY22" fmla="*/ 926280 h 1315551"/>
                <a:gd name="connsiteX23" fmla="*/ 109445 w 875406"/>
                <a:gd name="connsiteY23" fmla="*/ 824112 h 1315551"/>
                <a:gd name="connsiteX24" fmla="*/ 7278 w 875406"/>
                <a:gd name="connsiteY24" fmla="*/ 861076 h 1315551"/>
                <a:gd name="connsiteX25" fmla="*/ 44244 w 875406"/>
                <a:gd name="connsiteY25" fmla="*/ 963246 h 1315551"/>
                <a:gd name="connsiteX26" fmla="*/ 100644 w 875406"/>
                <a:gd name="connsiteY26" fmla="*/ 966726 h 1315551"/>
                <a:gd name="connsiteX27" fmla="*/ 233671 w 875406"/>
                <a:gd name="connsiteY27" fmla="*/ 1121485 h 1315551"/>
                <a:gd name="connsiteX28" fmla="*/ 441969 w 875406"/>
                <a:gd name="connsiteY28" fmla="*/ 1121485 h 1315551"/>
                <a:gd name="connsiteX29" fmla="*/ 441969 w 875406"/>
                <a:gd name="connsiteY29" fmla="*/ 1172303 h 1315551"/>
                <a:gd name="connsiteX30" fmla="*/ 403367 w 875406"/>
                <a:gd name="connsiteY30" fmla="*/ 1270692 h 1315551"/>
                <a:gd name="connsiteX31" fmla="*/ 501756 w 875406"/>
                <a:gd name="connsiteY31" fmla="*/ 1309294 h 1315551"/>
                <a:gd name="connsiteX32" fmla="*/ 540358 w 875406"/>
                <a:gd name="connsiteY32" fmla="*/ 1210905 h 1315551"/>
                <a:gd name="connsiteX33" fmla="*/ 501756 w 875406"/>
                <a:gd name="connsiteY33" fmla="*/ 1172303 h 1315551"/>
                <a:gd name="connsiteX34" fmla="*/ 501756 w 875406"/>
                <a:gd name="connsiteY34" fmla="*/ 938954 h 1315551"/>
                <a:gd name="connsiteX35" fmla="*/ 642256 w 875406"/>
                <a:gd name="connsiteY35" fmla="*/ 798455 h 1315551"/>
                <a:gd name="connsiteX36" fmla="*/ 730412 w 875406"/>
                <a:gd name="connsiteY36" fmla="*/ 887239 h 1315551"/>
                <a:gd name="connsiteX37" fmla="*/ 776349 w 875406"/>
                <a:gd name="connsiteY37" fmla="*/ 982142 h 1315551"/>
                <a:gd name="connsiteX38" fmla="*/ 871252 w 875406"/>
                <a:gd name="connsiteY38" fmla="*/ 936204 h 1315551"/>
                <a:gd name="connsiteX39" fmla="*/ 825315 w 875406"/>
                <a:gd name="connsiteY39" fmla="*/ 841301 h 1315551"/>
                <a:gd name="connsiteX40" fmla="*/ 800691 w 875406"/>
                <a:gd name="connsiteY40" fmla="*/ 837167 h 131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75406" h="1315551">
                  <a:moveTo>
                    <a:pt x="800691" y="837167"/>
                  </a:moveTo>
                  <a:cubicBezTo>
                    <a:pt x="790943" y="837176"/>
                    <a:pt x="781293" y="839107"/>
                    <a:pt x="772292" y="842847"/>
                  </a:cubicBezTo>
                  <a:lnTo>
                    <a:pt x="561543" y="631380"/>
                  </a:lnTo>
                  <a:lnTo>
                    <a:pt x="561543" y="284316"/>
                  </a:lnTo>
                  <a:lnTo>
                    <a:pt x="740904" y="284316"/>
                  </a:lnTo>
                  <a:lnTo>
                    <a:pt x="740904" y="424815"/>
                  </a:lnTo>
                  <a:cubicBezTo>
                    <a:pt x="703077" y="441326"/>
                    <a:pt x="685793" y="485374"/>
                    <a:pt x="702303" y="523204"/>
                  </a:cubicBezTo>
                  <a:cubicBezTo>
                    <a:pt x="718813" y="561031"/>
                    <a:pt x="762864" y="578316"/>
                    <a:pt x="800691" y="561806"/>
                  </a:cubicBezTo>
                  <a:cubicBezTo>
                    <a:pt x="838519" y="545295"/>
                    <a:pt x="855803" y="501244"/>
                    <a:pt x="839293" y="463417"/>
                  </a:cubicBezTo>
                  <a:cubicBezTo>
                    <a:pt x="831754" y="446141"/>
                    <a:pt x="817967" y="432355"/>
                    <a:pt x="800691" y="424815"/>
                  </a:cubicBezTo>
                  <a:lnTo>
                    <a:pt x="800691" y="224499"/>
                  </a:lnTo>
                  <a:lnTo>
                    <a:pt x="561543" y="224499"/>
                  </a:lnTo>
                  <a:lnTo>
                    <a:pt x="561543" y="143248"/>
                  </a:lnTo>
                  <a:cubicBezTo>
                    <a:pt x="599370" y="126738"/>
                    <a:pt x="616655" y="82690"/>
                    <a:pt x="600145" y="44860"/>
                  </a:cubicBezTo>
                  <a:cubicBezTo>
                    <a:pt x="583634" y="7032"/>
                    <a:pt x="539583" y="-10252"/>
                    <a:pt x="501756" y="6258"/>
                  </a:cubicBezTo>
                  <a:cubicBezTo>
                    <a:pt x="463929" y="22768"/>
                    <a:pt x="446644" y="66819"/>
                    <a:pt x="463154" y="104647"/>
                  </a:cubicBezTo>
                  <a:cubicBezTo>
                    <a:pt x="470694" y="121922"/>
                    <a:pt x="484480" y="135709"/>
                    <a:pt x="501756" y="143248"/>
                  </a:cubicBezTo>
                  <a:lnTo>
                    <a:pt x="501756" y="655026"/>
                  </a:lnTo>
                  <a:lnTo>
                    <a:pt x="600405" y="756933"/>
                  </a:lnTo>
                  <a:lnTo>
                    <a:pt x="441969" y="915369"/>
                  </a:lnTo>
                  <a:lnTo>
                    <a:pt x="441969" y="1061667"/>
                  </a:lnTo>
                  <a:lnTo>
                    <a:pt x="261681" y="1061667"/>
                  </a:lnTo>
                  <a:lnTo>
                    <a:pt x="146411" y="926280"/>
                  </a:lnTo>
                  <a:cubicBezTo>
                    <a:pt x="164416" y="887860"/>
                    <a:pt x="147867" y="842117"/>
                    <a:pt x="109445" y="824112"/>
                  </a:cubicBezTo>
                  <a:cubicBezTo>
                    <a:pt x="71026" y="806108"/>
                    <a:pt x="25283" y="822657"/>
                    <a:pt x="7278" y="861076"/>
                  </a:cubicBezTo>
                  <a:cubicBezTo>
                    <a:pt x="-10727" y="899498"/>
                    <a:pt x="5825" y="945238"/>
                    <a:pt x="44244" y="963246"/>
                  </a:cubicBezTo>
                  <a:cubicBezTo>
                    <a:pt x="61920" y="971526"/>
                    <a:pt x="82083" y="972773"/>
                    <a:pt x="100644" y="966726"/>
                  </a:cubicBezTo>
                  <a:lnTo>
                    <a:pt x="233671" y="1121485"/>
                  </a:lnTo>
                  <a:lnTo>
                    <a:pt x="441969" y="1121485"/>
                  </a:lnTo>
                  <a:lnTo>
                    <a:pt x="441969" y="1172303"/>
                  </a:lnTo>
                  <a:cubicBezTo>
                    <a:pt x="404142" y="1188814"/>
                    <a:pt x="386857" y="1232862"/>
                    <a:pt x="403367" y="1270692"/>
                  </a:cubicBezTo>
                  <a:cubicBezTo>
                    <a:pt x="419878" y="1308519"/>
                    <a:pt x="463929" y="1325804"/>
                    <a:pt x="501756" y="1309294"/>
                  </a:cubicBezTo>
                  <a:cubicBezTo>
                    <a:pt x="539583" y="1292783"/>
                    <a:pt x="556868" y="1248732"/>
                    <a:pt x="540358" y="1210905"/>
                  </a:cubicBezTo>
                  <a:cubicBezTo>
                    <a:pt x="532818" y="1193630"/>
                    <a:pt x="519031" y="1179843"/>
                    <a:pt x="501756" y="1172303"/>
                  </a:cubicBezTo>
                  <a:lnTo>
                    <a:pt x="501756" y="938954"/>
                  </a:lnTo>
                  <a:lnTo>
                    <a:pt x="642256" y="798455"/>
                  </a:lnTo>
                  <a:lnTo>
                    <a:pt x="730412" y="887239"/>
                  </a:lnTo>
                  <a:cubicBezTo>
                    <a:pt x="716891" y="926130"/>
                    <a:pt x="737458" y="968621"/>
                    <a:pt x="776349" y="982142"/>
                  </a:cubicBezTo>
                  <a:cubicBezTo>
                    <a:pt x="815240" y="995662"/>
                    <a:pt x="857731" y="975096"/>
                    <a:pt x="871252" y="936204"/>
                  </a:cubicBezTo>
                  <a:cubicBezTo>
                    <a:pt x="884773" y="897313"/>
                    <a:pt x="864206" y="854822"/>
                    <a:pt x="825315" y="841301"/>
                  </a:cubicBezTo>
                  <a:cubicBezTo>
                    <a:pt x="817396" y="838548"/>
                    <a:pt x="809073" y="837152"/>
                    <a:pt x="800691" y="837167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5" name="SlideModel shp80" descr="Bank outline">
            <a:extLst>
              <a:ext uri="{FF2B5EF4-FFF2-40B4-BE49-F238E27FC236}">
                <a16:creationId xmlns:a16="http://schemas.microsoft.com/office/drawing/2014/main" id="{A22E0108-5CE1-488B-A16A-0CF1981E3980}"/>
              </a:ext>
            </a:extLst>
          </p:cNvPr>
          <p:cNvGrpSpPr/>
          <p:nvPr/>
        </p:nvGrpSpPr>
        <p:grpSpPr>
          <a:xfrm>
            <a:off x="18133509" y="8231666"/>
            <a:ext cx="1059863" cy="1004080"/>
            <a:chOff x="11352870" y="6081832"/>
            <a:chExt cx="2271909" cy="2152335"/>
          </a:xfrm>
          <a:solidFill>
            <a:schemeClr val="bg1"/>
          </a:solidFill>
        </p:grpSpPr>
        <p:sp>
          <p:nvSpPr>
            <p:cNvPr id="66" name="SliModel Group shp81">
              <a:extLst>
                <a:ext uri="{FF2B5EF4-FFF2-40B4-BE49-F238E27FC236}">
                  <a16:creationId xmlns:a16="http://schemas.microsoft.com/office/drawing/2014/main" id="{9837BE43-CA04-4569-9EDE-01072402CD39}"/>
                </a:ext>
              </a:extLst>
            </p:cNvPr>
            <p:cNvSpPr/>
            <p:nvPr/>
          </p:nvSpPr>
          <p:spPr>
            <a:xfrm>
              <a:off x="12369250" y="6351053"/>
              <a:ext cx="239148" cy="239148"/>
            </a:xfrm>
            <a:custGeom>
              <a:avLst/>
              <a:gdLst>
                <a:gd name="connsiteX0" fmla="*/ 119574 w 239148"/>
                <a:gd name="connsiteY0" fmla="*/ 0 h 239148"/>
                <a:gd name="connsiteX1" fmla="*/ 0 w 239148"/>
                <a:gd name="connsiteY1" fmla="*/ 119574 h 239148"/>
                <a:gd name="connsiteX2" fmla="*/ 119574 w 239148"/>
                <a:gd name="connsiteY2" fmla="*/ 239148 h 239148"/>
                <a:gd name="connsiteX3" fmla="*/ 239148 w 239148"/>
                <a:gd name="connsiteY3" fmla="*/ 119574 h 239148"/>
                <a:gd name="connsiteX4" fmla="*/ 119574 w 239148"/>
                <a:gd name="connsiteY4" fmla="*/ 0 h 239148"/>
                <a:gd name="connsiteX5" fmla="*/ 119574 w 239148"/>
                <a:gd name="connsiteY5" fmla="*/ 179361 h 239148"/>
                <a:gd name="connsiteX6" fmla="*/ 59787 w 239148"/>
                <a:gd name="connsiteY6" fmla="*/ 119574 h 239148"/>
                <a:gd name="connsiteX7" fmla="*/ 119574 w 239148"/>
                <a:gd name="connsiteY7" fmla="*/ 59787 h 239148"/>
                <a:gd name="connsiteX8" fmla="*/ 179361 w 239148"/>
                <a:gd name="connsiteY8" fmla="*/ 119574 h 239148"/>
                <a:gd name="connsiteX9" fmla="*/ 119634 w 239148"/>
                <a:gd name="connsiteY9" fmla="*/ 179421 h 239148"/>
                <a:gd name="connsiteX10" fmla="*/ 119574 w 239148"/>
                <a:gd name="connsiteY10" fmla="*/ 179421 h 2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148" h="239148">
                  <a:moveTo>
                    <a:pt x="119574" y="0"/>
                  </a:moveTo>
                  <a:cubicBezTo>
                    <a:pt x="53536" y="0"/>
                    <a:pt x="0" y="53536"/>
                    <a:pt x="0" y="119574"/>
                  </a:cubicBezTo>
                  <a:cubicBezTo>
                    <a:pt x="0" y="185612"/>
                    <a:pt x="53536" y="239148"/>
                    <a:pt x="119574" y="239148"/>
                  </a:cubicBezTo>
                  <a:cubicBezTo>
                    <a:pt x="185612" y="239148"/>
                    <a:pt x="239148" y="185612"/>
                    <a:pt x="239148" y="119574"/>
                  </a:cubicBezTo>
                  <a:cubicBezTo>
                    <a:pt x="238951" y="53617"/>
                    <a:pt x="185531" y="197"/>
                    <a:pt x="119574" y="0"/>
                  </a:cubicBezTo>
                  <a:close/>
                  <a:moveTo>
                    <a:pt x="119574" y="179361"/>
                  </a:moveTo>
                  <a:cubicBezTo>
                    <a:pt x="86554" y="179361"/>
                    <a:pt x="59787" y="152595"/>
                    <a:pt x="59787" y="119574"/>
                  </a:cubicBezTo>
                  <a:cubicBezTo>
                    <a:pt x="59787" y="86554"/>
                    <a:pt x="86554" y="59787"/>
                    <a:pt x="119574" y="59787"/>
                  </a:cubicBezTo>
                  <a:cubicBezTo>
                    <a:pt x="152595" y="59787"/>
                    <a:pt x="179361" y="86554"/>
                    <a:pt x="179361" y="119574"/>
                  </a:cubicBezTo>
                  <a:cubicBezTo>
                    <a:pt x="179394" y="152595"/>
                    <a:pt x="152654" y="179388"/>
                    <a:pt x="119634" y="179421"/>
                  </a:cubicBezTo>
                  <a:cubicBezTo>
                    <a:pt x="119613" y="179421"/>
                    <a:pt x="119595" y="179421"/>
                    <a:pt x="119574" y="1794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7" name="SliModel Group shp82">
              <a:extLst>
                <a:ext uri="{FF2B5EF4-FFF2-40B4-BE49-F238E27FC236}">
                  <a16:creationId xmlns:a16="http://schemas.microsoft.com/office/drawing/2014/main" id="{14C749BC-FE50-436B-8FB6-F36AC49A52A1}"/>
                </a:ext>
              </a:extLst>
            </p:cNvPr>
            <p:cNvSpPr/>
            <p:nvPr/>
          </p:nvSpPr>
          <p:spPr>
            <a:xfrm>
              <a:off x="11352870" y="6081832"/>
              <a:ext cx="2271909" cy="2152335"/>
            </a:xfrm>
            <a:custGeom>
              <a:avLst/>
              <a:gdLst>
                <a:gd name="connsiteX0" fmla="*/ 2062654 w 2271909"/>
                <a:gd name="connsiteY0" fmla="*/ 1883921 h 2152335"/>
                <a:gd name="connsiteX1" fmla="*/ 2062654 w 2271909"/>
                <a:gd name="connsiteY1" fmla="*/ 1793613 h 2152335"/>
                <a:gd name="connsiteX2" fmla="*/ 1943080 w 2271909"/>
                <a:gd name="connsiteY2" fmla="*/ 1793613 h 2152335"/>
                <a:gd name="connsiteX3" fmla="*/ 1943080 w 2271909"/>
                <a:gd name="connsiteY3" fmla="*/ 866913 h 2152335"/>
                <a:gd name="connsiteX4" fmla="*/ 2062654 w 2271909"/>
                <a:gd name="connsiteY4" fmla="*/ 866913 h 2152335"/>
                <a:gd name="connsiteX5" fmla="*/ 2062654 w 2271909"/>
                <a:gd name="connsiteY5" fmla="*/ 717445 h 2152335"/>
                <a:gd name="connsiteX6" fmla="*/ 2212122 w 2271909"/>
                <a:gd name="connsiteY6" fmla="*/ 717445 h 2152335"/>
                <a:gd name="connsiteX7" fmla="*/ 2212122 w 2271909"/>
                <a:gd name="connsiteY7" fmla="*/ 657658 h 2152335"/>
                <a:gd name="connsiteX8" fmla="*/ 1135955 w 2271909"/>
                <a:gd name="connsiteY8" fmla="*/ 0 h 2152335"/>
                <a:gd name="connsiteX9" fmla="*/ 59787 w 2271909"/>
                <a:gd name="connsiteY9" fmla="*/ 657658 h 2152335"/>
                <a:gd name="connsiteX10" fmla="*/ 59787 w 2271909"/>
                <a:gd name="connsiteY10" fmla="*/ 717445 h 2152335"/>
                <a:gd name="connsiteX11" fmla="*/ 209255 w 2271909"/>
                <a:gd name="connsiteY11" fmla="*/ 717445 h 2152335"/>
                <a:gd name="connsiteX12" fmla="*/ 209255 w 2271909"/>
                <a:gd name="connsiteY12" fmla="*/ 866913 h 2152335"/>
                <a:gd name="connsiteX13" fmla="*/ 328829 w 2271909"/>
                <a:gd name="connsiteY13" fmla="*/ 866913 h 2152335"/>
                <a:gd name="connsiteX14" fmla="*/ 328829 w 2271909"/>
                <a:gd name="connsiteY14" fmla="*/ 1793613 h 2152335"/>
                <a:gd name="connsiteX15" fmla="*/ 209255 w 2271909"/>
                <a:gd name="connsiteY15" fmla="*/ 1793613 h 2152335"/>
                <a:gd name="connsiteX16" fmla="*/ 209255 w 2271909"/>
                <a:gd name="connsiteY16" fmla="*/ 1883921 h 2152335"/>
                <a:gd name="connsiteX17" fmla="*/ 0 w 2271909"/>
                <a:gd name="connsiteY17" fmla="*/ 2033389 h 2152335"/>
                <a:gd name="connsiteX18" fmla="*/ 0 w 2271909"/>
                <a:gd name="connsiteY18" fmla="*/ 2152335 h 2152335"/>
                <a:gd name="connsiteX19" fmla="*/ 2271909 w 2271909"/>
                <a:gd name="connsiteY19" fmla="*/ 2152335 h 2152335"/>
                <a:gd name="connsiteX20" fmla="*/ 2271909 w 2271909"/>
                <a:gd name="connsiteY20" fmla="*/ 2033419 h 2152335"/>
                <a:gd name="connsiteX21" fmla="*/ 1883293 w 2271909"/>
                <a:gd name="connsiteY21" fmla="*/ 1793613 h 2152335"/>
                <a:gd name="connsiteX22" fmla="*/ 1823506 w 2271909"/>
                <a:gd name="connsiteY22" fmla="*/ 1793613 h 2152335"/>
                <a:gd name="connsiteX23" fmla="*/ 1823506 w 2271909"/>
                <a:gd name="connsiteY23" fmla="*/ 866913 h 2152335"/>
                <a:gd name="connsiteX24" fmla="*/ 1883293 w 2271909"/>
                <a:gd name="connsiteY24" fmla="*/ 866913 h 2152335"/>
                <a:gd name="connsiteX25" fmla="*/ 508190 w 2271909"/>
                <a:gd name="connsiteY25" fmla="*/ 866913 h 2152335"/>
                <a:gd name="connsiteX26" fmla="*/ 687551 w 2271909"/>
                <a:gd name="connsiteY26" fmla="*/ 866913 h 2152335"/>
                <a:gd name="connsiteX27" fmla="*/ 687551 w 2271909"/>
                <a:gd name="connsiteY27" fmla="*/ 1793613 h 2152335"/>
                <a:gd name="connsiteX28" fmla="*/ 508190 w 2271909"/>
                <a:gd name="connsiteY28" fmla="*/ 1793613 h 2152335"/>
                <a:gd name="connsiteX29" fmla="*/ 747339 w 2271909"/>
                <a:gd name="connsiteY29" fmla="*/ 866913 h 2152335"/>
                <a:gd name="connsiteX30" fmla="*/ 807126 w 2271909"/>
                <a:gd name="connsiteY30" fmla="*/ 866913 h 2152335"/>
                <a:gd name="connsiteX31" fmla="*/ 807126 w 2271909"/>
                <a:gd name="connsiteY31" fmla="*/ 1793613 h 2152335"/>
                <a:gd name="connsiteX32" fmla="*/ 747339 w 2271909"/>
                <a:gd name="connsiteY32" fmla="*/ 1793613 h 2152335"/>
                <a:gd name="connsiteX33" fmla="*/ 866913 w 2271909"/>
                <a:gd name="connsiteY33" fmla="*/ 866913 h 2152335"/>
                <a:gd name="connsiteX34" fmla="*/ 1046274 w 2271909"/>
                <a:gd name="connsiteY34" fmla="*/ 866913 h 2152335"/>
                <a:gd name="connsiteX35" fmla="*/ 1046274 w 2271909"/>
                <a:gd name="connsiteY35" fmla="*/ 1793613 h 2152335"/>
                <a:gd name="connsiteX36" fmla="*/ 866913 w 2271909"/>
                <a:gd name="connsiteY36" fmla="*/ 1793613 h 2152335"/>
                <a:gd name="connsiteX37" fmla="*/ 1106061 w 2271909"/>
                <a:gd name="connsiteY37" fmla="*/ 866913 h 2152335"/>
                <a:gd name="connsiteX38" fmla="*/ 1165848 w 2271909"/>
                <a:gd name="connsiteY38" fmla="*/ 866913 h 2152335"/>
                <a:gd name="connsiteX39" fmla="*/ 1165848 w 2271909"/>
                <a:gd name="connsiteY39" fmla="*/ 1793613 h 2152335"/>
                <a:gd name="connsiteX40" fmla="*/ 1106061 w 2271909"/>
                <a:gd name="connsiteY40" fmla="*/ 1793613 h 2152335"/>
                <a:gd name="connsiteX41" fmla="*/ 1225635 w 2271909"/>
                <a:gd name="connsiteY41" fmla="*/ 866913 h 2152335"/>
                <a:gd name="connsiteX42" fmla="*/ 1404997 w 2271909"/>
                <a:gd name="connsiteY42" fmla="*/ 866913 h 2152335"/>
                <a:gd name="connsiteX43" fmla="*/ 1404997 w 2271909"/>
                <a:gd name="connsiteY43" fmla="*/ 1793613 h 2152335"/>
                <a:gd name="connsiteX44" fmla="*/ 1225635 w 2271909"/>
                <a:gd name="connsiteY44" fmla="*/ 1793613 h 2152335"/>
                <a:gd name="connsiteX45" fmla="*/ 1464784 w 2271909"/>
                <a:gd name="connsiteY45" fmla="*/ 866913 h 2152335"/>
                <a:gd name="connsiteX46" fmla="*/ 1524571 w 2271909"/>
                <a:gd name="connsiteY46" fmla="*/ 866913 h 2152335"/>
                <a:gd name="connsiteX47" fmla="*/ 1524571 w 2271909"/>
                <a:gd name="connsiteY47" fmla="*/ 1793613 h 2152335"/>
                <a:gd name="connsiteX48" fmla="*/ 1464784 w 2271909"/>
                <a:gd name="connsiteY48" fmla="*/ 1793613 h 2152335"/>
                <a:gd name="connsiteX49" fmla="*/ 1584358 w 2271909"/>
                <a:gd name="connsiteY49" fmla="*/ 866913 h 2152335"/>
                <a:gd name="connsiteX50" fmla="*/ 1763719 w 2271909"/>
                <a:gd name="connsiteY50" fmla="*/ 866913 h 2152335"/>
                <a:gd name="connsiteX51" fmla="*/ 1763719 w 2271909"/>
                <a:gd name="connsiteY51" fmla="*/ 1793613 h 2152335"/>
                <a:gd name="connsiteX52" fmla="*/ 1584358 w 2271909"/>
                <a:gd name="connsiteY52" fmla="*/ 1793613 h 2152335"/>
                <a:gd name="connsiteX53" fmla="*/ 175356 w 2271909"/>
                <a:gd name="connsiteY53" fmla="*/ 657090 h 2152335"/>
                <a:gd name="connsiteX54" fmla="*/ 1135955 w 2271909"/>
                <a:gd name="connsiteY54" fmla="*/ 70160 h 2152335"/>
                <a:gd name="connsiteX55" fmla="*/ 2096554 w 2271909"/>
                <a:gd name="connsiteY55" fmla="*/ 657090 h 2152335"/>
                <a:gd name="connsiteX56" fmla="*/ 2096745 w 2271909"/>
                <a:gd name="connsiteY56" fmla="*/ 657467 h 2152335"/>
                <a:gd name="connsiteX57" fmla="*/ 2096554 w 2271909"/>
                <a:gd name="connsiteY57" fmla="*/ 657658 h 2152335"/>
                <a:gd name="connsiteX58" fmla="*/ 175535 w 2271909"/>
                <a:gd name="connsiteY58" fmla="*/ 657658 h 2152335"/>
                <a:gd name="connsiteX59" fmla="*/ 175251 w 2271909"/>
                <a:gd name="connsiteY59" fmla="*/ 657287 h 2152335"/>
                <a:gd name="connsiteX60" fmla="*/ 175356 w 2271909"/>
                <a:gd name="connsiteY60" fmla="*/ 657090 h 2152335"/>
                <a:gd name="connsiteX61" fmla="*/ 269042 w 2271909"/>
                <a:gd name="connsiteY61" fmla="*/ 717445 h 2152335"/>
                <a:gd name="connsiteX62" fmla="*/ 2002867 w 2271909"/>
                <a:gd name="connsiteY62" fmla="*/ 717445 h 2152335"/>
                <a:gd name="connsiteX63" fmla="*/ 2002867 w 2271909"/>
                <a:gd name="connsiteY63" fmla="*/ 807126 h 2152335"/>
                <a:gd name="connsiteX64" fmla="*/ 269042 w 2271909"/>
                <a:gd name="connsiteY64" fmla="*/ 807126 h 2152335"/>
                <a:gd name="connsiteX65" fmla="*/ 388616 w 2271909"/>
                <a:gd name="connsiteY65" fmla="*/ 866913 h 2152335"/>
                <a:gd name="connsiteX66" fmla="*/ 448403 w 2271909"/>
                <a:gd name="connsiteY66" fmla="*/ 866913 h 2152335"/>
                <a:gd name="connsiteX67" fmla="*/ 448403 w 2271909"/>
                <a:gd name="connsiteY67" fmla="*/ 1793613 h 2152335"/>
                <a:gd name="connsiteX68" fmla="*/ 388616 w 2271909"/>
                <a:gd name="connsiteY68" fmla="*/ 1793613 h 2152335"/>
                <a:gd name="connsiteX69" fmla="*/ 269042 w 2271909"/>
                <a:gd name="connsiteY69" fmla="*/ 1914681 h 2152335"/>
                <a:gd name="connsiteX70" fmla="*/ 269042 w 2271909"/>
                <a:gd name="connsiteY70" fmla="*/ 1853400 h 2152335"/>
                <a:gd name="connsiteX71" fmla="*/ 2002867 w 2271909"/>
                <a:gd name="connsiteY71" fmla="*/ 1853400 h 2152335"/>
                <a:gd name="connsiteX72" fmla="*/ 2002867 w 2271909"/>
                <a:gd name="connsiteY72" fmla="*/ 1914681 h 2152335"/>
                <a:gd name="connsiteX73" fmla="*/ 2027888 w 2271909"/>
                <a:gd name="connsiteY73" fmla="*/ 1932618 h 2152335"/>
                <a:gd name="connsiteX74" fmla="*/ 2042596 w 2271909"/>
                <a:gd name="connsiteY74" fmla="*/ 1943140 h 2152335"/>
                <a:gd name="connsiteX75" fmla="*/ 229313 w 2271909"/>
                <a:gd name="connsiteY75" fmla="*/ 1943140 h 2152335"/>
                <a:gd name="connsiteX76" fmla="*/ 244051 w 2271909"/>
                <a:gd name="connsiteY76" fmla="*/ 1932618 h 2152335"/>
                <a:gd name="connsiteX77" fmla="*/ 2212122 w 2271909"/>
                <a:gd name="connsiteY77" fmla="*/ 2092548 h 2152335"/>
                <a:gd name="connsiteX78" fmla="*/ 59787 w 2271909"/>
                <a:gd name="connsiteY78" fmla="*/ 2092548 h 2152335"/>
                <a:gd name="connsiteX79" fmla="*/ 59787 w 2271909"/>
                <a:gd name="connsiteY79" fmla="*/ 2064209 h 2152335"/>
                <a:gd name="connsiteX80" fmla="*/ 145611 w 2271909"/>
                <a:gd name="connsiteY80" fmla="*/ 2002867 h 2152335"/>
                <a:gd name="connsiteX81" fmla="*/ 2126447 w 2271909"/>
                <a:gd name="connsiteY81" fmla="*/ 2002867 h 2152335"/>
                <a:gd name="connsiteX82" fmla="*/ 2212122 w 2271909"/>
                <a:gd name="connsiteY82" fmla="*/ 2064209 h 215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271909" h="2152335">
                  <a:moveTo>
                    <a:pt x="2062654" y="1883921"/>
                  </a:moveTo>
                  <a:lnTo>
                    <a:pt x="2062654" y="1793613"/>
                  </a:lnTo>
                  <a:lnTo>
                    <a:pt x="1943080" y="1793613"/>
                  </a:lnTo>
                  <a:lnTo>
                    <a:pt x="1943080" y="866913"/>
                  </a:lnTo>
                  <a:lnTo>
                    <a:pt x="2062654" y="866913"/>
                  </a:lnTo>
                  <a:lnTo>
                    <a:pt x="2062654" y="717445"/>
                  </a:lnTo>
                  <a:lnTo>
                    <a:pt x="2212122" y="717445"/>
                  </a:lnTo>
                  <a:lnTo>
                    <a:pt x="2212122" y="657658"/>
                  </a:lnTo>
                  <a:lnTo>
                    <a:pt x="1135955" y="0"/>
                  </a:lnTo>
                  <a:lnTo>
                    <a:pt x="59787" y="657658"/>
                  </a:lnTo>
                  <a:lnTo>
                    <a:pt x="59787" y="717445"/>
                  </a:lnTo>
                  <a:lnTo>
                    <a:pt x="209255" y="717445"/>
                  </a:lnTo>
                  <a:lnTo>
                    <a:pt x="209255" y="866913"/>
                  </a:lnTo>
                  <a:lnTo>
                    <a:pt x="328829" y="866913"/>
                  </a:lnTo>
                  <a:lnTo>
                    <a:pt x="328829" y="1793613"/>
                  </a:lnTo>
                  <a:lnTo>
                    <a:pt x="209255" y="1793613"/>
                  </a:lnTo>
                  <a:lnTo>
                    <a:pt x="209255" y="1883921"/>
                  </a:lnTo>
                  <a:lnTo>
                    <a:pt x="0" y="2033389"/>
                  </a:lnTo>
                  <a:lnTo>
                    <a:pt x="0" y="2152335"/>
                  </a:lnTo>
                  <a:lnTo>
                    <a:pt x="2271909" y="2152335"/>
                  </a:lnTo>
                  <a:lnTo>
                    <a:pt x="2271909" y="2033419"/>
                  </a:lnTo>
                  <a:close/>
                  <a:moveTo>
                    <a:pt x="1883293" y="1793613"/>
                  </a:moveTo>
                  <a:lnTo>
                    <a:pt x="1823506" y="1793613"/>
                  </a:lnTo>
                  <a:lnTo>
                    <a:pt x="1823506" y="866913"/>
                  </a:lnTo>
                  <a:lnTo>
                    <a:pt x="1883293" y="866913"/>
                  </a:lnTo>
                  <a:close/>
                  <a:moveTo>
                    <a:pt x="508190" y="866913"/>
                  </a:moveTo>
                  <a:lnTo>
                    <a:pt x="687551" y="866913"/>
                  </a:lnTo>
                  <a:lnTo>
                    <a:pt x="687551" y="1793613"/>
                  </a:lnTo>
                  <a:lnTo>
                    <a:pt x="508190" y="1793613"/>
                  </a:lnTo>
                  <a:close/>
                  <a:moveTo>
                    <a:pt x="747339" y="866913"/>
                  </a:moveTo>
                  <a:lnTo>
                    <a:pt x="807126" y="866913"/>
                  </a:lnTo>
                  <a:lnTo>
                    <a:pt x="807126" y="1793613"/>
                  </a:lnTo>
                  <a:lnTo>
                    <a:pt x="747339" y="1793613"/>
                  </a:lnTo>
                  <a:close/>
                  <a:moveTo>
                    <a:pt x="866913" y="866913"/>
                  </a:moveTo>
                  <a:lnTo>
                    <a:pt x="1046274" y="866913"/>
                  </a:lnTo>
                  <a:lnTo>
                    <a:pt x="1046274" y="1793613"/>
                  </a:lnTo>
                  <a:lnTo>
                    <a:pt x="866913" y="1793613"/>
                  </a:lnTo>
                  <a:close/>
                  <a:moveTo>
                    <a:pt x="1106061" y="866913"/>
                  </a:moveTo>
                  <a:lnTo>
                    <a:pt x="1165848" y="866913"/>
                  </a:lnTo>
                  <a:lnTo>
                    <a:pt x="1165848" y="1793613"/>
                  </a:lnTo>
                  <a:lnTo>
                    <a:pt x="1106061" y="1793613"/>
                  </a:lnTo>
                  <a:close/>
                  <a:moveTo>
                    <a:pt x="1225635" y="866913"/>
                  </a:moveTo>
                  <a:lnTo>
                    <a:pt x="1404997" y="866913"/>
                  </a:lnTo>
                  <a:lnTo>
                    <a:pt x="1404997" y="1793613"/>
                  </a:lnTo>
                  <a:lnTo>
                    <a:pt x="1225635" y="1793613"/>
                  </a:lnTo>
                  <a:close/>
                  <a:moveTo>
                    <a:pt x="1464784" y="866913"/>
                  </a:moveTo>
                  <a:lnTo>
                    <a:pt x="1524571" y="866913"/>
                  </a:lnTo>
                  <a:lnTo>
                    <a:pt x="1524571" y="1793613"/>
                  </a:lnTo>
                  <a:lnTo>
                    <a:pt x="1464784" y="1793613"/>
                  </a:lnTo>
                  <a:close/>
                  <a:moveTo>
                    <a:pt x="1584358" y="866913"/>
                  </a:moveTo>
                  <a:lnTo>
                    <a:pt x="1763719" y="866913"/>
                  </a:lnTo>
                  <a:lnTo>
                    <a:pt x="1763719" y="1793613"/>
                  </a:lnTo>
                  <a:lnTo>
                    <a:pt x="1584358" y="1793613"/>
                  </a:lnTo>
                  <a:close/>
                  <a:moveTo>
                    <a:pt x="175356" y="657090"/>
                  </a:moveTo>
                  <a:lnTo>
                    <a:pt x="1135955" y="70160"/>
                  </a:lnTo>
                  <a:lnTo>
                    <a:pt x="2096554" y="657090"/>
                  </a:lnTo>
                  <a:cubicBezTo>
                    <a:pt x="2096712" y="657141"/>
                    <a:pt x="2096796" y="657311"/>
                    <a:pt x="2096745" y="657467"/>
                  </a:cubicBezTo>
                  <a:cubicBezTo>
                    <a:pt x="2096715" y="657556"/>
                    <a:pt x="2096643" y="657628"/>
                    <a:pt x="2096554" y="657658"/>
                  </a:cubicBezTo>
                  <a:lnTo>
                    <a:pt x="175535" y="657658"/>
                  </a:lnTo>
                  <a:cubicBezTo>
                    <a:pt x="175356" y="657634"/>
                    <a:pt x="175227" y="657470"/>
                    <a:pt x="175251" y="657287"/>
                  </a:cubicBezTo>
                  <a:cubicBezTo>
                    <a:pt x="175263" y="657213"/>
                    <a:pt x="175299" y="657141"/>
                    <a:pt x="175356" y="657090"/>
                  </a:cubicBezTo>
                  <a:close/>
                  <a:moveTo>
                    <a:pt x="269042" y="717445"/>
                  </a:moveTo>
                  <a:lnTo>
                    <a:pt x="2002867" y="717445"/>
                  </a:lnTo>
                  <a:lnTo>
                    <a:pt x="2002867" y="807126"/>
                  </a:lnTo>
                  <a:lnTo>
                    <a:pt x="269042" y="807126"/>
                  </a:lnTo>
                  <a:close/>
                  <a:moveTo>
                    <a:pt x="388616" y="866913"/>
                  </a:moveTo>
                  <a:lnTo>
                    <a:pt x="448403" y="866913"/>
                  </a:lnTo>
                  <a:lnTo>
                    <a:pt x="448403" y="1793613"/>
                  </a:lnTo>
                  <a:lnTo>
                    <a:pt x="388616" y="1793613"/>
                  </a:lnTo>
                  <a:close/>
                  <a:moveTo>
                    <a:pt x="269042" y="1914681"/>
                  </a:moveTo>
                  <a:lnTo>
                    <a:pt x="269042" y="1853400"/>
                  </a:lnTo>
                  <a:lnTo>
                    <a:pt x="2002867" y="1853400"/>
                  </a:lnTo>
                  <a:lnTo>
                    <a:pt x="2002867" y="1914681"/>
                  </a:lnTo>
                  <a:lnTo>
                    <a:pt x="2027888" y="1932618"/>
                  </a:lnTo>
                  <a:lnTo>
                    <a:pt x="2042596" y="1943140"/>
                  </a:lnTo>
                  <a:lnTo>
                    <a:pt x="229313" y="1943140"/>
                  </a:lnTo>
                  <a:lnTo>
                    <a:pt x="244051" y="1932618"/>
                  </a:lnTo>
                  <a:close/>
                  <a:moveTo>
                    <a:pt x="2212122" y="2092548"/>
                  </a:moveTo>
                  <a:lnTo>
                    <a:pt x="59787" y="2092548"/>
                  </a:lnTo>
                  <a:lnTo>
                    <a:pt x="59787" y="2064209"/>
                  </a:lnTo>
                  <a:lnTo>
                    <a:pt x="145611" y="2002867"/>
                  </a:lnTo>
                  <a:lnTo>
                    <a:pt x="2126447" y="2002867"/>
                  </a:lnTo>
                  <a:lnTo>
                    <a:pt x="2212122" y="206420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8" name="SlideModel shp83" descr="Bar graph with upward trend outline">
            <a:extLst>
              <a:ext uri="{FF2B5EF4-FFF2-40B4-BE49-F238E27FC236}">
                <a16:creationId xmlns:a16="http://schemas.microsoft.com/office/drawing/2014/main" id="{B5FA5445-92AD-469C-837B-8D50B71EA63B}"/>
              </a:ext>
            </a:extLst>
          </p:cNvPr>
          <p:cNvGrpSpPr/>
          <p:nvPr/>
        </p:nvGrpSpPr>
        <p:grpSpPr>
          <a:xfrm>
            <a:off x="18687078" y="6547371"/>
            <a:ext cx="948298" cy="948298"/>
            <a:chOff x="11622444" y="6321513"/>
            <a:chExt cx="2032760" cy="2032760"/>
          </a:xfrm>
          <a:solidFill>
            <a:schemeClr val="bg1"/>
          </a:solidFill>
        </p:grpSpPr>
        <p:sp>
          <p:nvSpPr>
            <p:cNvPr id="69" name="SliModel Group shp84">
              <a:extLst>
                <a:ext uri="{FF2B5EF4-FFF2-40B4-BE49-F238E27FC236}">
                  <a16:creationId xmlns:a16="http://schemas.microsoft.com/office/drawing/2014/main" id="{49C42353-03C6-40B8-A987-017A8151D243}"/>
                </a:ext>
              </a:extLst>
            </p:cNvPr>
            <p:cNvSpPr/>
            <p:nvPr/>
          </p:nvSpPr>
          <p:spPr>
            <a:xfrm>
              <a:off x="11622444" y="6321513"/>
              <a:ext cx="2031864" cy="2032760"/>
            </a:xfrm>
            <a:custGeom>
              <a:avLst/>
              <a:gdLst>
                <a:gd name="connsiteX0" fmla="*/ 2031864 w 2031864"/>
                <a:gd name="connsiteY0" fmla="*/ 1972974 h 2032760"/>
                <a:gd name="connsiteX1" fmla="*/ 59787 w 2031864"/>
                <a:gd name="connsiteY1" fmla="*/ 1972974 h 2032760"/>
                <a:gd name="connsiteX2" fmla="*/ 59787 w 2031864"/>
                <a:gd name="connsiteY2" fmla="*/ 0 h 2032760"/>
                <a:gd name="connsiteX3" fmla="*/ 0 w 2031864"/>
                <a:gd name="connsiteY3" fmla="*/ 0 h 2032760"/>
                <a:gd name="connsiteX4" fmla="*/ 0 w 2031864"/>
                <a:gd name="connsiteY4" fmla="*/ 2032761 h 2032760"/>
                <a:gd name="connsiteX5" fmla="*/ 2031864 w 2031864"/>
                <a:gd name="connsiteY5" fmla="*/ 2032761 h 2032760"/>
                <a:gd name="connsiteX6" fmla="*/ 2031864 w 2031864"/>
                <a:gd name="connsiteY6" fmla="*/ 1972974 h 203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1864" h="2032760">
                  <a:moveTo>
                    <a:pt x="2031864" y="1972974"/>
                  </a:moveTo>
                  <a:lnTo>
                    <a:pt x="59787" y="1972974"/>
                  </a:lnTo>
                  <a:lnTo>
                    <a:pt x="59787" y="0"/>
                  </a:lnTo>
                  <a:lnTo>
                    <a:pt x="0" y="0"/>
                  </a:lnTo>
                  <a:lnTo>
                    <a:pt x="0" y="2032761"/>
                  </a:lnTo>
                  <a:lnTo>
                    <a:pt x="2031864" y="2032761"/>
                  </a:lnTo>
                  <a:lnTo>
                    <a:pt x="2031864" y="197297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0" name="SliModel Group shp85">
              <a:extLst>
                <a:ext uri="{FF2B5EF4-FFF2-40B4-BE49-F238E27FC236}">
                  <a16:creationId xmlns:a16="http://schemas.microsoft.com/office/drawing/2014/main" id="{368D98CE-F2C0-4B74-A115-63E9208B1D08}"/>
                </a:ext>
              </a:extLst>
            </p:cNvPr>
            <p:cNvSpPr/>
            <p:nvPr/>
          </p:nvSpPr>
          <p:spPr>
            <a:xfrm>
              <a:off x="13176908" y="6321513"/>
              <a:ext cx="478296" cy="1793612"/>
            </a:xfrm>
            <a:custGeom>
              <a:avLst/>
              <a:gdLst>
                <a:gd name="connsiteX0" fmla="*/ 478297 w 478296"/>
                <a:gd name="connsiteY0" fmla="*/ 0 h 1793612"/>
                <a:gd name="connsiteX1" fmla="*/ 0 w 478296"/>
                <a:gd name="connsiteY1" fmla="*/ 0 h 1793612"/>
                <a:gd name="connsiteX2" fmla="*/ 0 w 478296"/>
                <a:gd name="connsiteY2" fmla="*/ 1793613 h 1793612"/>
                <a:gd name="connsiteX3" fmla="*/ 478297 w 478296"/>
                <a:gd name="connsiteY3" fmla="*/ 1793613 h 1793612"/>
                <a:gd name="connsiteX4" fmla="*/ 418510 w 478296"/>
                <a:gd name="connsiteY4" fmla="*/ 1733825 h 1793612"/>
                <a:gd name="connsiteX5" fmla="*/ 59787 w 478296"/>
                <a:gd name="connsiteY5" fmla="*/ 1733825 h 1793612"/>
                <a:gd name="connsiteX6" fmla="*/ 59787 w 478296"/>
                <a:gd name="connsiteY6" fmla="*/ 59787 h 1793612"/>
                <a:gd name="connsiteX7" fmla="*/ 418510 w 478296"/>
                <a:gd name="connsiteY7" fmla="*/ 59787 h 179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793612">
                  <a:moveTo>
                    <a:pt x="478297" y="0"/>
                  </a:moveTo>
                  <a:lnTo>
                    <a:pt x="0" y="0"/>
                  </a:lnTo>
                  <a:lnTo>
                    <a:pt x="0" y="1793613"/>
                  </a:lnTo>
                  <a:lnTo>
                    <a:pt x="478297" y="1793613"/>
                  </a:lnTo>
                  <a:close/>
                  <a:moveTo>
                    <a:pt x="418510" y="1733825"/>
                  </a:moveTo>
                  <a:lnTo>
                    <a:pt x="59787" y="1733825"/>
                  </a:lnTo>
                  <a:lnTo>
                    <a:pt x="59787" y="59787"/>
                  </a:lnTo>
                  <a:lnTo>
                    <a:pt x="41851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1" name="SliModel Group shp86">
              <a:extLst>
                <a:ext uri="{FF2B5EF4-FFF2-40B4-BE49-F238E27FC236}">
                  <a16:creationId xmlns:a16="http://schemas.microsoft.com/office/drawing/2014/main" id="{85F643A7-E895-4B66-974F-3D924D2A6278}"/>
                </a:ext>
              </a:extLst>
            </p:cNvPr>
            <p:cNvSpPr/>
            <p:nvPr/>
          </p:nvSpPr>
          <p:spPr>
            <a:xfrm>
              <a:off x="12519250" y="6979171"/>
              <a:ext cx="478296" cy="1135954"/>
            </a:xfrm>
            <a:custGeom>
              <a:avLst/>
              <a:gdLst>
                <a:gd name="connsiteX0" fmla="*/ 0 w 478296"/>
                <a:gd name="connsiteY0" fmla="*/ 1135955 h 1135954"/>
                <a:gd name="connsiteX1" fmla="*/ 478297 w 478296"/>
                <a:gd name="connsiteY1" fmla="*/ 1135955 h 1135954"/>
                <a:gd name="connsiteX2" fmla="*/ 478297 w 478296"/>
                <a:gd name="connsiteY2" fmla="*/ 0 h 1135954"/>
                <a:gd name="connsiteX3" fmla="*/ 0 w 478296"/>
                <a:gd name="connsiteY3" fmla="*/ 0 h 1135954"/>
                <a:gd name="connsiteX4" fmla="*/ 59787 w 478296"/>
                <a:gd name="connsiteY4" fmla="*/ 59787 h 1135954"/>
                <a:gd name="connsiteX5" fmla="*/ 418510 w 478296"/>
                <a:gd name="connsiteY5" fmla="*/ 59787 h 1135954"/>
                <a:gd name="connsiteX6" fmla="*/ 418510 w 478296"/>
                <a:gd name="connsiteY6" fmla="*/ 1076168 h 1135954"/>
                <a:gd name="connsiteX7" fmla="*/ 59787 w 478296"/>
                <a:gd name="connsiteY7" fmla="*/ 1076168 h 11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135954">
                  <a:moveTo>
                    <a:pt x="0" y="1135955"/>
                  </a:moveTo>
                  <a:lnTo>
                    <a:pt x="478297" y="1135955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1076168"/>
                  </a:lnTo>
                  <a:lnTo>
                    <a:pt x="59787" y="1076168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2" name="SliModel Group shp87">
              <a:extLst>
                <a:ext uri="{FF2B5EF4-FFF2-40B4-BE49-F238E27FC236}">
                  <a16:creationId xmlns:a16="http://schemas.microsoft.com/office/drawing/2014/main" id="{0B7E3544-295D-4A99-B2C9-3559C2A6A094}"/>
                </a:ext>
              </a:extLst>
            </p:cNvPr>
            <p:cNvSpPr/>
            <p:nvPr/>
          </p:nvSpPr>
          <p:spPr>
            <a:xfrm>
              <a:off x="11861592" y="7517254"/>
              <a:ext cx="478296" cy="597870"/>
            </a:xfrm>
            <a:custGeom>
              <a:avLst/>
              <a:gdLst>
                <a:gd name="connsiteX0" fmla="*/ 0 w 478296"/>
                <a:gd name="connsiteY0" fmla="*/ 597871 h 597870"/>
                <a:gd name="connsiteX1" fmla="*/ 478297 w 478296"/>
                <a:gd name="connsiteY1" fmla="*/ 597871 h 597870"/>
                <a:gd name="connsiteX2" fmla="*/ 478297 w 478296"/>
                <a:gd name="connsiteY2" fmla="*/ 0 h 597870"/>
                <a:gd name="connsiteX3" fmla="*/ 0 w 478296"/>
                <a:gd name="connsiteY3" fmla="*/ 0 h 597870"/>
                <a:gd name="connsiteX4" fmla="*/ 59787 w 478296"/>
                <a:gd name="connsiteY4" fmla="*/ 59787 h 597870"/>
                <a:gd name="connsiteX5" fmla="*/ 418510 w 478296"/>
                <a:gd name="connsiteY5" fmla="*/ 59787 h 597870"/>
                <a:gd name="connsiteX6" fmla="*/ 418510 w 478296"/>
                <a:gd name="connsiteY6" fmla="*/ 538084 h 597870"/>
                <a:gd name="connsiteX7" fmla="*/ 59787 w 478296"/>
                <a:gd name="connsiteY7" fmla="*/ 538084 h 59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597870">
                  <a:moveTo>
                    <a:pt x="0" y="597871"/>
                  </a:moveTo>
                  <a:lnTo>
                    <a:pt x="478297" y="597871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538084"/>
                  </a:lnTo>
                  <a:lnTo>
                    <a:pt x="59787" y="53808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3" name="SliModel Group shp88">
              <a:extLst>
                <a:ext uri="{FF2B5EF4-FFF2-40B4-BE49-F238E27FC236}">
                  <a16:creationId xmlns:a16="http://schemas.microsoft.com/office/drawing/2014/main" id="{C75170AE-3DA7-440E-8629-42B23B9982F9}"/>
                </a:ext>
              </a:extLst>
            </p:cNvPr>
            <p:cNvSpPr/>
            <p:nvPr/>
          </p:nvSpPr>
          <p:spPr>
            <a:xfrm>
              <a:off x="11840458" y="6321513"/>
              <a:ext cx="977817" cy="977728"/>
            </a:xfrm>
            <a:custGeom>
              <a:avLst/>
              <a:gdLst>
                <a:gd name="connsiteX0" fmla="*/ 42270 w 977817"/>
                <a:gd name="connsiteY0" fmla="*/ 977728 h 977728"/>
                <a:gd name="connsiteX1" fmla="*/ 917523 w 977817"/>
                <a:gd name="connsiteY1" fmla="*/ 102475 h 977728"/>
                <a:gd name="connsiteX2" fmla="*/ 917944 w 977817"/>
                <a:gd name="connsiteY2" fmla="*/ 102478 h 977728"/>
                <a:gd name="connsiteX3" fmla="*/ 918031 w 977817"/>
                <a:gd name="connsiteY3" fmla="*/ 102684 h 977728"/>
                <a:gd name="connsiteX4" fmla="*/ 918031 w 977817"/>
                <a:gd name="connsiteY4" fmla="*/ 388616 h 977728"/>
                <a:gd name="connsiteX5" fmla="*/ 977818 w 977817"/>
                <a:gd name="connsiteY5" fmla="*/ 388616 h 977728"/>
                <a:gd name="connsiteX6" fmla="*/ 977818 w 977817"/>
                <a:gd name="connsiteY6" fmla="*/ 0 h 977728"/>
                <a:gd name="connsiteX7" fmla="*/ 590009 w 977817"/>
                <a:gd name="connsiteY7" fmla="*/ 0 h 977728"/>
                <a:gd name="connsiteX8" fmla="*/ 590009 w 977817"/>
                <a:gd name="connsiteY8" fmla="*/ 59787 h 977728"/>
                <a:gd name="connsiteX9" fmla="*/ 874954 w 977817"/>
                <a:gd name="connsiteY9" fmla="*/ 59787 h 977728"/>
                <a:gd name="connsiteX10" fmla="*/ 875250 w 977817"/>
                <a:gd name="connsiteY10" fmla="*/ 60089 h 977728"/>
                <a:gd name="connsiteX11" fmla="*/ 875163 w 977817"/>
                <a:gd name="connsiteY11" fmla="*/ 60295 h 977728"/>
                <a:gd name="connsiteX12" fmla="*/ 0 w 977817"/>
                <a:gd name="connsiteY12" fmla="*/ 935459 h 97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817" h="977728">
                  <a:moveTo>
                    <a:pt x="42270" y="977728"/>
                  </a:moveTo>
                  <a:lnTo>
                    <a:pt x="917523" y="102475"/>
                  </a:lnTo>
                  <a:cubicBezTo>
                    <a:pt x="917639" y="102359"/>
                    <a:pt x="917830" y="102361"/>
                    <a:pt x="917944" y="102478"/>
                  </a:cubicBezTo>
                  <a:cubicBezTo>
                    <a:pt x="917998" y="102535"/>
                    <a:pt x="918031" y="102607"/>
                    <a:pt x="918031" y="102684"/>
                  </a:cubicBezTo>
                  <a:lnTo>
                    <a:pt x="918031" y="388616"/>
                  </a:lnTo>
                  <a:lnTo>
                    <a:pt x="977818" y="388616"/>
                  </a:lnTo>
                  <a:lnTo>
                    <a:pt x="977818" y="0"/>
                  </a:lnTo>
                  <a:lnTo>
                    <a:pt x="590009" y="0"/>
                  </a:lnTo>
                  <a:lnTo>
                    <a:pt x="590009" y="59787"/>
                  </a:lnTo>
                  <a:lnTo>
                    <a:pt x="874954" y="59787"/>
                  </a:lnTo>
                  <a:cubicBezTo>
                    <a:pt x="875119" y="59790"/>
                    <a:pt x="875250" y="59925"/>
                    <a:pt x="875250" y="60089"/>
                  </a:cubicBezTo>
                  <a:cubicBezTo>
                    <a:pt x="875247" y="60167"/>
                    <a:pt x="875217" y="60241"/>
                    <a:pt x="875163" y="60295"/>
                  </a:cubicBezTo>
                  <a:lnTo>
                    <a:pt x="0" y="93545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74" name="SlideModel shp89" descr="Branching diagram outline">
            <a:extLst>
              <a:ext uri="{FF2B5EF4-FFF2-40B4-BE49-F238E27FC236}">
                <a16:creationId xmlns:a16="http://schemas.microsoft.com/office/drawing/2014/main" id="{BC711E68-55E6-4DAD-A786-E7B346DCCD1D}"/>
              </a:ext>
            </a:extLst>
          </p:cNvPr>
          <p:cNvGrpSpPr/>
          <p:nvPr/>
        </p:nvGrpSpPr>
        <p:grpSpPr>
          <a:xfrm>
            <a:off x="19216734" y="4771658"/>
            <a:ext cx="1043128" cy="1043128"/>
            <a:chOff x="11772444" y="6441619"/>
            <a:chExt cx="2032760" cy="2032760"/>
          </a:xfrm>
          <a:solidFill>
            <a:schemeClr val="bg1"/>
          </a:solidFill>
        </p:grpSpPr>
        <p:sp>
          <p:nvSpPr>
            <p:cNvPr id="75" name="SliModel Group shp90">
              <a:extLst>
                <a:ext uri="{FF2B5EF4-FFF2-40B4-BE49-F238E27FC236}">
                  <a16:creationId xmlns:a16="http://schemas.microsoft.com/office/drawing/2014/main" id="{856A04AD-5799-4957-B5EA-9D67DC2AD1BA}"/>
                </a:ext>
              </a:extLst>
            </p:cNvPr>
            <p:cNvSpPr/>
            <p:nvPr/>
          </p:nvSpPr>
          <p:spPr>
            <a:xfrm>
              <a:off x="11951805" y="7003887"/>
              <a:ext cx="1674038" cy="904040"/>
            </a:xfrm>
            <a:custGeom>
              <a:avLst/>
              <a:gdLst>
                <a:gd name="connsiteX0" fmla="*/ 1674038 w 1674038"/>
                <a:gd name="connsiteY0" fmla="*/ 0 h 904040"/>
                <a:gd name="connsiteX1" fmla="*/ 1614251 w 1674038"/>
                <a:gd name="connsiteY1" fmla="*/ 5710 h 904040"/>
                <a:gd name="connsiteX2" fmla="*/ 1614251 w 1674038"/>
                <a:gd name="connsiteY2" fmla="*/ 424219 h 904040"/>
                <a:gd name="connsiteX3" fmla="*/ 866913 w 1674038"/>
                <a:gd name="connsiteY3" fmla="*/ 424219 h 904040"/>
                <a:gd name="connsiteX4" fmla="*/ 866913 w 1674038"/>
                <a:gd name="connsiteY4" fmla="*/ 4185 h 904040"/>
                <a:gd name="connsiteX5" fmla="*/ 837019 w 1674038"/>
                <a:gd name="connsiteY5" fmla="*/ 5710 h 904040"/>
                <a:gd name="connsiteX6" fmla="*/ 807126 w 1674038"/>
                <a:gd name="connsiteY6" fmla="*/ 4185 h 904040"/>
                <a:gd name="connsiteX7" fmla="*/ 807126 w 1674038"/>
                <a:gd name="connsiteY7" fmla="*/ 424219 h 904040"/>
                <a:gd name="connsiteX8" fmla="*/ 59787 w 1674038"/>
                <a:gd name="connsiteY8" fmla="*/ 424219 h 904040"/>
                <a:gd name="connsiteX9" fmla="*/ 59787 w 1674038"/>
                <a:gd name="connsiteY9" fmla="*/ 5710 h 904040"/>
                <a:gd name="connsiteX10" fmla="*/ 0 w 1674038"/>
                <a:gd name="connsiteY10" fmla="*/ 0 h 904040"/>
                <a:gd name="connsiteX11" fmla="*/ 0 w 1674038"/>
                <a:gd name="connsiteY11" fmla="*/ 484006 h 904040"/>
                <a:gd name="connsiteX12" fmla="*/ 807126 w 1674038"/>
                <a:gd name="connsiteY12" fmla="*/ 484006 h 904040"/>
                <a:gd name="connsiteX13" fmla="*/ 807126 w 1674038"/>
                <a:gd name="connsiteY13" fmla="*/ 904041 h 904040"/>
                <a:gd name="connsiteX14" fmla="*/ 837019 w 1674038"/>
                <a:gd name="connsiteY14" fmla="*/ 902516 h 904040"/>
                <a:gd name="connsiteX15" fmla="*/ 866913 w 1674038"/>
                <a:gd name="connsiteY15" fmla="*/ 904041 h 904040"/>
                <a:gd name="connsiteX16" fmla="*/ 866913 w 1674038"/>
                <a:gd name="connsiteY16" fmla="*/ 484006 h 904040"/>
                <a:gd name="connsiteX17" fmla="*/ 1674038 w 1674038"/>
                <a:gd name="connsiteY17" fmla="*/ 48400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4038" h="904040">
                  <a:moveTo>
                    <a:pt x="1674038" y="0"/>
                  </a:moveTo>
                  <a:cubicBezTo>
                    <a:pt x="1654327" y="3725"/>
                    <a:pt x="1634313" y="5635"/>
                    <a:pt x="1614251" y="5710"/>
                  </a:cubicBezTo>
                  <a:lnTo>
                    <a:pt x="1614251" y="424219"/>
                  </a:lnTo>
                  <a:lnTo>
                    <a:pt x="866913" y="424219"/>
                  </a:lnTo>
                  <a:lnTo>
                    <a:pt x="866913" y="4185"/>
                  </a:lnTo>
                  <a:cubicBezTo>
                    <a:pt x="857048" y="5082"/>
                    <a:pt x="847123" y="5710"/>
                    <a:pt x="837019" y="5710"/>
                  </a:cubicBezTo>
                  <a:cubicBezTo>
                    <a:pt x="826915" y="5710"/>
                    <a:pt x="816991" y="5082"/>
                    <a:pt x="807126" y="4185"/>
                  </a:cubicBezTo>
                  <a:lnTo>
                    <a:pt x="807126" y="424219"/>
                  </a:lnTo>
                  <a:lnTo>
                    <a:pt x="59787" y="424219"/>
                  </a:lnTo>
                  <a:lnTo>
                    <a:pt x="59787" y="5710"/>
                  </a:lnTo>
                  <a:cubicBezTo>
                    <a:pt x="39726" y="5635"/>
                    <a:pt x="19712" y="3725"/>
                    <a:pt x="0" y="0"/>
                  </a:cubicBezTo>
                  <a:lnTo>
                    <a:pt x="0" y="484006"/>
                  </a:lnTo>
                  <a:lnTo>
                    <a:pt x="807126" y="484006"/>
                  </a:lnTo>
                  <a:lnTo>
                    <a:pt x="807126" y="904041"/>
                  </a:lnTo>
                  <a:cubicBezTo>
                    <a:pt x="816991" y="903144"/>
                    <a:pt x="826915" y="902516"/>
                    <a:pt x="837019" y="902516"/>
                  </a:cubicBezTo>
                  <a:cubicBezTo>
                    <a:pt x="847123" y="902516"/>
                    <a:pt x="857048" y="903144"/>
                    <a:pt x="866913" y="904041"/>
                  </a:cubicBezTo>
                  <a:lnTo>
                    <a:pt x="866913" y="484006"/>
                  </a:lnTo>
                  <a:lnTo>
                    <a:pt x="1674038" y="48400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6" name="SliModel Group shp91">
              <a:extLst>
                <a:ext uri="{FF2B5EF4-FFF2-40B4-BE49-F238E27FC236}">
                  <a16:creationId xmlns:a16="http://schemas.microsoft.com/office/drawing/2014/main" id="{D307FDF2-B49D-4DF5-82FE-19E0C3DB60D0}"/>
                </a:ext>
              </a:extLst>
            </p:cNvPr>
            <p:cNvSpPr/>
            <p:nvPr/>
          </p:nvSpPr>
          <p:spPr>
            <a:xfrm>
              <a:off x="11772444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7" name="SliModel Group shp92">
              <a:extLst>
                <a:ext uri="{FF2B5EF4-FFF2-40B4-BE49-F238E27FC236}">
                  <a16:creationId xmlns:a16="http://schemas.microsoft.com/office/drawing/2014/main" id="{7A407911-0E9A-49D5-A72B-8CC1C2CBF61D}"/>
                </a:ext>
              </a:extLst>
            </p:cNvPr>
            <p:cNvSpPr/>
            <p:nvPr/>
          </p:nvSpPr>
          <p:spPr>
            <a:xfrm>
              <a:off x="12549676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8" name="SliModel Group shp93">
              <a:extLst>
                <a:ext uri="{FF2B5EF4-FFF2-40B4-BE49-F238E27FC236}">
                  <a16:creationId xmlns:a16="http://schemas.microsoft.com/office/drawing/2014/main" id="{D8CE4BA4-AEC0-4339-9E67-9475DBFEB1AD}"/>
                </a:ext>
              </a:extLst>
            </p:cNvPr>
            <p:cNvSpPr/>
            <p:nvPr/>
          </p:nvSpPr>
          <p:spPr>
            <a:xfrm>
              <a:off x="13326908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9" name="SliModel Group shp94">
              <a:extLst>
                <a:ext uri="{FF2B5EF4-FFF2-40B4-BE49-F238E27FC236}">
                  <a16:creationId xmlns:a16="http://schemas.microsoft.com/office/drawing/2014/main" id="{B86F00E0-47B7-4489-AA39-ECEF837C6A83}"/>
                </a:ext>
              </a:extLst>
            </p:cNvPr>
            <p:cNvSpPr/>
            <p:nvPr/>
          </p:nvSpPr>
          <p:spPr>
            <a:xfrm>
              <a:off x="12549676" y="7996083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0" name="SlideModel shp95" descr="Checklist outline">
            <a:extLst>
              <a:ext uri="{FF2B5EF4-FFF2-40B4-BE49-F238E27FC236}">
                <a16:creationId xmlns:a16="http://schemas.microsoft.com/office/drawing/2014/main" id="{43E1565C-56B6-4A41-B51B-2221C7D7DB9C}"/>
              </a:ext>
            </a:extLst>
          </p:cNvPr>
          <p:cNvGrpSpPr/>
          <p:nvPr/>
        </p:nvGrpSpPr>
        <p:grpSpPr>
          <a:xfrm>
            <a:off x="19996578" y="3057812"/>
            <a:ext cx="760666" cy="1014223"/>
            <a:chOff x="12042018" y="6412258"/>
            <a:chExt cx="1793612" cy="2391483"/>
          </a:xfrm>
          <a:solidFill>
            <a:schemeClr val="bg1"/>
          </a:solidFill>
        </p:grpSpPr>
        <p:sp>
          <p:nvSpPr>
            <p:cNvPr id="81" name="SliModel Group shp96">
              <a:extLst>
                <a:ext uri="{FF2B5EF4-FFF2-40B4-BE49-F238E27FC236}">
                  <a16:creationId xmlns:a16="http://schemas.microsoft.com/office/drawing/2014/main" id="{EDE23D3B-8E32-4302-AE4B-ED4B2D4D1740}"/>
                </a:ext>
              </a:extLst>
            </p:cNvPr>
            <p:cNvSpPr/>
            <p:nvPr/>
          </p:nvSpPr>
          <p:spPr>
            <a:xfrm>
              <a:off x="12349712" y="6749846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2" name="SliModel Group shp97">
              <a:extLst>
                <a:ext uri="{FF2B5EF4-FFF2-40B4-BE49-F238E27FC236}">
                  <a16:creationId xmlns:a16="http://schemas.microsoft.com/office/drawing/2014/main" id="{B1C99734-3692-4DC3-BAA7-FE6E2A02ABDA}"/>
                </a:ext>
              </a:extLst>
            </p:cNvPr>
            <p:cNvSpPr/>
            <p:nvPr/>
          </p:nvSpPr>
          <p:spPr>
            <a:xfrm>
              <a:off x="12968718" y="6920448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3" name="SliModel Group shp98">
              <a:extLst>
                <a:ext uri="{FF2B5EF4-FFF2-40B4-BE49-F238E27FC236}">
                  <a16:creationId xmlns:a16="http://schemas.microsoft.com/office/drawing/2014/main" id="{428AABCD-7F32-474A-99CA-E9EAD10E33D5}"/>
                </a:ext>
              </a:extLst>
            </p:cNvPr>
            <p:cNvSpPr/>
            <p:nvPr/>
          </p:nvSpPr>
          <p:spPr>
            <a:xfrm>
              <a:off x="12349712" y="7198249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4" name="SliModel Group shp99">
              <a:extLst>
                <a:ext uri="{FF2B5EF4-FFF2-40B4-BE49-F238E27FC236}">
                  <a16:creationId xmlns:a16="http://schemas.microsoft.com/office/drawing/2014/main" id="{27DAC682-8FB0-4907-909D-116E7A525A1C}"/>
                </a:ext>
              </a:extLst>
            </p:cNvPr>
            <p:cNvSpPr/>
            <p:nvPr/>
          </p:nvSpPr>
          <p:spPr>
            <a:xfrm>
              <a:off x="12968718" y="7368851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5" name="SliModel Group shp100">
              <a:extLst>
                <a:ext uri="{FF2B5EF4-FFF2-40B4-BE49-F238E27FC236}">
                  <a16:creationId xmlns:a16="http://schemas.microsoft.com/office/drawing/2014/main" id="{9DC9B780-C52F-4C17-8131-4D4A04AACCE3}"/>
                </a:ext>
              </a:extLst>
            </p:cNvPr>
            <p:cNvSpPr/>
            <p:nvPr/>
          </p:nvSpPr>
          <p:spPr>
            <a:xfrm>
              <a:off x="12349712" y="7646652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6" name="SliModel Group shp101">
              <a:extLst>
                <a:ext uri="{FF2B5EF4-FFF2-40B4-BE49-F238E27FC236}">
                  <a16:creationId xmlns:a16="http://schemas.microsoft.com/office/drawing/2014/main" id="{29B27D77-12DC-4FDF-8E57-8B8C3EFC7BEB}"/>
                </a:ext>
              </a:extLst>
            </p:cNvPr>
            <p:cNvSpPr/>
            <p:nvPr/>
          </p:nvSpPr>
          <p:spPr>
            <a:xfrm>
              <a:off x="12968718" y="7817254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7" name="SliModel Group shp102">
              <a:extLst>
                <a:ext uri="{FF2B5EF4-FFF2-40B4-BE49-F238E27FC236}">
                  <a16:creationId xmlns:a16="http://schemas.microsoft.com/office/drawing/2014/main" id="{DA4E0472-2DF2-4F3E-AE9B-AC3B6AE95E51}"/>
                </a:ext>
              </a:extLst>
            </p:cNvPr>
            <p:cNvSpPr/>
            <p:nvPr/>
          </p:nvSpPr>
          <p:spPr>
            <a:xfrm>
              <a:off x="12349712" y="8095055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SliModel Group shp103">
              <a:extLst>
                <a:ext uri="{FF2B5EF4-FFF2-40B4-BE49-F238E27FC236}">
                  <a16:creationId xmlns:a16="http://schemas.microsoft.com/office/drawing/2014/main" id="{54D24627-D8DA-4284-9764-CDAB06E1845B}"/>
                </a:ext>
              </a:extLst>
            </p:cNvPr>
            <p:cNvSpPr/>
            <p:nvPr/>
          </p:nvSpPr>
          <p:spPr>
            <a:xfrm>
              <a:off x="12968718" y="8265657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SliModel Group shp104">
              <a:extLst>
                <a:ext uri="{FF2B5EF4-FFF2-40B4-BE49-F238E27FC236}">
                  <a16:creationId xmlns:a16="http://schemas.microsoft.com/office/drawing/2014/main" id="{CE92C454-049B-4CD7-8C22-FF98313D6342}"/>
                </a:ext>
              </a:extLst>
            </p:cNvPr>
            <p:cNvSpPr/>
            <p:nvPr/>
          </p:nvSpPr>
          <p:spPr>
            <a:xfrm>
              <a:off x="12042018" y="6412258"/>
              <a:ext cx="1793612" cy="2391483"/>
            </a:xfrm>
            <a:custGeom>
              <a:avLst/>
              <a:gdLst>
                <a:gd name="connsiteX0" fmla="*/ 0 w 1793612"/>
                <a:gd name="connsiteY0" fmla="*/ 2391483 h 2391483"/>
                <a:gd name="connsiteX1" fmla="*/ 1793613 w 1793612"/>
                <a:gd name="connsiteY1" fmla="*/ 2391483 h 2391483"/>
                <a:gd name="connsiteX2" fmla="*/ 1793613 w 1793612"/>
                <a:gd name="connsiteY2" fmla="*/ 0 h 2391483"/>
                <a:gd name="connsiteX3" fmla="*/ 0 w 1793612"/>
                <a:gd name="connsiteY3" fmla="*/ 0 h 2391483"/>
                <a:gd name="connsiteX4" fmla="*/ 59787 w 1793612"/>
                <a:gd name="connsiteY4" fmla="*/ 59787 h 2391483"/>
                <a:gd name="connsiteX5" fmla="*/ 1733825 w 1793612"/>
                <a:gd name="connsiteY5" fmla="*/ 59787 h 2391483"/>
                <a:gd name="connsiteX6" fmla="*/ 1733825 w 1793612"/>
                <a:gd name="connsiteY6" fmla="*/ 2331696 h 2391483"/>
                <a:gd name="connsiteX7" fmla="*/ 59787 w 1793612"/>
                <a:gd name="connsiteY7" fmla="*/ 2331696 h 239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3612" h="2391483">
                  <a:moveTo>
                    <a:pt x="0" y="2391483"/>
                  </a:moveTo>
                  <a:lnTo>
                    <a:pt x="1793613" y="2391483"/>
                  </a:lnTo>
                  <a:lnTo>
                    <a:pt x="1793613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1733825" y="59787"/>
                  </a:lnTo>
                  <a:lnTo>
                    <a:pt x="1733825" y="2331696"/>
                  </a:lnTo>
                  <a:lnTo>
                    <a:pt x="59787" y="233169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lideModel shp105">
            <a:extLst>
              <a:ext uri="{FF2B5EF4-FFF2-40B4-BE49-F238E27FC236}">
                <a16:creationId xmlns:a16="http://schemas.microsoft.com/office/drawing/2014/main" id="{3C0D1F96-6CEF-4008-8D55-0AE13D74C484}"/>
              </a:ext>
            </a:extLst>
          </p:cNvPr>
          <p:cNvGrpSpPr/>
          <p:nvPr/>
        </p:nvGrpSpPr>
        <p:grpSpPr>
          <a:xfrm>
            <a:off x="19320091" y="7849916"/>
            <a:ext cx="2960431" cy="2960431"/>
            <a:chOff x="1910435" y="2054350"/>
            <a:chExt cx="2960431" cy="2960431"/>
          </a:xfrm>
        </p:grpSpPr>
        <p:sp>
          <p:nvSpPr>
            <p:cNvPr id="91" name="SliModel Group shp106">
              <a:extLst>
                <a:ext uri="{FF2B5EF4-FFF2-40B4-BE49-F238E27FC236}">
                  <a16:creationId xmlns:a16="http://schemas.microsoft.com/office/drawing/2014/main" id="{5908C5CE-FD61-48AB-AE68-49CCD2DD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SliModel Group shp107">
              <a:extLst>
                <a:ext uri="{FF2B5EF4-FFF2-40B4-BE49-F238E27FC236}">
                  <a16:creationId xmlns:a16="http://schemas.microsoft.com/office/drawing/2014/main" id="{967DC6D4-41D5-4AE1-924F-69CA0C38DD8F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liModel Group shp108">
              <a:extLst>
                <a:ext uri="{FF2B5EF4-FFF2-40B4-BE49-F238E27FC236}">
                  <a16:creationId xmlns:a16="http://schemas.microsoft.com/office/drawing/2014/main" id="{E5DEAD38-1D15-4EE7-B137-C89A82259DFF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bg2">
                  <a:lumMod val="5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SlideModel shp109">
            <a:extLst>
              <a:ext uri="{FF2B5EF4-FFF2-40B4-BE49-F238E27FC236}">
                <a16:creationId xmlns:a16="http://schemas.microsoft.com/office/drawing/2014/main" id="{EEBE0BDE-CAF7-4F96-82DF-9D20DA7E6D85}"/>
              </a:ext>
            </a:extLst>
          </p:cNvPr>
          <p:cNvGrpSpPr/>
          <p:nvPr/>
        </p:nvGrpSpPr>
        <p:grpSpPr>
          <a:xfrm>
            <a:off x="13624544" y="7895707"/>
            <a:ext cx="2960431" cy="2960431"/>
            <a:chOff x="1910435" y="2054350"/>
            <a:chExt cx="2960431" cy="2960431"/>
          </a:xfrm>
        </p:grpSpPr>
        <p:sp>
          <p:nvSpPr>
            <p:cNvPr id="87" name="SliModel Group shp110">
              <a:extLst>
                <a:ext uri="{FF2B5EF4-FFF2-40B4-BE49-F238E27FC236}">
                  <a16:creationId xmlns:a16="http://schemas.microsoft.com/office/drawing/2014/main" id="{C4023DEC-8BDE-47E1-B8A5-AB63F47D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SliModel Group shp111">
              <a:extLst>
                <a:ext uri="{FF2B5EF4-FFF2-40B4-BE49-F238E27FC236}">
                  <a16:creationId xmlns:a16="http://schemas.microsoft.com/office/drawing/2014/main" id="{F5A7FB7B-C568-434C-B26F-6A984C9C94B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liModel Group shp112">
              <a:extLst>
                <a:ext uri="{FF2B5EF4-FFF2-40B4-BE49-F238E27FC236}">
                  <a16:creationId xmlns:a16="http://schemas.microsoft.com/office/drawing/2014/main" id="{56DBA703-485A-497E-8782-017BDCF99BD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6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SlideModel shp113">
            <a:extLst>
              <a:ext uri="{FF2B5EF4-FFF2-40B4-BE49-F238E27FC236}">
                <a16:creationId xmlns:a16="http://schemas.microsoft.com/office/drawing/2014/main" id="{A518864F-27ED-4989-AB77-A1EF5D24FCD8}"/>
              </a:ext>
            </a:extLst>
          </p:cNvPr>
          <p:cNvGrpSpPr/>
          <p:nvPr/>
        </p:nvGrpSpPr>
        <p:grpSpPr>
          <a:xfrm>
            <a:off x="7928997" y="7895707"/>
            <a:ext cx="2960431" cy="2960431"/>
            <a:chOff x="1910435" y="2054350"/>
            <a:chExt cx="2960431" cy="2960431"/>
          </a:xfrm>
        </p:grpSpPr>
        <p:sp>
          <p:nvSpPr>
            <p:cNvPr id="83" name="SliModel Group shp114">
              <a:extLst>
                <a:ext uri="{FF2B5EF4-FFF2-40B4-BE49-F238E27FC236}">
                  <a16:creationId xmlns:a16="http://schemas.microsoft.com/office/drawing/2014/main" id="{96EB2464-731C-4CD0-B43F-AC6FD48F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" name="SliModel Group shp115">
              <a:extLst>
                <a:ext uri="{FF2B5EF4-FFF2-40B4-BE49-F238E27FC236}">
                  <a16:creationId xmlns:a16="http://schemas.microsoft.com/office/drawing/2014/main" id="{E01015F8-B68D-4653-B4FF-00A378BF7D1A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liModel Group shp116">
              <a:extLst>
                <a:ext uri="{FF2B5EF4-FFF2-40B4-BE49-F238E27FC236}">
                  <a16:creationId xmlns:a16="http://schemas.microsoft.com/office/drawing/2014/main" id="{EE868579-17EC-4150-9828-7B6093C78FE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5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SlideModel shp117">
            <a:extLst>
              <a:ext uri="{FF2B5EF4-FFF2-40B4-BE49-F238E27FC236}">
                <a16:creationId xmlns:a16="http://schemas.microsoft.com/office/drawing/2014/main" id="{9A350E43-35A8-4CF2-9DE1-80BA1A40DF77}"/>
              </a:ext>
            </a:extLst>
          </p:cNvPr>
          <p:cNvGrpSpPr/>
          <p:nvPr/>
        </p:nvGrpSpPr>
        <p:grpSpPr>
          <a:xfrm>
            <a:off x="2395228" y="7895707"/>
            <a:ext cx="2960431" cy="2960431"/>
            <a:chOff x="1910435" y="2054350"/>
            <a:chExt cx="2960431" cy="2960431"/>
          </a:xfrm>
        </p:grpSpPr>
        <p:sp>
          <p:nvSpPr>
            <p:cNvPr id="79" name="SliModel Group shp118">
              <a:extLst>
                <a:ext uri="{FF2B5EF4-FFF2-40B4-BE49-F238E27FC236}">
                  <a16:creationId xmlns:a16="http://schemas.microsoft.com/office/drawing/2014/main" id="{DFB4F967-A796-45D1-A865-4BA7F750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0" name="SliModel Group shp119">
              <a:extLst>
                <a:ext uri="{FF2B5EF4-FFF2-40B4-BE49-F238E27FC236}">
                  <a16:creationId xmlns:a16="http://schemas.microsoft.com/office/drawing/2014/main" id="{CFB74995-553A-45E1-AFD2-1EBFEEF298C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liModel Group shp120">
              <a:extLst>
                <a:ext uri="{FF2B5EF4-FFF2-40B4-BE49-F238E27FC236}">
                  <a16:creationId xmlns:a16="http://schemas.microsoft.com/office/drawing/2014/main" id="{A59E178A-CEE4-4AF4-AEBE-04B2C1C13067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4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lideModel shp121">
            <a:extLst>
              <a:ext uri="{FF2B5EF4-FFF2-40B4-BE49-F238E27FC236}">
                <a16:creationId xmlns:a16="http://schemas.microsoft.com/office/drawing/2014/main" id="{291D4915-A26E-43E5-83B3-552C44A12126}"/>
              </a:ext>
            </a:extLst>
          </p:cNvPr>
          <p:cNvGrpSpPr/>
          <p:nvPr/>
        </p:nvGrpSpPr>
        <p:grpSpPr>
          <a:xfrm>
            <a:off x="16331138" y="2407868"/>
            <a:ext cx="2960431" cy="2960431"/>
            <a:chOff x="1910435" y="2054350"/>
            <a:chExt cx="2960431" cy="2960431"/>
          </a:xfrm>
        </p:grpSpPr>
        <p:sp>
          <p:nvSpPr>
            <p:cNvPr id="74" name="SliModel Group shp122">
              <a:extLst>
                <a:ext uri="{FF2B5EF4-FFF2-40B4-BE49-F238E27FC236}">
                  <a16:creationId xmlns:a16="http://schemas.microsoft.com/office/drawing/2014/main" id="{F39052EB-ABA5-4C7D-8967-BF6D1801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SliModel Group shp123">
              <a:extLst>
                <a:ext uri="{FF2B5EF4-FFF2-40B4-BE49-F238E27FC236}">
                  <a16:creationId xmlns:a16="http://schemas.microsoft.com/office/drawing/2014/main" id="{AFD943DC-EEFE-4F63-84E4-5AA31ECEC013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liModel Group shp124">
              <a:extLst>
                <a:ext uri="{FF2B5EF4-FFF2-40B4-BE49-F238E27FC236}">
                  <a16:creationId xmlns:a16="http://schemas.microsoft.com/office/drawing/2014/main" id="{FCF54FF0-D584-4D91-A314-D64C97F3B1DC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3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lideModel shp125">
            <a:extLst>
              <a:ext uri="{FF2B5EF4-FFF2-40B4-BE49-F238E27FC236}">
                <a16:creationId xmlns:a16="http://schemas.microsoft.com/office/drawing/2014/main" id="{ECA5BAE4-CA69-4F54-94C6-01C9F54F1A11}"/>
              </a:ext>
            </a:extLst>
          </p:cNvPr>
          <p:cNvGrpSpPr/>
          <p:nvPr/>
        </p:nvGrpSpPr>
        <p:grpSpPr>
          <a:xfrm>
            <a:off x="10708607" y="2407869"/>
            <a:ext cx="2960431" cy="2960431"/>
            <a:chOff x="1910435" y="2054350"/>
            <a:chExt cx="2960431" cy="2960431"/>
          </a:xfrm>
        </p:grpSpPr>
        <p:sp>
          <p:nvSpPr>
            <p:cNvPr id="58" name="SliModel Group shp126">
              <a:extLst>
                <a:ext uri="{FF2B5EF4-FFF2-40B4-BE49-F238E27FC236}">
                  <a16:creationId xmlns:a16="http://schemas.microsoft.com/office/drawing/2014/main" id="{789BF513-372E-4EA0-800B-4D11F90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SliModel Group shp127">
              <a:extLst>
                <a:ext uri="{FF2B5EF4-FFF2-40B4-BE49-F238E27FC236}">
                  <a16:creationId xmlns:a16="http://schemas.microsoft.com/office/drawing/2014/main" id="{FF99FA73-46E6-4961-984B-3E572C0E5C27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liModel Group shp128">
              <a:extLst>
                <a:ext uri="{FF2B5EF4-FFF2-40B4-BE49-F238E27FC236}">
                  <a16:creationId xmlns:a16="http://schemas.microsoft.com/office/drawing/2014/main" id="{8AAB70E8-88BC-4004-8298-FC05D82710C3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tx2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SlideModel shp129">
            <a:extLst>
              <a:ext uri="{FF2B5EF4-FFF2-40B4-BE49-F238E27FC236}">
                <a16:creationId xmlns:a16="http://schemas.microsoft.com/office/drawing/2014/main" id="{55640BF3-479B-406B-A8B9-BAF1CE5E0572}"/>
              </a:ext>
            </a:extLst>
          </p:cNvPr>
          <p:cNvGrpSpPr/>
          <p:nvPr/>
        </p:nvGrpSpPr>
        <p:grpSpPr>
          <a:xfrm>
            <a:off x="5068166" y="2477682"/>
            <a:ext cx="2960431" cy="2960431"/>
            <a:chOff x="1910435" y="2054350"/>
            <a:chExt cx="2960431" cy="2960431"/>
          </a:xfrm>
        </p:grpSpPr>
        <p:sp>
          <p:nvSpPr>
            <p:cNvPr id="44" name="SliModel Group shp130">
              <a:extLst>
                <a:ext uri="{FF2B5EF4-FFF2-40B4-BE49-F238E27FC236}">
                  <a16:creationId xmlns:a16="http://schemas.microsoft.com/office/drawing/2014/main" id="{22045A12-C0B2-4230-A262-77796285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SliModel Group shp131">
              <a:extLst>
                <a:ext uri="{FF2B5EF4-FFF2-40B4-BE49-F238E27FC236}">
                  <a16:creationId xmlns:a16="http://schemas.microsoft.com/office/drawing/2014/main" id="{9529A804-6E9F-4513-8CC7-E21172D7B710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liModel Group shp132">
              <a:extLst>
                <a:ext uri="{FF2B5EF4-FFF2-40B4-BE49-F238E27FC236}">
                  <a16:creationId xmlns:a16="http://schemas.microsoft.com/office/drawing/2014/main" id="{9E1FB514-F35B-498E-85A9-B80436E3F791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Model shp133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4674304" y="5489430"/>
            <a:ext cx="378398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11" name="SlideModel shp134">
            <a:extLst>
              <a:ext uri="{FF2B5EF4-FFF2-40B4-BE49-F238E27FC236}">
                <a16:creationId xmlns:a16="http://schemas.microsoft.com/office/drawing/2014/main" id="{83AB1ABF-CFC0-954B-A34E-0CDBEF1BE071}"/>
              </a:ext>
            </a:extLst>
          </p:cNvPr>
          <p:cNvSpPr txBox="1">
            <a:spLocks/>
          </p:cNvSpPr>
          <p:nvPr/>
        </p:nvSpPr>
        <p:spPr>
          <a:xfrm>
            <a:off x="449036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25" name="SlideModel shp135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169432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36">
            <a:extLst>
              <a:ext uri="{FF2B5EF4-FFF2-40B4-BE49-F238E27FC236}">
                <a16:creationId xmlns:a16="http://schemas.microsoft.com/office/drawing/2014/main" id="{8ED6E1FB-6468-A642-B288-4D079DB95E02}"/>
              </a:ext>
            </a:extLst>
          </p:cNvPr>
          <p:cNvSpPr txBox="1">
            <a:spLocks/>
          </p:cNvSpPr>
          <p:nvPr/>
        </p:nvSpPr>
        <p:spPr>
          <a:xfrm>
            <a:off x="1647441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137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738016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3" name="SlideModel shp138">
            <a:extLst>
              <a:ext uri="{FF2B5EF4-FFF2-40B4-BE49-F238E27FC236}">
                <a16:creationId xmlns:a16="http://schemas.microsoft.com/office/drawing/2014/main" id="{D483A156-1BC3-8F4E-8B37-C01AE0FD3261}"/>
              </a:ext>
            </a:extLst>
          </p:cNvPr>
          <p:cNvSpPr txBox="1">
            <a:spLocks/>
          </p:cNvSpPr>
          <p:nvPr/>
        </p:nvSpPr>
        <p:spPr>
          <a:xfrm>
            <a:off x="7333280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9" name="SlideModel shp139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13066005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0" name="SlideModel shp140">
            <a:extLst>
              <a:ext uri="{FF2B5EF4-FFF2-40B4-BE49-F238E27FC236}">
                <a16:creationId xmlns:a16="http://schemas.microsoft.com/office/drawing/2014/main" id="{C3CA23F0-9AB8-1246-B139-B83327199104}"/>
              </a:ext>
            </a:extLst>
          </p:cNvPr>
          <p:cNvSpPr txBox="1">
            <a:spLocks/>
          </p:cNvSpPr>
          <p:nvPr/>
        </p:nvSpPr>
        <p:spPr>
          <a:xfrm>
            <a:off x="13019119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6" name="SlideModel shp141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18751842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47" name="SlideModel shp142">
            <a:extLst>
              <a:ext uri="{FF2B5EF4-FFF2-40B4-BE49-F238E27FC236}">
                <a16:creationId xmlns:a16="http://schemas.microsoft.com/office/drawing/2014/main" id="{7FF6FFDA-09CC-ED4F-AC8E-0A7F02DF5A69}"/>
              </a:ext>
            </a:extLst>
          </p:cNvPr>
          <p:cNvSpPr txBox="1">
            <a:spLocks/>
          </p:cNvSpPr>
          <p:nvPr/>
        </p:nvSpPr>
        <p:spPr>
          <a:xfrm>
            <a:off x="18704957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43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10159776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54" name="SlideModel shp144">
            <a:extLst>
              <a:ext uri="{FF2B5EF4-FFF2-40B4-BE49-F238E27FC236}">
                <a16:creationId xmlns:a16="http://schemas.microsoft.com/office/drawing/2014/main" id="{2783E49C-3A92-9949-8F44-768627CDF1D6}"/>
              </a:ext>
            </a:extLst>
          </p:cNvPr>
          <p:cNvSpPr txBox="1">
            <a:spLocks/>
          </p:cNvSpPr>
          <p:nvPr/>
        </p:nvSpPr>
        <p:spPr>
          <a:xfrm>
            <a:off x="10112890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45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15782307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61" name="SlideModel shp146">
            <a:extLst>
              <a:ext uri="{FF2B5EF4-FFF2-40B4-BE49-F238E27FC236}">
                <a16:creationId xmlns:a16="http://schemas.microsoft.com/office/drawing/2014/main" id="{32403EB2-A35E-4B43-869A-0EC9BF598750}"/>
              </a:ext>
            </a:extLst>
          </p:cNvPr>
          <p:cNvSpPr txBox="1">
            <a:spLocks/>
          </p:cNvSpPr>
          <p:nvPr/>
        </p:nvSpPr>
        <p:spPr>
          <a:xfrm>
            <a:off x="1573542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4" name="SlideModel shp147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6199567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SlideModel shp148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11840008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SlideModel shp149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17462539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SlideModel shp150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20432076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SlideModel shp151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14746239" y="8868092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SlideModel shp152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9060399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SlideModel shp153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3452284" y="8868092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" name="SlideModel shp154">
            <a:extLst>
              <a:ext uri="{FF2B5EF4-FFF2-40B4-BE49-F238E27FC236}">
                <a16:creationId xmlns:a16="http://schemas.microsoft.com/office/drawing/2014/main" id="{4CD3A776-E979-455E-AC85-A926BDF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55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2326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56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2326960" y="3017520"/>
            <a:ext cx="21336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157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5044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28" name="SlideModel shp158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5044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1" name="SlideModel shp159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3058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8" name="SlideModel shp160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2326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Model shp161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2326960" y="8300720"/>
            <a:ext cx="21336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162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5044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2" name="SlideModel shp163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5044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2" name="SlideModel shp164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3058749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11" name="SlideModel shp165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2994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66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2994960" y="30175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Model shp167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15712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5" name="SlideModel shp168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15712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69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3726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14" name="SlideModel shp170">
            <a:extLst>
              <a:ext uri="{FF2B5EF4-FFF2-40B4-BE49-F238E27FC236}">
                <a16:creationId xmlns:a16="http://schemas.microsoft.com/office/drawing/2014/main" id="{9E509B6F-17C4-5547-930F-B60276CD0E32}"/>
              </a:ext>
            </a:extLst>
          </p:cNvPr>
          <p:cNvSpPr/>
          <p:nvPr/>
        </p:nvSpPr>
        <p:spPr>
          <a:xfrm>
            <a:off x="12994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171">
            <a:extLst>
              <a:ext uri="{FF2B5EF4-FFF2-40B4-BE49-F238E27FC236}">
                <a16:creationId xmlns:a16="http://schemas.microsoft.com/office/drawing/2014/main" id="{DEE74253-5B48-D44A-9BCB-98D35DE8D49F}"/>
              </a:ext>
            </a:extLst>
          </p:cNvPr>
          <p:cNvSpPr/>
          <p:nvPr/>
        </p:nvSpPr>
        <p:spPr>
          <a:xfrm>
            <a:off x="12994960" y="83007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Model shp172">
            <a:extLst>
              <a:ext uri="{FF2B5EF4-FFF2-40B4-BE49-F238E27FC236}">
                <a16:creationId xmlns:a16="http://schemas.microsoft.com/office/drawing/2014/main" id="{7020B1E2-A084-6C42-A3FE-AE12B75DAFBC}"/>
              </a:ext>
            </a:extLst>
          </p:cNvPr>
          <p:cNvSpPr txBox="1"/>
          <p:nvPr/>
        </p:nvSpPr>
        <p:spPr>
          <a:xfrm>
            <a:off x="15712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38" name="SlideModel shp173">
            <a:extLst>
              <a:ext uri="{FF2B5EF4-FFF2-40B4-BE49-F238E27FC236}">
                <a16:creationId xmlns:a16="http://schemas.microsoft.com/office/drawing/2014/main" id="{3639E950-B8E4-0647-92C1-BEFF194F4F4B}"/>
              </a:ext>
            </a:extLst>
          </p:cNvPr>
          <p:cNvSpPr txBox="1">
            <a:spLocks/>
          </p:cNvSpPr>
          <p:nvPr/>
        </p:nvSpPr>
        <p:spPr>
          <a:xfrm>
            <a:off x="15712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4" name="SlideModel shp174">
            <a:extLst>
              <a:ext uri="{FF2B5EF4-FFF2-40B4-BE49-F238E27FC236}">
                <a16:creationId xmlns:a16="http://schemas.microsoft.com/office/drawing/2014/main" id="{16FCD7FD-49A6-D945-BF7A-61E542D8BC86}"/>
              </a:ext>
            </a:extLst>
          </p:cNvPr>
          <p:cNvSpPr txBox="1"/>
          <p:nvPr/>
        </p:nvSpPr>
        <p:spPr>
          <a:xfrm>
            <a:off x="13726748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18" name="SlideModel shp175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2326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Model shp176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2326960" y="56591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Model shp177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5003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41" name="SlideModel shp178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5003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8" name="SlideModel shp179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3038155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20" name="SlideModel shp180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2326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181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2326960" y="109423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Model shp18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5003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4" name="SlideModel shp183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5003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9" name="SlideModel shp184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3038153" y="114403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22" name="SlideModel shp185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12994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186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12994960" y="5659120"/>
            <a:ext cx="213360" cy="2011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Model shp187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15671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7" name="SlideModel shp188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15671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8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13706154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24" name="SlideModel shp190">
            <a:extLst>
              <a:ext uri="{FF2B5EF4-FFF2-40B4-BE49-F238E27FC236}">
                <a16:creationId xmlns:a16="http://schemas.microsoft.com/office/drawing/2014/main" id="{20CBF8F5-2712-644F-9AB9-43528AC44B52}"/>
              </a:ext>
            </a:extLst>
          </p:cNvPr>
          <p:cNvSpPr/>
          <p:nvPr/>
        </p:nvSpPr>
        <p:spPr>
          <a:xfrm>
            <a:off x="12994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191">
            <a:extLst>
              <a:ext uri="{FF2B5EF4-FFF2-40B4-BE49-F238E27FC236}">
                <a16:creationId xmlns:a16="http://schemas.microsoft.com/office/drawing/2014/main" id="{90E74D86-C365-9746-B05E-38F227DB4361}"/>
              </a:ext>
            </a:extLst>
          </p:cNvPr>
          <p:cNvSpPr/>
          <p:nvPr/>
        </p:nvSpPr>
        <p:spPr>
          <a:xfrm>
            <a:off x="12994960" y="10942320"/>
            <a:ext cx="213360" cy="2011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lideModel shp192">
            <a:extLst>
              <a:ext uri="{FF2B5EF4-FFF2-40B4-BE49-F238E27FC236}">
                <a16:creationId xmlns:a16="http://schemas.microsoft.com/office/drawing/2014/main" id="{7F8A340E-DAFC-4641-99FF-F49E04426629}"/>
              </a:ext>
            </a:extLst>
          </p:cNvPr>
          <p:cNvSpPr txBox="1"/>
          <p:nvPr/>
        </p:nvSpPr>
        <p:spPr>
          <a:xfrm>
            <a:off x="15671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50" name="SlideModel shp193">
            <a:extLst>
              <a:ext uri="{FF2B5EF4-FFF2-40B4-BE49-F238E27FC236}">
                <a16:creationId xmlns:a16="http://schemas.microsoft.com/office/drawing/2014/main" id="{7987E57C-C031-6F4B-AF29-3D420CB32BCD}"/>
              </a:ext>
            </a:extLst>
          </p:cNvPr>
          <p:cNvSpPr txBox="1">
            <a:spLocks/>
          </p:cNvSpPr>
          <p:nvPr/>
        </p:nvSpPr>
        <p:spPr>
          <a:xfrm>
            <a:off x="15671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1" name="SlideModel shp194">
            <a:extLst>
              <a:ext uri="{FF2B5EF4-FFF2-40B4-BE49-F238E27FC236}">
                <a16:creationId xmlns:a16="http://schemas.microsoft.com/office/drawing/2014/main" id="{EE9A6554-1B5C-DC42-AFCB-532AC9646808}"/>
              </a:ext>
            </a:extLst>
          </p:cNvPr>
          <p:cNvSpPr txBox="1"/>
          <p:nvPr/>
        </p:nvSpPr>
        <p:spPr>
          <a:xfrm>
            <a:off x="13706154" y="114403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6" name="SlideModel shp195">
            <a:extLst>
              <a:ext uri="{FF2B5EF4-FFF2-40B4-BE49-F238E27FC236}">
                <a16:creationId xmlns:a16="http://schemas.microsoft.com/office/drawing/2014/main" id="{50EB61C7-E8D9-47A7-B6A5-9D51B833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Model shp196">
            <a:extLst>
              <a:ext uri="{FF2B5EF4-FFF2-40B4-BE49-F238E27FC236}">
                <a16:creationId xmlns:a16="http://schemas.microsoft.com/office/drawing/2014/main" id="{635FC3C5-E337-46EB-8847-AA6407C1452F}"/>
              </a:ext>
            </a:extLst>
          </p:cNvPr>
          <p:cNvSpPr/>
          <p:nvPr/>
        </p:nvSpPr>
        <p:spPr>
          <a:xfrm flipH="1">
            <a:off x="1666694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SlideModel shp197">
            <a:extLst>
              <a:ext uri="{FF2B5EF4-FFF2-40B4-BE49-F238E27FC236}">
                <a16:creationId xmlns:a16="http://schemas.microsoft.com/office/drawing/2014/main" id="{55D42775-02A5-41E1-88B3-0327026F5E9F}"/>
              </a:ext>
            </a:extLst>
          </p:cNvPr>
          <p:cNvSpPr txBox="1"/>
          <p:nvPr/>
        </p:nvSpPr>
        <p:spPr>
          <a:xfrm flipH="1">
            <a:off x="17218509" y="11312679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09.</a:t>
            </a:r>
          </a:p>
        </p:txBody>
      </p:sp>
      <p:sp>
        <p:nvSpPr>
          <p:cNvPr id="88" name="SlideModel shp198">
            <a:extLst>
              <a:ext uri="{FF2B5EF4-FFF2-40B4-BE49-F238E27FC236}">
                <a16:creationId xmlns:a16="http://schemas.microsoft.com/office/drawing/2014/main" id="{2FCCF1C6-D719-4F95-966F-CF407846B65E}"/>
              </a:ext>
            </a:extLst>
          </p:cNvPr>
          <p:cNvSpPr/>
          <p:nvPr/>
        </p:nvSpPr>
        <p:spPr>
          <a:xfrm flipH="1">
            <a:off x="9161893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SlideModel shp199">
            <a:extLst>
              <a:ext uri="{FF2B5EF4-FFF2-40B4-BE49-F238E27FC236}">
                <a16:creationId xmlns:a16="http://schemas.microsoft.com/office/drawing/2014/main" id="{256E0D91-C40B-48F2-A6F4-6C7D26E9E389}"/>
              </a:ext>
            </a:extLst>
          </p:cNvPr>
          <p:cNvSpPr txBox="1"/>
          <p:nvPr/>
        </p:nvSpPr>
        <p:spPr>
          <a:xfrm flipH="1">
            <a:off x="9713462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91" name="SlideModel shp200">
            <a:extLst>
              <a:ext uri="{FF2B5EF4-FFF2-40B4-BE49-F238E27FC236}">
                <a16:creationId xmlns:a16="http://schemas.microsoft.com/office/drawing/2014/main" id="{61E58343-5DEA-46F0-8794-418F92DCADD9}"/>
              </a:ext>
            </a:extLst>
          </p:cNvPr>
          <p:cNvSpPr/>
          <p:nvPr/>
        </p:nvSpPr>
        <p:spPr>
          <a:xfrm flipH="1">
            <a:off x="174531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SlideModel shp201">
            <a:extLst>
              <a:ext uri="{FF2B5EF4-FFF2-40B4-BE49-F238E27FC236}">
                <a16:creationId xmlns:a16="http://schemas.microsoft.com/office/drawing/2014/main" id="{0625554B-BF6B-4157-A6FF-3EEE23BBE30C}"/>
              </a:ext>
            </a:extLst>
          </p:cNvPr>
          <p:cNvSpPr txBox="1"/>
          <p:nvPr/>
        </p:nvSpPr>
        <p:spPr>
          <a:xfrm flipH="1">
            <a:off x="2296881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70" name="SlideModel shp202">
            <a:extLst>
              <a:ext uri="{FF2B5EF4-FFF2-40B4-BE49-F238E27FC236}">
                <a16:creationId xmlns:a16="http://schemas.microsoft.com/office/drawing/2014/main" id="{F8A73739-5922-47F7-8865-3867A25BD296}"/>
              </a:ext>
            </a:extLst>
          </p:cNvPr>
          <p:cNvSpPr/>
          <p:nvPr/>
        </p:nvSpPr>
        <p:spPr>
          <a:xfrm flipH="1">
            <a:off x="1666694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SlideModel shp203">
            <a:extLst>
              <a:ext uri="{FF2B5EF4-FFF2-40B4-BE49-F238E27FC236}">
                <a16:creationId xmlns:a16="http://schemas.microsoft.com/office/drawing/2014/main" id="{E7865D57-CE6E-41A8-92D5-C045F4CB13E8}"/>
              </a:ext>
            </a:extLst>
          </p:cNvPr>
          <p:cNvSpPr txBox="1"/>
          <p:nvPr/>
        </p:nvSpPr>
        <p:spPr>
          <a:xfrm flipH="1">
            <a:off x="17218510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3" name="SlideModel shp204">
            <a:extLst>
              <a:ext uri="{FF2B5EF4-FFF2-40B4-BE49-F238E27FC236}">
                <a16:creationId xmlns:a16="http://schemas.microsoft.com/office/drawing/2014/main" id="{8C3F5790-5237-459D-81D2-619B205C8C53}"/>
              </a:ext>
            </a:extLst>
          </p:cNvPr>
          <p:cNvSpPr/>
          <p:nvPr/>
        </p:nvSpPr>
        <p:spPr>
          <a:xfrm flipH="1">
            <a:off x="9161893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SlideModel shp205">
            <a:extLst>
              <a:ext uri="{FF2B5EF4-FFF2-40B4-BE49-F238E27FC236}">
                <a16:creationId xmlns:a16="http://schemas.microsoft.com/office/drawing/2014/main" id="{3E1BBACC-CFC7-480D-B5AD-AAFBD5BC8194}"/>
              </a:ext>
            </a:extLst>
          </p:cNvPr>
          <p:cNvSpPr txBox="1"/>
          <p:nvPr/>
        </p:nvSpPr>
        <p:spPr>
          <a:xfrm flipH="1">
            <a:off x="9713462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67" name="SlideModel shp206">
            <a:extLst>
              <a:ext uri="{FF2B5EF4-FFF2-40B4-BE49-F238E27FC236}">
                <a16:creationId xmlns:a16="http://schemas.microsoft.com/office/drawing/2014/main" id="{DEDEE4A3-B64A-499C-ACF5-F6BFC4311C94}"/>
              </a:ext>
            </a:extLst>
          </p:cNvPr>
          <p:cNvSpPr/>
          <p:nvPr/>
        </p:nvSpPr>
        <p:spPr>
          <a:xfrm flipH="1">
            <a:off x="174531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SlideModel shp207">
            <a:extLst>
              <a:ext uri="{FF2B5EF4-FFF2-40B4-BE49-F238E27FC236}">
                <a16:creationId xmlns:a16="http://schemas.microsoft.com/office/drawing/2014/main" id="{7B43A283-8F41-4982-8326-D052EF68D1B3}"/>
              </a:ext>
            </a:extLst>
          </p:cNvPr>
          <p:cNvSpPr txBox="1"/>
          <p:nvPr/>
        </p:nvSpPr>
        <p:spPr>
          <a:xfrm flipH="1">
            <a:off x="2296881" y="7517166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4" name="SlideModel shp208">
            <a:extLst>
              <a:ext uri="{FF2B5EF4-FFF2-40B4-BE49-F238E27FC236}">
                <a16:creationId xmlns:a16="http://schemas.microsoft.com/office/drawing/2014/main" id="{6070A445-691C-4C87-AADD-CC5E2DF2C4F7}"/>
              </a:ext>
            </a:extLst>
          </p:cNvPr>
          <p:cNvSpPr/>
          <p:nvPr/>
        </p:nvSpPr>
        <p:spPr>
          <a:xfrm flipH="1">
            <a:off x="1666694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SlideModel shp209">
            <a:extLst>
              <a:ext uri="{FF2B5EF4-FFF2-40B4-BE49-F238E27FC236}">
                <a16:creationId xmlns:a16="http://schemas.microsoft.com/office/drawing/2014/main" id="{F018DC56-DAE4-4EAC-8EF9-0444668373A8}"/>
              </a:ext>
            </a:extLst>
          </p:cNvPr>
          <p:cNvSpPr txBox="1"/>
          <p:nvPr/>
        </p:nvSpPr>
        <p:spPr>
          <a:xfrm flipH="1">
            <a:off x="17218510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5" name="SlideModel shp210">
            <a:extLst>
              <a:ext uri="{FF2B5EF4-FFF2-40B4-BE49-F238E27FC236}">
                <a16:creationId xmlns:a16="http://schemas.microsoft.com/office/drawing/2014/main" id="{0E415177-383D-4A65-A0E4-FB474A573BF5}"/>
              </a:ext>
            </a:extLst>
          </p:cNvPr>
          <p:cNvSpPr/>
          <p:nvPr/>
        </p:nvSpPr>
        <p:spPr>
          <a:xfrm flipH="1">
            <a:off x="9161893" y="3170684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SlideModel shp211">
            <a:extLst>
              <a:ext uri="{FF2B5EF4-FFF2-40B4-BE49-F238E27FC236}">
                <a16:creationId xmlns:a16="http://schemas.microsoft.com/office/drawing/2014/main" id="{83D90AF4-AAEE-4235-BD52-11C2994F3C15}"/>
              </a:ext>
            </a:extLst>
          </p:cNvPr>
          <p:cNvSpPr txBox="1"/>
          <p:nvPr/>
        </p:nvSpPr>
        <p:spPr>
          <a:xfrm flipH="1">
            <a:off x="9713461" y="3849100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40" name="SlideModel shp212">
            <a:extLst>
              <a:ext uri="{FF2B5EF4-FFF2-40B4-BE49-F238E27FC236}">
                <a16:creationId xmlns:a16="http://schemas.microsoft.com/office/drawing/2014/main" id="{07DE0BBA-E9F9-4462-BD8C-AFEDAC97C0CE}"/>
              </a:ext>
            </a:extLst>
          </p:cNvPr>
          <p:cNvSpPr/>
          <p:nvPr/>
        </p:nvSpPr>
        <p:spPr>
          <a:xfrm flipH="1">
            <a:off x="174531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SlideModel shp213">
            <a:extLst>
              <a:ext uri="{FF2B5EF4-FFF2-40B4-BE49-F238E27FC236}">
                <a16:creationId xmlns:a16="http://schemas.microsoft.com/office/drawing/2014/main" id="{C081D8C5-0CA3-46C2-9D1F-FCD862A44145}"/>
              </a:ext>
            </a:extLst>
          </p:cNvPr>
          <p:cNvSpPr txBox="1"/>
          <p:nvPr/>
        </p:nvSpPr>
        <p:spPr>
          <a:xfrm flipH="1">
            <a:off x="2296881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2" name="SlideModel shp214">
            <a:extLst>
              <a:ext uri="{FF2B5EF4-FFF2-40B4-BE49-F238E27FC236}">
                <a16:creationId xmlns:a16="http://schemas.microsoft.com/office/drawing/2014/main" id="{A85CB60E-91F8-744D-A15E-88B9DB9E4A03}"/>
              </a:ext>
            </a:extLst>
          </p:cNvPr>
          <p:cNvSpPr txBox="1"/>
          <p:nvPr/>
        </p:nvSpPr>
        <p:spPr>
          <a:xfrm>
            <a:off x="469825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3" name="SlideModel shp215">
            <a:extLst>
              <a:ext uri="{FF2B5EF4-FFF2-40B4-BE49-F238E27FC236}">
                <a16:creationId xmlns:a16="http://schemas.microsoft.com/office/drawing/2014/main" id="{F76733AF-BE23-474C-929D-1845903E30DB}"/>
              </a:ext>
            </a:extLst>
          </p:cNvPr>
          <p:cNvSpPr txBox="1">
            <a:spLocks/>
          </p:cNvSpPr>
          <p:nvPr/>
        </p:nvSpPr>
        <p:spPr>
          <a:xfrm>
            <a:off x="469825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6" name="SlideModel shp216">
            <a:extLst>
              <a:ext uri="{FF2B5EF4-FFF2-40B4-BE49-F238E27FC236}">
                <a16:creationId xmlns:a16="http://schemas.microsoft.com/office/drawing/2014/main" id="{D6578599-B618-9E4E-8DDB-C1CA7CBFA28A}"/>
              </a:ext>
            </a:extLst>
          </p:cNvPr>
          <p:cNvSpPr txBox="1"/>
          <p:nvPr/>
        </p:nvSpPr>
        <p:spPr>
          <a:xfrm>
            <a:off x="469825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17" name="SlideModel shp217">
            <a:extLst>
              <a:ext uri="{FF2B5EF4-FFF2-40B4-BE49-F238E27FC236}">
                <a16:creationId xmlns:a16="http://schemas.microsoft.com/office/drawing/2014/main" id="{31027187-6F4C-B040-B098-5632C201E278}"/>
              </a:ext>
            </a:extLst>
          </p:cNvPr>
          <p:cNvSpPr txBox="1">
            <a:spLocks/>
          </p:cNvSpPr>
          <p:nvPr/>
        </p:nvSpPr>
        <p:spPr>
          <a:xfrm>
            <a:off x="469825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9" name="SlideModel shp218">
            <a:extLst>
              <a:ext uri="{FF2B5EF4-FFF2-40B4-BE49-F238E27FC236}">
                <a16:creationId xmlns:a16="http://schemas.microsoft.com/office/drawing/2014/main" id="{43539EFF-06E0-BA42-9A0E-D2ADA7FDE1E5}"/>
              </a:ext>
            </a:extLst>
          </p:cNvPr>
          <p:cNvSpPr txBox="1"/>
          <p:nvPr/>
        </p:nvSpPr>
        <p:spPr>
          <a:xfrm>
            <a:off x="469825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20" name="SlideModel shp219">
            <a:extLst>
              <a:ext uri="{FF2B5EF4-FFF2-40B4-BE49-F238E27FC236}">
                <a16:creationId xmlns:a16="http://schemas.microsoft.com/office/drawing/2014/main" id="{7165E045-77E9-D44E-8411-6D869051E060}"/>
              </a:ext>
            </a:extLst>
          </p:cNvPr>
          <p:cNvSpPr txBox="1">
            <a:spLocks/>
          </p:cNvSpPr>
          <p:nvPr/>
        </p:nvSpPr>
        <p:spPr>
          <a:xfrm>
            <a:off x="469825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220">
            <a:extLst>
              <a:ext uri="{FF2B5EF4-FFF2-40B4-BE49-F238E27FC236}">
                <a16:creationId xmlns:a16="http://schemas.microsoft.com/office/drawing/2014/main" id="{521D237E-087F-4542-8BC6-6BDFB2B72C33}"/>
              </a:ext>
            </a:extLst>
          </p:cNvPr>
          <p:cNvSpPr txBox="1"/>
          <p:nvPr/>
        </p:nvSpPr>
        <p:spPr>
          <a:xfrm>
            <a:off x="12197220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3" name="SlideModel shp221">
            <a:extLst>
              <a:ext uri="{FF2B5EF4-FFF2-40B4-BE49-F238E27FC236}">
                <a16:creationId xmlns:a16="http://schemas.microsoft.com/office/drawing/2014/main" id="{88644221-301F-D841-9D83-A3B68B6CB2BE}"/>
              </a:ext>
            </a:extLst>
          </p:cNvPr>
          <p:cNvSpPr txBox="1">
            <a:spLocks/>
          </p:cNvSpPr>
          <p:nvPr/>
        </p:nvSpPr>
        <p:spPr>
          <a:xfrm>
            <a:off x="12197221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8" name="SlideModel shp222">
            <a:extLst>
              <a:ext uri="{FF2B5EF4-FFF2-40B4-BE49-F238E27FC236}">
                <a16:creationId xmlns:a16="http://schemas.microsoft.com/office/drawing/2014/main" id="{2D041640-DA08-AA45-B7F8-B20DD6B85341}"/>
              </a:ext>
            </a:extLst>
          </p:cNvPr>
          <p:cNvSpPr txBox="1"/>
          <p:nvPr/>
        </p:nvSpPr>
        <p:spPr>
          <a:xfrm>
            <a:off x="12197220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9" name="SlideModel shp223">
            <a:extLst>
              <a:ext uri="{FF2B5EF4-FFF2-40B4-BE49-F238E27FC236}">
                <a16:creationId xmlns:a16="http://schemas.microsoft.com/office/drawing/2014/main" id="{CBB9B27D-C3EC-714A-86D0-FE8493939CE3}"/>
              </a:ext>
            </a:extLst>
          </p:cNvPr>
          <p:cNvSpPr txBox="1">
            <a:spLocks/>
          </p:cNvSpPr>
          <p:nvPr/>
        </p:nvSpPr>
        <p:spPr>
          <a:xfrm>
            <a:off x="12197221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4" name="SlideModel shp224">
            <a:extLst>
              <a:ext uri="{FF2B5EF4-FFF2-40B4-BE49-F238E27FC236}">
                <a16:creationId xmlns:a16="http://schemas.microsoft.com/office/drawing/2014/main" id="{A62821A8-9462-8A42-B49F-EDDAAC4FAC99}"/>
              </a:ext>
            </a:extLst>
          </p:cNvPr>
          <p:cNvSpPr txBox="1"/>
          <p:nvPr/>
        </p:nvSpPr>
        <p:spPr>
          <a:xfrm>
            <a:off x="12197220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45" name="SlideModel shp225">
            <a:extLst>
              <a:ext uri="{FF2B5EF4-FFF2-40B4-BE49-F238E27FC236}">
                <a16:creationId xmlns:a16="http://schemas.microsoft.com/office/drawing/2014/main" id="{E7281488-F96E-4847-9B4F-21B7A30EE400}"/>
              </a:ext>
            </a:extLst>
          </p:cNvPr>
          <p:cNvSpPr txBox="1">
            <a:spLocks/>
          </p:cNvSpPr>
          <p:nvPr/>
        </p:nvSpPr>
        <p:spPr>
          <a:xfrm>
            <a:off x="12197221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0" name="SlideModel shp226">
            <a:extLst>
              <a:ext uri="{FF2B5EF4-FFF2-40B4-BE49-F238E27FC236}">
                <a16:creationId xmlns:a16="http://schemas.microsoft.com/office/drawing/2014/main" id="{4A901EB0-B4D0-A248-9D44-9F759564EB49}"/>
              </a:ext>
            </a:extLst>
          </p:cNvPr>
          <p:cNvSpPr txBox="1"/>
          <p:nvPr/>
        </p:nvSpPr>
        <p:spPr>
          <a:xfrm>
            <a:off x="1969618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51" name="SlideModel shp227">
            <a:extLst>
              <a:ext uri="{FF2B5EF4-FFF2-40B4-BE49-F238E27FC236}">
                <a16:creationId xmlns:a16="http://schemas.microsoft.com/office/drawing/2014/main" id="{769353BF-A57A-FB46-B0F3-F4B31C515A43}"/>
              </a:ext>
            </a:extLst>
          </p:cNvPr>
          <p:cNvSpPr txBox="1">
            <a:spLocks/>
          </p:cNvSpPr>
          <p:nvPr/>
        </p:nvSpPr>
        <p:spPr>
          <a:xfrm>
            <a:off x="1969618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6" name="SlideModel shp228">
            <a:extLst>
              <a:ext uri="{FF2B5EF4-FFF2-40B4-BE49-F238E27FC236}">
                <a16:creationId xmlns:a16="http://schemas.microsoft.com/office/drawing/2014/main" id="{A852EF88-2BA1-6845-948C-F87948379ED5}"/>
              </a:ext>
            </a:extLst>
          </p:cNvPr>
          <p:cNvSpPr txBox="1"/>
          <p:nvPr/>
        </p:nvSpPr>
        <p:spPr>
          <a:xfrm>
            <a:off x="1969618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7" name="SlideModel shp229">
            <a:extLst>
              <a:ext uri="{FF2B5EF4-FFF2-40B4-BE49-F238E27FC236}">
                <a16:creationId xmlns:a16="http://schemas.microsoft.com/office/drawing/2014/main" id="{04440C26-BBE6-4B43-97FC-33A74F65C5A1}"/>
              </a:ext>
            </a:extLst>
          </p:cNvPr>
          <p:cNvSpPr txBox="1">
            <a:spLocks/>
          </p:cNvSpPr>
          <p:nvPr/>
        </p:nvSpPr>
        <p:spPr>
          <a:xfrm>
            <a:off x="1969618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2" name="SlideModel shp230">
            <a:extLst>
              <a:ext uri="{FF2B5EF4-FFF2-40B4-BE49-F238E27FC236}">
                <a16:creationId xmlns:a16="http://schemas.microsoft.com/office/drawing/2014/main" id="{BB447829-363E-224D-B64B-FC700543C9B2}"/>
              </a:ext>
            </a:extLst>
          </p:cNvPr>
          <p:cNvSpPr txBox="1"/>
          <p:nvPr/>
        </p:nvSpPr>
        <p:spPr>
          <a:xfrm>
            <a:off x="1969618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63" name="SlideModel shp231">
            <a:extLst>
              <a:ext uri="{FF2B5EF4-FFF2-40B4-BE49-F238E27FC236}">
                <a16:creationId xmlns:a16="http://schemas.microsoft.com/office/drawing/2014/main" id="{8F0F7024-B1A6-0049-AEE9-8A2C4ADFB77A}"/>
              </a:ext>
            </a:extLst>
          </p:cNvPr>
          <p:cNvSpPr txBox="1">
            <a:spLocks/>
          </p:cNvSpPr>
          <p:nvPr/>
        </p:nvSpPr>
        <p:spPr>
          <a:xfrm>
            <a:off x="1969618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1" name="SlideModel shp232">
            <a:extLst>
              <a:ext uri="{FF2B5EF4-FFF2-40B4-BE49-F238E27FC236}">
                <a16:creationId xmlns:a16="http://schemas.microsoft.com/office/drawing/2014/main" id="{681D1243-5E32-455B-AB13-CC58914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278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Model shp233">
            <a:extLst>
              <a:ext uri="{FF2B5EF4-FFF2-40B4-BE49-F238E27FC236}">
                <a16:creationId xmlns:a16="http://schemas.microsoft.com/office/drawing/2014/main" id="{9E014813-0523-F94A-BAB9-B6EB00284748}"/>
              </a:ext>
            </a:extLst>
          </p:cNvPr>
          <p:cNvSpPr/>
          <p:nvPr/>
        </p:nvSpPr>
        <p:spPr>
          <a:xfrm flipH="1">
            <a:off x="13773150" y="2568172"/>
            <a:ext cx="9083675" cy="1800628"/>
          </a:xfrm>
          <a:custGeom>
            <a:avLst/>
            <a:gdLst>
              <a:gd name="connsiteX0" fmla="*/ 0 w 9083675"/>
              <a:gd name="connsiteY0" fmla="*/ 0 h 1800628"/>
              <a:gd name="connsiteX1" fmla="*/ 8633518 w 9083675"/>
              <a:gd name="connsiteY1" fmla="*/ 0 h 1800628"/>
              <a:gd name="connsiteX2" fmla="*/ 9083675 w 9083675"/>
              <a:gd name="connsiteY2" fmla="*/ 1800628 h 1800628"/>
              <a:gd name="connsiteX3" fmla="*/ 450154 w 9083675"/>
              <a:gd name="connsiteY3" fmla="*/ 1800628 h 1800628"/>
              <a:gd name="connsiteX4" fmla="*/ 0 w 9083675"/>
              <a:gd name="connsiteY4" fmla="*/ 9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675" h="1800628">
                <a:moveTo>
                  <a:pt x="0" y="0"/>
                </a:moveTo>
                <a:lnTo>
                  <a:pt x="8633518" y="0"/>
                </a:lnTo>
                <a:lnTo>
                  <a:pt x="9083675" y="1800628"/>
                </a:lnTo>
                <a:lnTo>
                  <a:pt x="450154" y="1800628"/>
                </a:lnTo>
                <a:lnTo>
                  <a:pt x="0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lideModel shp234">
            <a:extLst>
              <a:ext uri="{FF2B5EF4-FFF2-40B4-BE49-F238E27FC236}">
                <a16:creationId xmlns:a16="http://schemas.microsoft.com/office/drawing/2014/main" id="{902CA9E2-4324-5F44-A8D7-B03C5692DE7B}"/>
              </a:ext>
            </a:extLst>
          </p:cNvPr>
          <p:cNvSpPr/>
          <p:nvPr/>
        </p:nvSpPr>
        <p:spPr>
          <a:xfrm flipH="1">
            <a:off x="13236576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lideModel shp235">
            <a:extLst>
              <a:ext uri="{FF2B5EF4-FFF2-40B4-BE49-F238E27FC236}">
                <a16:creationId xmlns:a16="http://schemas.microsoft.com/office/drawing/2014/main" id="{A081FEF7-2BE5-4641-950E-838EECD72DD6}"/>
              </a:ext>
            </a:extLst>
          </p:cNvPr>
          <p:cNvSpPr/>
          <p:nvPr/>
        </p:nvSpPr>
        <p:spPr>
          <a:xfrm flipH="1">
            <a:off x="12700001" y="68607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lideModel shp236">
            <a:extLst>
              <a:ext uri="{FF2B5EF4-FFF2-40B4-BE49-F238E27FC236}">
                <a16:creationId xmlns:a16="http://schemas.microsoft.com/office/drawing/2014/main" id="{A7074EAF-1484-524E-87F9-6F6AA04AA055}"/>
              </a:ext>
            </a:extLst>
          </p:cNvPr>
          <p:cNvSpPr/>
          <p:nvPr/>
        </p:nvSpPr>
        <p:spPr>
          <a:xfrm flipH="1">
            <a:off x="2057402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lideModel shp237">
            <a:extLst>
              <a:ext uri="{FF2B5EF4-FFF2-40B4-BE49-F238E27FC236}">
                <a16:creationId xmlns:a16="http://schemas.microsoft.com/office/drawing/2014/main" id="{E5DF7897-3700-3644-B8F0-7D163C720D8A}"/>
              </a:ext>
            </a:extLst>
          </p:cNvPr>
          <p:cNvSpPr/>
          <p:nvPr/>
        </p:nvSpPr>
        <p:spPr>
          <a:xfrm flipH="1">
            <a:off x="11626850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0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0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Model shp238">
            <a:extLst>
              <a:ext uri="{FF2B5EF4-FFF2-40B4-BE49-F238E27FC236}">
                <a16:creationId xmlns:a16="http://schemas.microsoft.com/office/drawing/2014/main" id="{A960BE3E-1604-4C4A-A06E-EA3D65881D7E}"/>
              </a:ext>
            </a:extLst>
          </p:cNvPr>
          <p:cNvSpPr/>
          <p:nvPr/>
        </p:nvSpPr>
        <p:spPr>
          <a:xfrm flipH="1">
            <a:off x="3667127" y="25681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lideModel shp239">
            <a:extLst>
              <a:ext uri="{FF2B5EF4-FFF2-40B4-BE49-F238E27FC236}">
                <a16:creationId xmlns:a16="http://schemas.microsoft.com/office/drawing/2014/main" id="{8BCA3D79-FDF5-664D-AD7A-95E2355048CF}"/>
              </a:ext>
            </a:extLst>
          </p:cNvPr>
          <p:cNvSpPr/>
          <p:nvPr/>
        </p:nvSpPr>
        <p:spPr>
          <a:xfrm flipH="1">
            <a:off x="3130552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lideModel shp240">
            <a:extLst>
              <a:ext uri="{FF2B5EF4-FFF2-40B4-BE49-F238E27FC236}">
                <a16:creationId xmlns:a16="http://schemas.microsoft.com/office/drawing/2014/main" id="{5AC0EE19-FC61-A746-AE42-DCAAF7674EF5}"/>
              </a:ext>
            </a:extLst>
          </p:cNvPr>
          <p:cNvSpPr/>
          <p:nvPr/>
        </p:nvSpPr>
        <p:spPr>
          <a:xfrm flipH="1">
            <a:off x="2593977" y="68607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lideModel shp241">
            <a:extLst>
              <a:ext uri="{FF2B5EF4-FFF2-40B4-BE49-F238E27FC236}">
                <a16:creationId xmlns:a16="http://schemas.microsoft.com/office/drawing/2014/main" id="{80EF0FB1-3BB0-4040-843E-65E89F32EA5B}"/>
              </a:ext>
            </a:extLst>
          </p:cNvPr>
          <p:cNvSpPr/>
          <p:nvPr/>
        </p:nvSpPr>
        <p:spPr>
          <a:xfrm flipH="1">
            <a:off x="12163426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8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8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lideModel shp242">
            <a:extLst>
              <a:ext uri="{FF2B5EF4-FFF2-40B4-BE49-F238E27FC236}">
                <a16:creationId xmlns:a16="http://schemas.microsoft.com/office/drawing/2014/main" id="{2A537B0C-65C4-7B4F-988F-D8519CEC8C01}"/>
              </a:ext>
            </a:extLst>
          </p:cNvPr>
          <p:cNvSpPr/>
          <p:nvPr/>
        </p:nvSpPr>
        <p:spPr>
          <a:xfrm flipH="1">
            <a:off x="1520827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lideModel shp243">
            <a:extLst>
              <a:ext uri="{FF2B5EF4-FFF2-40B4-BE49-F238E27FC236}">
                <a16:creationId xmlns:a16="http://schemas.microsoft.com/office/drawing/2014/main" id="{0A93D7B3-DDC0-4B4F-8780-EFD86BC9F9F2}"/>
              </a:ext>
            </a:extLst>
          </p:cNvPr>
          <p:cNvSpPr txBox="1"/>
          <p:nvPr/>
        </p:nvSpPr>
        <p:spPr>
          <a:xfrm flipH="1">
            <a:off x="16562278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165" name="SlideModel shp244">
            <a:extLst>
              <a:ext uri="{FF2B5EF4-FFF2-40B4-BE49-F238E27FC236}">
                <a16:creationId xmlns:a16="http://schemas.microsoft.com/office/drawing/2014/main" id="{EE81C139-C647-784A-80FB-0C0DB2C078B1}"/>
              </a:ext>
            </a:extLst>
          </p:cNvPr>
          <p:cNvSpPr txBox="1"/>
          <p:nvPr/>
        </p:nvSpPr>
        <p:spPr>
          <a:xfrm flipH="1">
            <a:off x="16025703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170" name="SlideModel shp245">
            <a:extLst>
              <a:ext uri="{FF2B5EF4-FFF2-40B4-BE49-F238E27FC236}">
                <a16:creationId xmlns:a16="http://schemas.microsoft.com/office/drawing/2014/main" id="{7CD93167-5CD1-FD43-96E0-46D75DBE607A}"/>
              </a:ext>
            </a:extLst>
          </p:cNvPr>
          <p:cNvSpPr txBox="1"/>
          <p:nvPr/>
        </p:nvSpPr>
        <p:spPr>
          <a:xfrm flipH="1">
            <a:off x="15489128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175" name="SlideModel shp246">
            <a:extLst>
              <a:ext uri="{FF2B5EF4-FFF2-40B4-BE49-F238E27FC236}">
                <a16:creationId xmlns:a16="http://schemas.microsoft.com/office/drawing/2014/main" id="{B18588EA-8053-FA4C-9C91-0AF173985650}"/>
              </a:ext>
            </a:extLst>
          </p:cNvPr>
          <p:cNvSpPr txBox="1"/>
          <p:nvPr/>
        </p:nvSpPr>
        <p:spPr>
          <a:xfrm flipH="1">
            <a:off x="14952553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180" name="SlideModel shp247">
            <a:extLst>
              <a:ext uri="{FF2B5EF4-FFF2-40B4-BE49-F238E27FC236}">
                <a16:creationId xmlns:a16="http://schemas.microsoft.com/office/drawing/2014/main" id="{087A3031-1DEA-214A-B924-2C7AE9AF2F35}"/>
              </a:ext>
            </a:extLst>
          </p:cNvPr>
          <p:cNvSpPr txBox="1"/>
          <p:nvPr/>
        </p:nvSpPr>
        <p:spPr>
          <a:xfrm flipH="1">
            <a:off x="14415979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10</a:t>
            </a:r>
          </a:p>
        </p:txBody>
      </p:sp>
      <p:sp>
        <p:nvSpPr>
          <p:cNvPr id="157" name="SlideModel shp248">
            <a:extLst>
              <a:ext uri="{FF2B5EF4-FFF2-40B4-BE49-F238E27FC236}">
                <a16:creationId xmlns:a16="http://schemas.microsoft.com/office/drawing/2014/main" id="{4DFD5BE9-003E-A944-BFDE-DC0320F15D80}"/>
              </a:ext>
            </a:extLst>
          </p:cNvPr>
          <p:cNvSpPr txBox="1">
            <a:spLocks/>
          </p:cNvSpPr>
          <p:nvPr/>
        </p:nvSpPr>
        <p:spPr>
          <a:xfrm flipH="1">
            <a:off x="16562278" y="35487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6" name="SlideModel shp249">
            <a:extLst>
              <a:ext uri="{FF2B5EF4-FFF2-40B4-BE49-F238E27FC236}">
                <a16:creationId xmlns:a16="http://schemas.microsoft.com/office/drawing/2014/main" id="{91DADED9-4961-814F-9141-CF47F91886CA}"/>
              </a:ext>
            </a:extLst>
          </p:cNvPr>
          <p:cNvSpPr txBox="1">
            <a:spLocks/>
          </p:cNvSpPr>
          <p:nvPr/>
        </p:nvSpPr>
        <p:spPr>
          <a:xfrm flipH="1">
            <a:off x="16025703" y="56950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1" name="SlideModel shp250">
            <a:extLst>
              <a:ext uri="{FF2B5EF4-FFF2-40B4-BE49-F238E27FC236}">
                <a16:creationId xmlns:a16="http://schemas.microsoft.com/office/drawing/2014/main" id="{D4C85A71-71C5-6D46-AB83-CCD58C08D38B}"/>
              </a:ext>
            </a:extLst>
          </p:cNvPr>
          <p:cNvSpPr txBox="1">
            <a:spLocks/>
          </p:cNvSpPr>
          <p:nvPr/>
        </p:nvSpPr>
        <p:spPr>
          <a:xfrm flipH="1">
            <a:off x="15489128" y="78413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6" name="SlideModel shp251">
            <a:extLst>
              <a:ext uri="{FF2B5EF4-FFF2-40B4-BE49-F238E27FC236}">
                <a16:creationId xmlns:a16="http://schemas.microsoft.com/office/drawing/2014/main" id="{91D2FC88-98DA-7342-8FBA-659E3AA960B5}"/>
              </a:ext>
            </a:extLst>
          </p:cNvPr>
          <p:cNvSpPr txBox="1">
            <a:spLocks/>
          </p:cNvSpPr>
          <p:nvPr/>
        </p:nvSpPr>
        <p:spPr>
          <a:xfrm flipH="1">
            <a:off x="14952553" y="99876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1" name="SlideModel shp252">
            <a:extLst>
              <a:ext uri="{FF2B5EF4-FFF2-40B4-BE49-F238E27FC236}">
                <a16:creationId xmlns:a16="http://schemas.microsoft.com/office/drawing/2014/main" id="{11970AE4-F12E-0E48-B27C-7B08968DB6D2}"/>
              </a:ext>
            </a:extLst>
          </p:cNvPr>
          <p:cNvSpPr txBox="1">
            <a:spLocks/>
          </p:cNvSpPr>
          <p:nvPr/>
        </p:nvSpPr>
        <p:spPr>
          <a:xfrm flipH="1">
            <a:off x="14415979" y="121339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59" name="SlideModel shp253">
            <a:extLst>
              <a:ext uri="{FF2B5EF4-FFF2-40B4-BE49-F238E27FC236}">
                <a16:creationId xmlns:a16="http://schemas.microsoft.com/office/drawing/2014/main" id="{0CAA0030-4B75-DF4E-997E-D84595D8D3E0}"/>
              </a:ext>
            </a:extLst>
          </p:cNvPr>
          <p:cNvSpPr txBox="1"/>
          <p:nvPr/>
        </p:nvSpPr>
        <p:spPr>
          <a:xfrm flipH="1">
            <a:off x="4324458" y="29606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64" name="SlideModel shp254">
            <a:extLst>
              <a:ext uri="{FF2B5EF4-FFF2-40B4-BE49-F238E27FC236}">
                <a16:creationId xmlns:a16="http://schemas.microsoft.com/office/drawing/2014/main" id="{0306ED7E-7297-F54B-9EA4-1279F55C80B7}"/>
              </a:ext>
            </a:extLst>
          </p:cNvPr>
          <p:cNvSpPr txBox="1"/>
          <p:nvPr/>
        </p:nvSpPr>
        <p:spPr>
          <a:xfrm flipH="1">
            <a:off x="3787882" y="51069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69" name="SlideModel shp255">
            <a:extLst>
              <a:ext uri="{FF2B5EF4-FFF2-40B4-BE49-F238E27FC236}">
                <a16:creationId xmlns:a16="http://schemas.microsoft.com/office/drawing/2014/main" id="{443024E4-183B-3F49-86B1-18A4D249AFF2}"/>
              </a:ext>
            </a:extLst>
          </p:cNvPr>
          <p:cNvSpPr txBox="1"/>
          <p:nvPr/>
        </p:nvSpPr>
        <p:spPr>
          <a:xfrm flipH="1">
            <a:off x="3251307" y="72532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4" name="SlideModel shp256">
            <a:extLst>
              <a:ext uri="{FF2B5EF4-FFF2-40B4-BE49-F238E27FC236}">
                <a16:creationId xmlns:a16="http://schemas.microsoft.com/office/drawing/2014/main" id="{C71B9195-F9B4-6846-8258-E457250C6C7B}"/>
              </a:ext>
            </a:extLst>
          </p:cNvPr>
          <p:cNvSpPr txBox="1"/>
          <p:nvPr/>
        </p:nvSpPr>
        <p:spPr>
          <a:xfrm flipH="1">
            <a:off x="2714733" y="93995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179" name="SlideModel shp257">
            <a:extLst>
              <a:ext uri="{FF2B5EF4-FFF2-40B4-BE49-F238E27FC236}">
                <a16:creationId xmlns:a16="http://schemas.microsoft.com/office/drawing/2014/main" id="{50EC25F1-3391-1242-8BBB-FC2C4180A59D}"/>
              </a:ext>
            </a:extLst>
          </p:cNvPr>
          <p:cNvSpPr txBox="1"/>
          <p:nvPr/>
        </p:nvSpPr>
        <p:spPr>
          <a:xfrm flipH="1">
            <a:off x="2178159" y="116128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185" name="SlideModel shp258">
            <a:extLst>
              <a:ext uri="{FF2B5EF4-FFF2-40B4-BE49-F238E27FC236}">
                <a16:creationId xmlns:a16="http://schemas.microsoft.com/office/drawing/2014/main" id="{BC8C9D04-BB60-7843-A965-7D1DE2B178CE}"/>
              </a:ext>
            </a:extLst>
          </p:cNvPr>
          <p:cNvSpPr txBox="1"/>
          <p:nvPr/>
        </p:nvSpPr>
        <p:spPr>
          <a:xfrm flipH="1">
            <a:off x="6436377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90" name="SlideModel shp259">
            <a:extLst>
              <a:ext uri="{FF2B5EF4-FFF2-40B4-BE49-F238E27FC236}">
                <a16:creationId xmlns:a16="http://schemas.microsoft.com/office/drawing/2014/main" id="{05018A8F-42C5-5E42-ADBE-4A9979296876}"/>
              </a:ext>
            </a:extLst>
          </p:cNvPr>
          <p:cNvSpPr txBox="1"/>
          <p:nvPr/>
        </p:nvSpPr>
        <p:spPr>
          <a:xfrm flipH="1">
            <a:off x="5899802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5" name="SlideModel shp260">
            <a:extLst>
              <a:ext uri="{FF2B5EF4-FFF2-40B4-BE49-F238E27FC236}">
                <a16:creationId xmlns:a16="http://schemas.microsoft.com/office/drawing/2014/main" id="{003825E2-9B74-2F4D-B1C2-33B70488E80C}"/>
              </a:ext>
            </a:extLst>
          </p:cNvPr>
          <p:cNvSpPr txBox="1"/>
          <p:nvPr/>
        </p:nvSpPr>
        <p:spPr>
          <a:xfrm flipH="1">
            <a:off x="5363227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00" name="SlideModel shp261">
            <a:extLst>
              <a:ext uri="{FF2B5EF4-FFF2-40B4-BE49-F238E27FC236}">
                <a16:creationId xmlns:a16="http://schemas.microsoft.com/office/drawing/2014/main" id="{3CC5D4CE-9B27-EF4A-AD20-5393175C6F93}"/>
              </a:ext>
            </a:extLst>
          </p:cNvPr>
          <p:cNvSpPr txBox="1"/>
          <p:nvPr/>
        </p:nvSpPr>
        <p:spPr>
          <a:xfrm flipH="1">
            <a:off x="4826652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05" name="SlideModel shp262">
            <a:extLst>
              <a:ext uri="{FF2B5EF4-FFF2-40B4-BE49-F238E27FC236}">
                <a16:creationId xmlns:a16="http://schemas.microsoft.com/office/drawing/2014/main" id="{609434AD-C168-C14A-B312-B735E8480A10}"/>
              </a:ext>
            </a:extLst>
          </p:cNvPr>
          <p:cNvSpPr txBox="1"/>
          <p:nvPr/>
        </p:nvSpPr>
        <p:spPr>
          <a:xfrm flipH="1">
            <a:off x="4290077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86" name="SlideModel shp263">
            <a:extLst>
              <a:ext uri="{FF2B5EF4-FFF2-40B4-BE49-F238E27FC236}">
                <a16:creationId xmlns:a16="http://schemas.microsoft.com/office/drawing/2014/main" id="{433590D4-7E52-0F4F-821E-8EDC6768BCD3}"/>
              </a:ext>
            </a:extLst>
          </p:cNvPr>
          <p:cNvSpPr txBox="1">
            <a:spLocks/>
          </p:cNvSpPr>
          <p:nvPr/>
        </p:nvSpPr>
        <p:spPr>
          <a:xfrm flipH="1">
            <a:off x="6436377" y="35487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1" name="SlideModel shp264">
            <a:extLst>
              <a:ext uri="{FF2B5EF4-FFF2-40B4-BE49-F238E27FC236}">
                <a16:creationId xmlns:a16="http://schemas.microsoft.com/office/drawing/2014/main" id="{C42E850D-288A-284C-A68E-A9DEB509FD29}"/>
              </a:ext>
            </a:extLst>
          </p:cNvPr>
          <p:cNvSpPr txBox="1">
            <a:spLocks/>
          </p:cNvSpPr>
          <p:nvPr/>
        </p:nvSpPr>
        <p:spPr>
          <a:xfrm flipH="1">
            <a:off x="5899802" y="56950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6" name="SlideModel shp265">
            <a:extLst>
              <a:ext uri="{FF2B5EF4-FFF2-40B4-BE49-F238E27FC236}">
                <a16:creationId xmlns:a16="http://schemas.microsoft.com/office/drawing/2014/main" id="{68066746-BA7C-AB41-A4FA-9D68DB3AB1C5}"/>
              </a:ext>
            </a:extLst>
          </p:cNvPr>
          <p:cNvSpPr txBox="1">
            <a:spLocks/>
          </p:cNvSpPr>
          <p:nvPr/>
        </p:nvSpPr>
        <p:spPr>
          <a:xfrm flipH="1">
            <a:off x="5363227" y="78413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1" name="SlideModel shp266">
            <a:extLst>
              <a:ext uri="{FF2B5EF4-FFF2-40B4-BE49-F238E27FC236}">
                <a16:creationId xmlns:a16="http://schemas.microsoft.com/office/drawing/2014/main" id="{244E1B0F-365D-614D-B3CA-FF976800927E}"/>
              </a:ext>
            </a:extLst>
          </p:cNvPr>
          <p:cNvSpPr txBox="1">
            <a:spLocks/>
          </p:cNvSpPr>
          <p:nvPr/>
        </p:nvSpPr>
        <p:spPr>
          <a:xfrm flipH="1">
            <a:off x="4826652" y="99876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6" name="SlideModel shp267">
            <a:extLst>
              <a:ext uri="{FF2B5EF4-FFF2-40B4-BE49-F238E27FC236}">
                <a16:creationId xmlns:a16="http://schemas.microsoft.com/office/drawing/2014/main" id="{24E1A796-61DD-5F49-99B4-DBB61E831908}"/>
              </a:ext>
            </a:extLst>
          </p:cNvPr>
          <p:cNvSpPr txBox="1">
            <a:spLocks/>
          </p:cNvSpPr>
          <p:nvPr/>
        </p:nvSpPr>
        <p:spPr>
          <a:xfrm flipH="1">
            <a:off x="4290077" y="121339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4" name="SlideModel shp268">
            <a:extLst>
              <a:ext uri="{FF2B5EF4-FFF2-40B4-BE49-F238E27FC236}">
                <a16:creationId xmlns:a16="http://schemas.microsoft.com/office/drawing/2014/main" id="{7E2F9813-2E02-2E4C-B593-FD5A67FA534E}"/>
              </a:ext>
            </a:extLst>
          </p:cNvPr>
          <p:cNvSpPr txBox="1"/>
          <p:nvPr/>
        </p:nvSpPr>
        <p:spPr>
          <a:xfrm flipH="1">
            <a:off x="14553925" y="30276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189" name="SlideModel shp269">
            <a:extLst>
              <a:ext uri="{FF2B5EF4-FFF2-40B4-BE49-F238E27FC236}">
                <a16:creationId xmlns:a16="http://schemas.microsoft.com/office/drawing/2014/main" id="{B9F9D415-2DC5-5945-AF38-2D9DF65EF147}"/>
              </a:ext>
            </a:extLst>
          </p:cNvPr>
          <p:cNvSpPr txBox="1"/>
          <p:nvPr/>
        </p:nvSpPr>
        <p:spPr>
          <a:xfrm flipH="1">
            <a:off x="14017350" y="51739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7.</a:t>
            </a:r>
          </a:p>
        </p:txBody>
      </p:sp>
      <p:sp>
        <p:nvSpPr>
          <p:cNvPr id="194" name="SlideModel shp270">
            <a:extLst>
              <a:ext uri="{FF2B5EF4-FFF2-40B4-BE49-F238E27FC236}">
                <a16:creationId xmlns:a16="http://schemas.microsoft.com/office/drawing/2014/main" id="{935FD693-A914-E54D-847A-C963C4C5EA41}"/>
              </a:ext>
            </a:extLst>
          </p:cNvPr>
          <p:cNvSpPr txBox="1"/>
          <p:nvPr/>
        </p:nvSpPr>
        <p:spPr>
          <a:xfrm flipH="1">
            <a:off x="13480775" y="73202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8.</a:t>
            </a:r>
          </a:p>
        </p:txBody>
      </p:sp>
      <p:sp>
        <p:nvSpPr>
          <p:cNvPr id="199" name="SlideModel shp271">
            <a:extLst>
              <a:ext uri="{FF2B5EF4-FFF2-40B4-BE49-F238E27FC236}">
                <a16:creationId xmlns:a16="http://schemas.microsoft.com/office/drawing/2014/main" id="{938A6320-7EC3-254A-8E54-E815586D11D4}"/>
              </a:ext>
            </a:extLst>
          </p:cNvPr>
          <p:cNvSpPr txBox="1"/>
          <p:nvPr/>
        </p:nvSpPr>
        <p:spPr>
          <a:xfrm flipH="1">
            <a:off x="12944200" y="94665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9.</a:t>
            </a:r>
          </a:p>
        </p:txBody>
      </p:sp>
      <p:sp>
        <p:nvSpPr>
          <p:cNvPr id="204" name="SlideModel shp272">
            <a:extLst>
              <a:ext uri="{FF2B5EF4-FFF2-40B4-BE49-F238E27FC236}">
                <a16:creationId xmlns:a16="http://schemas.microsoft.com/office/drawing/2014/main" id="{EE2E1C06-A61E-3740-8439-216F21C5597E}"/>
              </a:ext>
            </a:extLst>
          </p:cNvPr>
          <p:cNvSpPr txBox="1"/>
          <p:nvPr/>
        </p:nvSpPr>
        <p:spPr>
          <a:xfrm flipH="1">
            <a:off x="12151146" y="11612801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10.</a:t>
            </a:r>
          </a:p>
        </p:txBody>
      </p:sp>
      <p:sp>
        <p:nvSpPr>
          <p:cNvPr id="9" name="SlideModel shp273">
            <a:extLst>
              <a:ext uri="{FF2B5EF4-FFF2-40B4-BE49-F238E27FC236}">
                <a16:creationId xmlns:a16="http://schemas.microsoft.com/office/drawing/2014/main" id="{D866FF25-24ED-45BE-B3A2-D7BBE4F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9004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033C3E-859A-FAED-9790-64196503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89673"/>
              </p:ext>
            </p:extLst>
          </p:nvPr>
        </p:nvGraphicFramePr>
        <p:xfrm>
          <a:off x="1442720" y="1921425"/>
          <a:ext cx="21670445" cy="110224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34089">
                  <a:extLst>
                    <a:ext uri="{9D8B030D-6E8A-4147-A177-3AD203B41FA5}">
                      <a16:colId xmlns:a16="http://schemas.microsoft.com/office/drawing/2014/main" val="3903762798"/>
                    </a:ext>
                  </a:extLst>
                </a:gridCol>
                <a:gridCol w="4334089">
                  <a:extLst>
                    <a:ext uri="{9D8B030D-6E8A-4147-A177-3AD203B41FA5}">
                      <a16:colId xmlns:a16="http://schemas.microsoft.com/office/drawing/2014/main" val="1311014540"/>
                    </a:ext>
                  </a:extLst>
                </a:gridCol>
                <a:gridCol w="4334089">
                  <a:extLst>
                    <a:ext uri="{9D8B030D-6E8A-4147-A177-3AD203B41FA5}">
                      <a16:colId xmlns:a16="http://schemas.microsoft.com/office/drawing/2014/main" val="3763211727"/>
                    </a:ext>
                  </a:extLst>
                </a:gridCol>
                <a:gridCol w="4334089">
                  <a:extLst>
                    <a:ext uri="{9D8B030D-6E8A-4147-A177-3AD203B41FA5}">
                      <a16:colId xmlns:a16="http://schemas.microsoft.com/office/drawing/2014/main" val="4200972209"/>
                    </a:ext>
                  </a:extLst>
                </a:gridCol>
                <a:gridCol w="4334089">
                  <a:extLst>
                    <a:ext uri="{9D8B030D-6E8A-4147-A177-3AD203B41FA5}">
                      <a16:colId xmlns:a16="http://schemas.microsoft.com/office/drawing/2014/main" val="2637809599"/>
                    </a:ext>
                  </a:extLst>
                </a:gridCol>
              </a:tblGrid>
              <a:tr h="10721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cap="all" dirty="0">
                          <a:effectLst/>
                        </a:rPr>
                        <a:t>OPTIONS</a:t>
                      </a:r>
                      <a:endParaRPr lang="en-IN" sz="2800" b="1" cap="all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cap="all" dirty="0">
                          <a:effectLst/>
                        </a:rPr>
                        <a:t>MAIN CHARACTERISTICS</a:t>
                      </a:r>
                      <a:endParaRPr lang="en-IN" sz="2800" b="1" cap="all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cap="all" dirty="0">
                          <a:effectLst/>
                        </a:rPr>
                        <a:t>PROS</a:t>
                      </a:r>
                      <a:endParaRPr lang="en-IN" sz="2800" b="1" cap="all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cap="all" dirty="0">
                          <a:effectLst/>
                        </a:rPr>
                        <a:t>CONS</a:t>
                      </a:r>
                      <a:endParaRPr lang="en-IN" sz="2800" b="1" cap="all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cap="all" dirty="0">
                          <a:effectLst/>
                        </a:rPr>
                        <a:t>WHEN TO USE</a:t>
                      </a:r>
                      <a:endParaRPr lang="en-IN" sz="2800" b="1" cap="all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71515"/>
                  </a:ext>
                </a:extLst>
              </a:tr>
              <a:tr h="1566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Pure CSS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Traditional approach with global CSS files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Simple and familiar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Lack of encapsulation and potential for class name collisions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Small projects or when CSS customization is the main focus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504029"/>
                  </a:ext>
                </a:extLst>
              </a:tr>
              <a:tr h="1566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CSS Modules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CSS files with locally scoped class names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Scoped styles and prevents class name clashes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Requires importing and referencing unique class names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Medium-sized projects requiring style encapsulation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03093"/>
                  </a:ext>
                </a:extLst>
              </a:tr>
              <a:tr h="1566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CSS Preprocessors </a:t>
                      </a:r>
                    </a:p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(e.g., Sass, Less)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Enhanced CSS syntax with variables, mixins, etc.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Reusable code, modular and maintainable styles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Build process needed for compilation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Projects that benefit from enhanced CSS syntax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43686"/>
                  </a:ext>
                </a:extLst>
              </a:tr>
              <a:tr h="15669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Tailwind CSS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Utility-based CSS framework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Rapid development, consistent styling, extensive utility classes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Large file size due to utility classes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Prototyping or projects where rapid development is crucial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4106"/>
                  </a:ext>
                </a:extLst>
              </a:tr>
              <a:tr h="194444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CSS-in-JS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Writing CSS directly in JavaScript using libraries like Styled Components or Emotion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Component-based styles, dynamic styling, props-based styles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Increased bundle size, additional learning curve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Projects with complex or dynamic styling requirements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48771"/>
                  </a:ext>
                </a:extLst>
              </a:tr>
              <a:tr h="17380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Component Libraries </a:t>
                      </a:r>
                    </a:p>
                    <a:p>
                      <a:pPr algn="ctr" fontAlgn="base"/>
                      <a:r>
                        <a:rPr lang="en-IN" sz="3200" b="0" dirty="0">
                          <a:effectLst/>
                        </a:rPr>
                        <a:t>(e.g., MUI, Chakra)</a:t>
                      </a:r>
                      <a:endParaRPr lang="en-IN" sz="3200" b="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Pre-styled and customizable UI components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Consistent design, extensive component library, theming support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>
                          <a:effectLst/>
                        </a:rPr>
                        <a:t>Limited customization options, larger bundle size</a:t>
                      </a:r>
                      <a:endParaRPr lang="en-IN" sz="280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800" dirty="0">
                          <a:effectLst/>
                        </a:rPr>
                        <a:t>Projects requiring ready-to-use UI components with theming support</a:t>
                      </a:r>
                      <a:endParaRPr lang="en-IN" sz="280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01411"/>
                  </a:ext>
                </a:extLst>
              </a:tr>
            </a:tbl>
          </a:graphicData>
        </a:graphic>
      </p:graphicFrame>
      <p:sp>
        <p:nvSpPr>
          <p:cNvPr id="7" name="SlideModel shp273">
            <a:extLst>
              <a:ext uri="{FF2B5EF4-FFF2-40B4-BE49-F238E27FC236}">
                <a16:creationId xmlns:a16="http://schemas.microsoft.com/office/drawing/2014/main" id="{EACAD8FF-78D7-201D-DF55-99E7666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</p:spPr>
        <p:txBody>
          <a:bodyPr/>
          <a:lstStyle/>
          <a:p>
            <a:r>
              <a:rPr lang="en-IN" dirty="0"/>
              <a:t>Style a React Application – Different Options Compared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7960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BG">
      <a:dk1>
        <a:sysClr val="windowText" lastClr="000000"/>
      </a:dk1>
      <a:lt1>
        <a:srgbClr val="FFFFFF"/>
      </a:lt1>
      <a:dk2>
        <a:srgbClr val="56565A"/>
      </a:dk2>
      <a:lt2>
        <a:srgbClr val="EEECE1"/>
      </a:lt2>
      <a:accent1>
        <a:srgbClr val="8DC63F"/>
      </a:accent1>
      <a:accent2>
        <a:srgbClr val="56565A"/>
      </a:accent2>
      <a:accent3>
        <a:srgbClr val="E35A35"/>
      </a:accent3>
      <a:accent4>
        <a:srgbClr val="ECB448"/>
      </a:accent4>
      <a:accent5>
        <a:srgbClr val="5FB7A2"/>
      </a:accent5>
      <a:accent6>
        <a:srgbClr val="3081AC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0</TotalTime>
  <Words>1256</Words>
  <Application>Microsoft Office PowerPoint</Application>
  <PresentationFormat>Custom</PresentationFormat>
  <Paragraphs>191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inherit</vt:lpstr>
      <vt:lpstr>Lato Light</vt:lpstr>
      <vt:lpstr>Segoe UI</vt:lpstr>
      <vt:lpstr>Segoe UI Light</vt:lpstr>
      <vt:lpstr>Office Theme</vt:lpstr>
      <vt:lpstr>4 Steps Agenda Slide PowerPoint Templates</vt:lpstr>
      <vt:lpstr>5 Steps Agenda Slide PowerPoint Templates</vt:lpstr>
      <vt:lpstr>6 Steps Agenda Slide PowerPoint Templates</vt:lpstr>
      <vt:lpstr>7 Steps Agenda Slide PowerPoint Templates</vt:lpstr>
      <vt:lpstr>8 Steps Agenda Slide PowerPoint Templates</vt:lpstr>
      <vt:lpstr>9 Steps Agenda Slide PowerPoint Templates</vt:lpstr>
      <vt:lpstr>10 Steps Agenda Slide PowerPoint Templates</vt:lpstr>
      <vt:lpstr>Style a React Application – Different Options Compared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2021-08-27T13:10:34Z</dcterms:created>
  <dcterms:modified xsi:type="dcterms:W3CDTF">2023-08-27T11:59:14Z</dcterms:modified>
  <cp:category/>
</cp:coreProperties>
</file>