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4"/>
  </p:notesMasterIdLst>
  <p:handoutMasterIdLst>
    <p:handoutMasterId r:id="rId5"/>
  </p:handoutMasterIdLst>
  <p:sldIdLst>
    <p:sldId id="288" r:id="rId2"/>
    <p:sldId id="326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5E"/>
    <a:srgbClr val="6CA410"/>
    <a:srgbClr val="00D040"/>
    <a:srgbClr val="A3A3A3"/>
    <a:srgbClr val="FCB040"/>
    <a:srgbClr val="037CCF"/>
    <a:srgbClr val="F5C247"/>
    <a:srgbClr val="B5D301"/>
    <a:srgbClr val="022A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/>
    <p:restoredTop sz="93901" autoAdjust="0"/>
  </p:normalViewPr>
  <p:slideViewPr>
    <p:cSldViewPr>
      <p:cViewPr varScale="1">
        <p:scale>
          <a:sx n="106" d="100"/>
          <a:sy n="106" d="100"/>
        </p:scale>
        <p:origin x="29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  <a:prstGeom prst="rect">
            <a:avLst/>
          </a:prstGeo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6190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54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3546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35468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4901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8" r:id="rId4"/>
    <p:sldLayoutId id="2147483710" r:id="rId5"/>
    <p:sldLayoutId id="2147483669" r:id="rId6"/>
    <p:sldLayoutId id="2147483666" r:id="rId7"/>
    <p:sldLayoutId id="2147483709" r:id="rId8"/>
    <p:sldLayoutId id="2147483670" r:id="rId9"/>
    <p:sldLayoutId id="2147483708" r:id="rId10"/>
    <p:sldLayoutId id="2147483671" r:id="rId11"/>
    <p:sldLayoutId id="2147483672" r:id="rId12"/>
    <p:sldLayoutId id="2147483682" r:id="rId13"/>
    <p:sldLayoutId id="2147483681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9" r:id="rId20"/>
    <p:sldLayoutId id="2147483680" r:id="rId21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sv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B83EA59-CE52-0341-8471-2504FB0890AD}"/>
              </a:ext>
            </a:extLst>
          </p:cNvPr>
          <p:cNvGrpSpPr/>
          <p:nvPr/>
        </p:nvGrpSpPr>
        <p:grpSpPr>
          <a:xfrm>
            <a:off x="-21666" y="0"/>
            <a:ext cx="9179927" cy="5176929"/>
            <a:chOff x="-21666" y="0"/>
            <a:chExt cx="9179927" cy="517692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62BF39F-3FE7-F84E-BCEF-01D5C32146B1}"/>
                </a:ext>
              </a:extLst>
            </p:cNvPr>
            <p:cNvSpPr/>
            <p:nvPr/>
          </p:nvSpPr>
          <p:spPr>
            <a:xfrm>
              <a:off x="-21666" y="0"/>
              <a:ext cx="3049031" cy="1823644"/>
            </a:xfrm>
            <a:custGeom>
              <a:avLst/>
              <a:gdLst>
                <a:gd name="connsiteX0" fmla="*/ 0 w 3049031"/>
                <a:gd name="connsiteY0" fmla="*/ 0 h 1823644"/>
                <a:gd name="connsiteX1" fmla="*/ 3049031 w 3049031"/>
                <a:gd name="connsiteY1" fmla="*/ 0 h 1823644"/>
                <a:gd name="connsiteX2" fmla="*/ 3044067 w 3049031"/>
                <a:gd name="connsiteY2" fmla="*/ 32523 h 1823644"/>
                <a:gd name="connsiteX3" fmla="*/ 846436 w 3049031"/>
                <a:gd name="connsiteY3" fmla="*/ 1823644 h 1823644"/>
                <a:gd name="connsiteX4" fmla="*/ 75147 w 3049031"/>
                <a:gd name="connsiteY4" fmla="*/ 1687527 h 1823644"/>
                <a:gd name="connsiteX5" fmla="*/ 0 w 3049031"/>
                <a:gd name="connsiteY5" fmla="*/ 1656292 h 182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9031" h="1823644">
                  <a:moveTo>
                    <a:pt x="0" y="0"/>
                  </a:moveTo>
                  <a:lnTo>
                    <a:pt x="3049031" y="0"/>
                  </a:lnTo>
                  <a:lnTo>
                    <a:pt x="3044067" y="32523"/>
                  </a:lnTo>
                  <a:cubicBezTo>
                    <a:pt x="2834897" y="1054714"/>
                    <a:pt x="1930463" y="1823644"/>
                    <a:pt x="846436" y="1823644"/>
                  </a:cubicBezTo>
                  <a:cubicBezTo>
                    <a:pt x="575429" y="1823644"/>
                    <a:pt x="315647" y="1775586"/>
                    <a:pt x="75147" y="1687527"/>
                  </a:cubicBezTo>
                  <a:lnTo>
                    <a:pt x="0" y="16562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305AEEFF-1EF6-2C41-AE44-1BF764C95BF0}"/>
                </a:ext>
              </a:extLst>
            </p:cNvPr>
            <p:cNvSpPr/>
            <p:nvPr/>
          </p:nvSpPr>
          <p:spPr>
            <a:xfrm>
              <a:off x="6038811" y="1941922"/>
              <a:ext cx="3119450" cy="3235007"/>
            </a:xfrm>
            <a:custGeom>
              <a:avLst/>
              <a:gdLst>
                <a:gd name="connsiteX0" fmla="*/ 1927782 w 3119450"/>
                <a:gd name="connsiteY0" fmla="*/ 0 h 3235007"/>
                <a:gd name="connsiteX1" fmla="*/ 3005623 w 3119450"/>
                <a:gd name="connsiteY1" fmla="*/ 329235 h 3235007"/>
                <a:gd name="connsiteX2" fmla="*/ 3119450 w 3119450"/>
                <a:gd name="connsiteY2" fmla="*/ 414353 h 3235007"/>
                <a:gd name="connsiteX3" fmla="*/ 3119450 w 3119450"/>
                <a:gd name="connsiteY3" fmla="*/ 3235007 h 3235007"/>
                <a:gd name="connsiteX4" fmla="*/ 513808 w 3119450"/>
                <a:gd name="connsiteY4" fmla="*/ 3235007 h 3235007"/>
                <a:gd name="connsiteX5" fmla="*/ 440212 w 3119450"/>
                <a:gd name="connsiteY5" fmla="*/ 3154031 h 3235007"/>
                <a:gd name="connsiteX6" fmla="*/ 0 w 3119450"/>
                <a:gd name="connsiteY6" fmla="*/ 1927782 h 3235007"/>
                <a:gd name="connsiteX7" fmla="*/ 1927782 w 3119450"/>
                <a:gd name="connsiteY7" fmla="*/ 0 h 32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450" h="3235007">
                  <a:moveTo>
                    <a:pt x="1927782" y="0"/>
                  </a:moveTo>
                  <a:cubicBezTo>
                    <a:pt x="2327039" y="0"/>
                    <a:pt x="2697947" y="121373"/>
                    <a:pt x="3005623" y="329235"/>
                  </a:cubicBezTo>
                  <a:lnTo>
                    <a:pt x="3119450" y="414353"/>
                  </a:lnTo>
                  <a:lnTo>
                    <a:pt x="3119450" y="3235007"/>
                  </a:lnTo>
                  <a:lnTo>
                    <a:pt x="513808" y="3235007"/>
                  </a:lnTo>
                  <a:lnTo>
                    <a:pt x="440212" y="3154031"/>
                  </a:lnTo>
                  <a:cubicBezTo>
                    <a:pt x="165203" y="2820796"/>
                    <a:pt x="0" y="2393582"/>
                    <a:pt x="0" y="1927782"/>
                  </a:cubicBezTo>
                  <a:cubicBezTo>
                    <a:pt x="0" y="863097"/>
                    <a:pt x="863097" y="0"/>
                    <a:pt x="1927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75AD891-7792-9045-930C-E79120CF39C6}"/>
                </a:ext>
              </a:extLst>
            </p:cNvPr>
            <p:cNvSpPr/>
            <p:nvPr/>
          </p:nvSpPr>
          <p:spPr>
            <a:xfrm>
              <a:off x="8315460" y="0"/>
              <a:ext cx="842801" cy="714247"/>
            </a:xfrm>
            <a:custGeom>
              <a:avLst/>
              <a:gdLst>
                <a:gd name="connsiteX0" fmla="*/ 0 w 842801"/>
                <a:gd name="connsiteY0" fmla="*/ 0 h 714247"/>
                <a:gd name="connsiteX1" fmla="*/ 842801 w 842801"/>
                <a:gd name="connsiteY1" fmla="*/ 0 h 714247"/>
                <a:gd name="connsiteX2" fmla="*/ 842801 w 842801"/>
                <a:gd name="connsiteY2" fmla="*/ 709188 h 714247"/>
                <a:gd name="connsiteX3" fmla="*/ 785465 w 842801"/>
                <a:gd name="connsiteY3" fmla="*/ 714247 h 714247"/>
                <a:gd name="connsiteX4" fmla="*/ 8135 w 842801"/>
                <a:gd name="connsiteY4" fmla="*/ 80705 h 71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1" h="714247">
                  <a:moveTo>
                    <a:pt x="0" y="0"/>
                  </a:moveTo>
                  <a:lnTo>
                    <a:pt x="842801" y="0"/>
                  </a:lnTo>
                  <a:lnTo>
                    <a:pt x="842801" y="709188"/>
                  </a:lnTo>
                  <a:lnTo>
                    <a:pt x="785465" y="714247"/>
                  </a:lnTo>
                  <a:cubicBezTo>
                    <a:pt x="402031" y="714247"/>
                    <a:pt x="82121" y="442266"/>
                    <a:pt x="8135" y="80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BAFC5B7-BE6E-7742-A266-7AF6B242757E}"/>
                </a:ext>
              </a:extLst>
            </p:cNvPr>
            <p:cNvSpPr/>
            <p:nvPr/>
          </p:nvSpPr>
          <p:spPr>
            <a:xfrm>
              <a:off x="3184959" y="257575"/>
              <a:ext cx="935035" cy="935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3BF07103-49F0-8842-917B-5DA1A31D3920}"/>
              </a:ext>
            </a:extLst>
          </p:cNvPr>
          <p:cNvSpPr txBox="1"/>
          <p:nvPr/>
        </p:nvSpPr>
        <p:spPr>
          <a:xfrm>
            <a:off x="749265" y="2037412"/>
            <a:ext cx="369799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Development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8EB077-93D5-0B76-B257-167595CDFF50}"/>
              </a:ext>
            </a:extLst>
          </p:cNvPr>
          <p:cNvSpPr txBox="1"/>
          <p:nvPr/>
        </p:nvSpPr>
        <p:spPr>
          <a:xfrm>
            <a:off x="731438" y="3303440"/>
            <a:ext cx="304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Checklist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0CD8CF-3693-ED4F-8897-5DF7BC72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39735"/>
              </p:ext>
            </p:extLst>
          </p:nvPr>
        </p:nvGraphicFramePr>
        <p:xfrm>
          <a:off x="580103" y="971550"/>
          <a:ext cx="2458064" cy="127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14678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THEME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Provided By Client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Need to Create from Prototype </a:t>
                      </a:r>
                    </a:p>
                    <a:p>
                      <a:r>
                        <a:rPr lang="en-US" sz="1200" dirty="0"/>
                        <a:t>( Figma, Photoshop )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Need to Create from Scratch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6E186F-5B74-0B4E-94B8-352BD5EA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21777"/>
              </p:ext>
            </p:extLst>
          </p:nvPr>
        </p:nvGraphicFramePr>
        <p:xfrm>
          <a:off x="3336116" y="2727550"/>
          <a:ext cx="2458064" cy="98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FONT / COLOR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Provided by Client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Follow as per the Industry standard for Domain Specific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44D865-2930-C243-BA30-E8DB322E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51941"/>
              </p:ext>
            </p:extLst>
          </p:nvPr>
        </p:nvGraphicFramePr>
        <p:xfrm>
          <a:off x="3338052" y="971550"/>
          <a:ext cx="2458064" cy="830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RESPONSIVE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Mobile Support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Tablet Support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6BD64E-BB98-6846-B141-A69527382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47699"/>
              </p:ext>
            </p:extLst>
          </p:nvPr>
        </p:nvGraphicFramePr>
        <p:xfrm>
          <a:off x="580103" y="2724150"/>
          <a:ext cx="2458064" cy="19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CSS FRAMEWORK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Bootstrap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Material 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Tailwind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Company's In-built Library 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 Other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2764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08BCEF3-2E8D-5E42-BE40-159E59288538}"/>
              </a:ext>
            </a:extLst>
          </p:cNvPr>
          <p:cNvSpPr/>
          <p:nvPr/>
        </p:nvSpPr>
        <p:spPr>
          <a:xfrm>
            <a:off x="3417384" y="20764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C35C7-471C-E04D-981C-DA0314151EF6}"/>
              </a:ext>
            </a:extLst>
          </p:cNvPr>
          <p:cNvSpPr/>
          <p:nvPr/>
        </p:nvSpPr>
        <p:spPr>
          <a:xfrm>
            <a:off x="3417384" y="236537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43E81F-32FB-BF4E-8E12-C32933B965DF}"/>
              </a:ext>
            </a:extLst>
          </p:cNvPr>
          <p:cNvSpPr/>
          <p:nvPr/>
        </p:nvSpPr>
        <p:spPr>
          <a:xfrm>
            <a:off x="3423002" y="4545256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aphic 4">
            <a:extLst>
              <a:ext uri="{FF2B5EF4-FFF2-40B4-BE49-F238E27FC236}">
                <a16:creationId xmlns:a16="http://schemas.microsoft.com/office/drawing/2014/main" id="{9EC5AB42-EBAB-D57D-00B0-B8720FA59B4C}"/>
              </a:ext>
            </a:extLst>
          </p:cNvPr>
          <p:cNvGrpSpPr/>
          <p:nvPr/>
        </p:nvGrpSpPr>
        <p:grpSpPr>
          <a:xfrm rot="21312983">
            <a:off x="6628647" y="3184436"/>
            <a:ext cx="2252850" cy="1903557"/>
            <a:chOff x="647832" y="3001151"/>
            <a:chExt cx="2514095" cy="2286456"/>
          </a:xfrm>
        </p:grpSpPr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6D8C0E63-F0C8-E880-91FC-75EB3390EBDF}"/>
                </a:ext>
              </a:extLst>
            </p:cNvPr>
            <p:cNvGrpSpPr/>
            <p:nvPr/>
          </p:nvGrpSpPr>
          <p:grpSpPr>
            <a:xfrm>
              <a:off x="647832" y="3001151"/>
              <a:ext cx="1577451" cy="2028660"/>
              <a:chOff x="647832" y="3001151"/>
              <a:chExt cx="1577451" cy="2028660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2E32470-6FE9-0DE6-0560-7FE3ECCB1C20}"/>
                  </a:ext>
                </a:extLst>
              </p:cNvPr>
              <p:cNvSpPr/>
              <p:nvPr/>
            </p:nvSpPr>
            <p:spPr>
              <a:xfrm>
                <a:off x="647832" y="3077858"/>
                <a:ext cx="1577451" cy="1951953"/>
              </a:xfrm>
              <a:custGeom>
                <a:avLst/>
                <a:gdLst>
                  <a:gd name="connsiteX0" fmla="*/ 1159913 w 1577451"/>
                  <a:gd name="connsiteY0" fmla="*/ 1950245 h 1951953"/>
                  <a:gd name="connsiteX1" fmla="*/ 84633 w 1577451"/>
                  <a:gd name="connsiteY1" fmla="*/ 1745374 h 1951953"/>
                  <a:gd name="connsiteX2" fmla="*/ 1919 w 1577451"/>
                  <a:gd name="connsiteY2" fmla="*/ 1623817 h 1951953"/>
                  <a:gd name="connsiteX3" fmla="*/ 295861 w 1577451"/>
                  <a:gd name="connsiteY3" fmla="*/ 84549 h 1951953"/>
                  <a:gd name="connsiteX4" fmla="*/ 417539 w 1577451"/>
                  <a:gd name="connsiteY4" fmla="*/ 1917 h 1951953"/>
                  <a:gd name="connsiteX5" fmla="*/ 1492819 w 1577451"/>
                  <a:gd name="connsiteY5" fmla="*/ 206789 h 1951953"/>
                  <a:gd name="connsiteX6" fmla="*/ 1575533 w 1577451"/>
                  <a:gd name="connsiteY6" fmla="*/ 328346 h 1951953"/>
                  <a:gd name="connsiteX7" fmla="*/ 1281591 w 1577451"/>
                  <a:gd name="connsiteY7" fmla="*/ 1867614 h 1951953"/>
                  <a:gd name="connsiteX8" fmla="*/ 1159913 w 1577451"/>
                  <a:gd name="connsiteY8" fmla="*/ 1950245 h 19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451" h="1951953">
                    <a:moveTo>
                      <a:pt x="1159913" y="1950245"/>
                    </a:moveTo>
                    <a:lnTo>
                      <a:pt x="84633" y="1745374"/>
                    </a:lnTo>
                    <a:cubicBezTo>
                      <a:pt x="27895" y="1734447"/>
                      <a:pt x="-9018" y="1679815"/>
                      <a:pt x="1919" y="1623817"/>
                    </a:cubicBezTo>
                    <a:lnTo>
                      <a:pt x="295861" y="84549"/>
                    </a:lnTo>
                    <a:cubicBezTo>
                      <a:pt x="306798" y="27868"/>
                      <a:pt x="361485" y="-9009"/>
                      <a:pt x="417539" y="1917"/>
                    </a:cubicBezTo>
                    <a:lnTo>
                      <a:pt x="1492819" y="206789"/>
                    </a:lnTo>
                    <a:cubicBezTo>
                      <a:pt x="1549556" y="217715"/>
                      <a:pt x="1586470" y="272348"/>
                      <a:pt x="1575533" y="328346"/>
                    </a:cubicBezTo>
                    <a:lnTo>
                      <a:pt x="1281591" y="1867614"/>
                    </a:lnTo>
                    <a:cubicBezTo>
                      <a:pt x="1270653" y="1923612"/>
                      <a:pt x="1215967" y="1960489"/>
                      <a:pt x="1159913" y="19502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B8DCA5A-179D-F90A-06F1-FB0B154137AB}"/>
                  </a:ext>
                </a:extLst>
              </p:cNvPr>
              <p:cNvSpPr/>
              <p:nvPr/>
            </p:nvSpPr>
            <p:spPr>
              <a:xfrm>
                <a:off x="734470" y="3132313"/>
                <a:ext cx="1402808" cy="1779707"/>
              </a:xfrm>
              <a:custGeom>
                <a:avLst/>
                <a:gdLst>
                  <a:gd name="connsiteX0" fmla="*/ 1026791 w 1402808"/>
                  <a:gd name="connsiteY0" fmla="*/ 1779014 h 1779707"/>
                  <a:gd name="connsiteX1" fmla="*/ 21237 w 1402808"/>
                  <a:gd name="connsiteY1" fmla="*/ 1548875 h 1779707"/>
                  <a:gd name="connsiteX2" fmla="*/ 729 w 1402808"/>
                  <a:gd name="connsiteY2" fmla="*/ 1516095 h 1779707"/>
                  <a:gd name="connsiteX3" fmla="*/ 343206 w 1402808"/>
                  <a:gd name="connsiteY3" fmla="*/ 21216 h 1779707"/>
                  <a:gd name="connsiteX4" fmla="*/ 376018 w 1402808"/>
                  <a:gd name="connsiteY4" fmla="*/ 729 h 1779707"/>
                  <a:gd name="connsiteX5" fmla="*/ 1381572 w 1402808"/>
                  <a:gd name="connsiteY5" fmla="*/ 230868 h 1779707"/>
                  <a:gd name="connsiteX6" fmla="*/ 1402079 w 1402808"/>
                  <a:gd name="connsiteY6" fmla="*/ 263647 h 1779707"/>
                  <a:gd name="connsiteX7" fmla="*/ 1059603 w 1402808"/>
                  <a:gd name="connsiteY7" fmla="*/ 1758527 h 1779707"/>
                  <a:gd name="connsiteX8" fmla="*/ 1026791 w 1402808"/>
                  <a:gd name="connsiteY8" fmla="*/ 1779014 h 177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2808" h="1779707">
                    <a:moveTo>
                      <a:pt x="1026791" y="1779014"/>
                    </a:moveTo>
                    <a:lnTo>
                      <a:pt x="21237" y="1548875"/>
                    </a:lnTo>
                    <a:cubicBezTo>
                      <a:pt x="6198" y="1545460"/>
                      <a:pt x="-2688" y="1531119"/>
                      <a:pt x="729" y="1516095"/>
                    </a:cubicBezTo>
                    <a:lnTo>
                      <a:pt x="343206" y="21216"/>
                    </a:lnTo>
                    <a:cubicBezTo>
                      <a:pt x="346624" y="6192"/>
                      <a:pt x="360979" y="-2686"/>
                      <a:pt x="376018" y="729"/>
                    </a:cubicBezTo>
                    <a:lnTo>
                      <a:pt x="1381572" y="230868"/>
                    </a:lnTo>
                    <a:cubicBezTo>
                      <a:pt x="1396611" y="234282"/>
                      <a:pt x="1405497" y="248623"/>
                      <a:pt x="1402079" y="263647"/>
                    </a:cubicBezTo>
                    <a:lnTo>
                      <a:pt x="1059603" y="1758527"/>
                    </a:lnTo>
                    <a:cubicBezTo>
                      <a:pt x="1056185" y="1772867"/>
                      <a:pt x="1041830" y="1782428"/>
                      <a:pt x="1026791" y="17790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42F1234-8728-C512-760F-7D673EAD71B2}"/>
                  </a:ext>
                </a:extLst>
              </p:cNvPr>
              <p:cNvSpPr/>
              <p:nvPr/>
            </p:nvSpPr>
            <p:spPr>
              <a:xfrm>
                <a:off x="1109675" y="3419733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2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2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2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3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835" y="187245"/>
                      <a:pt x="145733" y="186562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87EF5C4-FAEF-A48C-63F9-5643160A6589}"/>
                  </a:ext>
                </a:extLst>
              </p:cNvPr>
              <p:cNvSpPr/>
              <p:nvPr/>
            </p:nvSpPr>
            <p:spPr>
              <a:xfrm>
                <a:off x="1051570" y="3673774"/>
                <a:ext cx="186877" cy="186917"/>
              </a:xfrm>
              <a:custGeom>
                <a:avLst/>
                <a:gdLst>
                  <a:gd name="connsiteX0" fmla="*/ 145733 w 186877"/>
                  <a:gd name="connsiteY0" fmla="*/ 186563 h 186917"/>
                  <a:gd name="connsiteX1" fmla="*/ 5598 w 186877"/>
                  <a:gd name="connsiteY1" fmla="*/ 154466 h 186917"/>
                  <a:gd name="connsiteX2" fmla="*/ 130 w 186877"/>
                  <a:gd name="connsiteY2" fmla="*/ 145588 h 186917"/>
                  <a:gd name="connsiteX3" fmla="*/ 32258 w 186877"/>
                  <a:gd name="connsiteY3" fmla="*/ 5593 h 186917"/>
                  <a:gd name="connsiteX4" fmla="*/ 41145 w 186877"/>
                  <a:gd name="connsiteY4" fmla="*/ 129 h 186917"/>
                  <a:gd name="connsiteX5" fmla="*/ 181280 w 186877"/>
                  <a:gd name="connsiteY5" fmla="*/ 32226 h 186917"/>
                  <a:gd name="connsiteX6" fmla="*/ 186748 w 186877"/>
                  <a:gd name="connsiteY6" fmla="*/ 41104 h 186917"/>
                  <a:gd name="connsiteX7" fmla="*/ 154620 w 186877"/>
                  <a:gd name="connsiteY7" fmla="*/ 181099 h 186917"/>
                  <a:gd name="connsiteX8" fmla="*/ 145733 w 186877"/>
                  <a:gd name="connsiteY8" fmla="*/ 186563 h 18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917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3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151" y="187928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F2E9732-CC8B-0CC8-0E9D-F2384ADD1D54}"/>
                  </a:ext>
                </a:extLst>
              </p:cNvPr>
              <p:cNvSpPr/>
              <p:nvPr/>
            </p:nvSpPr>
            <p:spPr>
              <a:xfrm>
                <a:off x="992782" y="3928497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3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3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936" y="185197"/>
                      <a:pt x="149835" y="187245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7B88DA0-DC78-976B-4BD8-09BD4AC98661}"/>
                  </a:ext>
                </a:extLst>
              </p:cNvPr>
              <p:cNvSpPr/>
              <p:nvPr/>
            </p:nvSpPr>
            <p:spPr>
              <a:xfrm>
                <a:off x="934677" y="4183221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2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2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2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151" y="187245"/>
                      <a:pt x="145733" y="186562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990BA85-7472-40C7-9A24-F53A90E836B1}"/>
                  </a:ext>
                </a:extLst>
              </p:cNvPr>
              <p:cNvSpPr/>
              <p:nvPr/>
            </p:nvSpPr>
            <p:spPr>
              <a:xfrm>
                <a:off x="875888" y="4437261"/>
                <a:ext cx="186877" cy="186917"/>
              </a:xfrm>
              <a:custGeom>
                <a:avLst/>
                <a:gdLst>
                  <a:gd name="connsiteX0" fmla="*/ 145733 w 186877"/>
                  <a:gd name="connsiteY0" fmla="*/ 186563 h 186917"/>
                  <a:gd name="connsiteX1" fmla="*/ 5598 w 186877"/>
                  <a:gd name="connsiteY1" fmla="*/ 154466 h 186917"/>
                  <a:gd name="connsiteX2" fmla="*/ 130 w 186877"/>
                  <a:gd name="connsiteY2" fmla="*/ 145588 h 186917"/>
                  <a:gd name="connsiteX3" fmla="*/ 32258 w 186877"/>
                  <a:gd name="connsiteY3" fmla="*/ 5593 h 186917"/>
                  <a:gd name="connsiteX4" fmla="*/ 41145 w 186877"/>
                  <a:gd name="connsiteY4" fmla="*/ 129 h 186917"/>
                  <a:gd name="connsiteX5" fmla="*/ 181280 w 186877"/>
                  <a:gd name="connsiteY5" fmla="*/ 32226 h 186917"/>
                  <a:gd name="connsiteX6" fmla="*/ 186748 w 186877"/>
                  <a:gd name="connsiteY6" fmla="*/ 41104 h 186917"/>
                  <a:gd name="connsiteX7" fmla="*/ 154620 w 186877"/>
                  <a:gd name="connsiteY7" fmla="*/ 181099 h 186917"/>
                  <a:gd name="connsiteX8" fmla="*/ 145733 w 186877"/>
                  <a:gd name="connsiteY8" fmla="*/ 186563 h 18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917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936" y="185197"/>
                      <a:pt x="149835" y="187928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14" name="Graphic 4">
                <a:extLst>
                  <a:ext uri="{FF2B5EF4-FFF2-40B4-BE49-F238E27FC236}">
                    <a16:creationId xmlns:a16="http://schemas.microsoft.com/office/drawing/2014/main" id="{EBFE3D46-9CA6-D0BB-8B67-F06A25044880}"/>
                  </a:ext>
                </a:extLst>
              </p:cNvPr>
              <p:cNvGrpSpPr/>
              <p:nvPr/>
            </p:nvGrpSpPr>
            <p:grpSpPr>
              <a:xfrm>
                <a:off x="1324087" y="3491888"/>
                <a:ext cx="652182" cy="247936"/>
                <a:chOff x="1324087" y="3491888"/>
                <a:chExt cx="652182" cy="247936"/>
              </a:xfrm>
              <a:solidFill>
                <a:srgbClr val="E6F0FF"/>
              </a:solidFill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B0F24216-A031-208C-6308-B53259372DF1}"/>
                    </a:ext>
                  </a:extLst>
                </p:cNvPr>
                <p:cNvSpPr/>
                <p:nvPr/>
              </p:nvSpPr>
              <p:spPr>
                <a:xfrm>
                  <a:off x="1340493" y="3491888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1771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DD49B78F-D22B-529E-9EF7-4302182D8A81}"/>
                    </a:ext>
                  </a:extLst>
                </p:cNvPr>
                <p:cNvSpPr/>
                <p:nvPr/>
              </p:nvSpPr>
              <p:spPr>
                <a:xfrm>
                  <a:off x="1324087" y="3562910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1771"/>
                        <a:pt x="622425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7" name="Graphic 4">
                <a:extLst>
                  <a:ext uri="{FF2B5EF4-FFF2-40B4-BE49-F238E27FC236}">
                    <a16:creationId xmlns:a16="http://schemas.microsoft.com/office/drawing/2014/main" id="{22CF252E-2295-EC38-4735-566A1ED017C3}"/>
                  </a:ext>
                </a:extLst>
              </p:cNvPr>
              <p:cNvGrpSpPr/>
              <p:nvPr/>
            </p:nvGrpSpPr>
            <p:grpSpPr>
              <a:xfrm>
                <a:off x="1265983" y="3746612"/>
                <a:ext cx="652182" cy="247491"/>
                <a:chOff x="1265983" y="3746612"/>
                <a:chExt cx="652182" cy="247491"/>
              </a:xfrm>
              <a:solidFill>
                <a:srgbClr val="E6F0FF"/>
              </a:solidFill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B8B6D74-2986-3C3E-1D01-55AFBBE89527}"/>
                    </a:ext>
                  </a:extLst>
                </p:cNvPr>
                <p:cNvSpPr/>
                <p:nvPr/>
              </p:nvSpPr>
              <p:spPr>
                <a:xfrm>
                  <a:off x="1282389" y="3746612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1B0AF183-AB3E-A1F9-5998-C3A16F2DF56C}"/>
                    </a:ext>
                  </a:extLst>
                </p:cNvPr>
                <p:cNvSpPr/>
                <p:nvPr/>
              </p:nvSpPr>
              <p:spPr>
                <a:xfrm>
                  <a:off x="1265983" y="3816951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0" name="Graphic 4">
                <a:extLst>
                  <a:ext uri="{FF2B5EF4-FFF2-40B4-BE49-F238E27FC236}">
                    <a16:creationId xmlns:a16="http://schemas.microsoft.com/office/drawing/2014/main" id="{5B4EFE8D-7F88-4BBF-2111-1637CC9AD281}"/>
                  </a:ext>
                </a:extLst>
              </p:cNvPr>
              <p:cNvGrpSpPr/>
              <p:nvPr/>
            </p:nvGrpSpPr>
            <p:grpSpPr>
              <a:xfrm>
                <a:off x="1207878" y="4000652"/>
                <a:ext cx="651498" cy="248137"/>
                <a:chOff x="1207878" y="4000652"/>
                <a:chExt cx="651498" cy="248137"/>
              </a:xfrm>
              <a:solidFill>
                <a:srgbClr val="E6F0FF"/>
              </a:solidFill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41C10DDF-4E08-5D72-7349-F9819E760787}"/>
                    </a:ext>
                  </a:extLst>
                </p:cNvPr>
                <p:cNvSpPr/>
                <p:nvPr/>
              </p:nvSpPr>
              <p:spPr>
                <a:xfrm>
                  <a:off x="1223600" y="4000652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2454"/>
                        <a:pt x="622425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306F1D7B-1788-4430-BE80-60008AEC21FC}"/>
                    </a:ext>
                  </a:extLst>
                </p:cNvPr>
                <p:cNvSpPr/>
                <p:nvPr/>
              </p:nvSpPr>
              <p:spPr>
                <a:xfrm>
                  <a:off x="1207878" y="4071674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1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3" name="Graphic 4">
                <a:extLst>
                  <a:ext uri="{FF2B5EF4-FFF2-40B4-BE49-F238E27FC236}">
                    <a16:creationId xmlns:a16="http://schemas.microsoft.com/office/drawing/2014/main" id="{7830DDE6-4609-6C23-772A-74553FA8FDB8}"/>
                  </a:ext>
                </a:extLst>
              </p:cNvPr>
              <p:cNvGrpSpPr/>
              <p:nvPr/>
            </p:nvGrpSpPr>
            <p:grpSpPr>
              <a:xfrm>
                <a:off x="1149089" y="4255376"/>
                <a:ext cx="652182" cy="247491"/>
                <a:chOff x="1149089" y="4255376"/>
                <a:chExt cx="652182" cy="247491"/>
              </a:xfrm>
              <a:solidFill>
                <a:srgbClr val="E6F0FF"/>
              </a:solidFill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49775F92-1E0F-B5A0-9814-6162622B279B}"/>
                    </a:ext>
                  </a:extLst>
                </p:cNvPr>
                <p:cNvSpPr/>
                <p:nvPr/>
              </p:nvSpPr>
              <p:spPr>
                <a:xfrm>
                  <a:off x="1165496" y="4255376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97777E1-C813-8455-5BB2-1CA9C200F0C0}"/>
                    </a:ext>
                  </a:extLst>
                </p:cNvPr>
                <p:cNvSpPr/>
                <p:nvPr/>
              </p:nvSpPr>
              <p:spPr>
                <a:xfrm>
                  <a:off x="1149089" y="4325715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6" name="Graphic 4">
                <a:extLst>
                  <a:ext uri="{FF2B5EF4-FFF2-40B4-BE49-F238E27FC236}">
                    <a16:creationId xmlns:a16="http://schemas.microsoft.com/office/drawing/2014/main" id="{82CFFEA0-6547-70D5-9CC0-E77FD62AC8E4}"/>
                  </a:ext>
                </a:extLst>
              </p:cNvPr>
              <p:cNvGrpSpPr/>
              <p:nvPr/>
            </p:nvGrpSpPr>
            <p:grpSpPr>
              <a:xfrm>
                <a:off x="1090985" y="4510099"/>
                <a:ext cx="652182" cy="247491"/>
                <a:chOff x="1090985" y="4510099"/>
                <a:chExt cx="652182" cy="247491"/>
              </a:xfrm>
              <a:solidFill>
                <a:srgbClr val="E6F0FF"/>
              </a:solidFill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D64B19DF-EE14-E2E5-7AA5-FA5105A4A576}"/>
                    </a:ext>
                  </a:extLst>
                </p:cNvPr>
                <p:cNvSpPr/>
                <p:nvPr/>
              </p:nvSpPr>
              <p:spPr>
                <a:xfrm>
                  <a:off x="1107391" y="4510099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3BD75333-569E-E28B-1363-1FAF08766A05}"/>
                    </a:ext>
                  </a:extLst>
                </p:cNvPr>
                <p:cNvSpPr/>
                <p:nvPr/>
              </p:nvSpPr>
              <p:spPr>
                <a:xfrm>
                  <a:off x="1090985" y="4580439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770C59C-22D1-5B81-B562-E69271999D97}"/>
                  </a:ext>
                </a:extLst>
              </p:cNvPr>
              <p:cNvSpPr/>
              <p:nvPr/>
            </p:nvSpPr>
            <p:spPr>
              <a:xfrm>
                <a:off x="1142743" y="3457396"/>
                <a:ext cx="209760" cy="112022"/>
              </a:xfrm>
              <a:custGeom>
                <a:avLst/>
                <a:gdLst>
                  <a:gd name="connsiteX0" fmla="*/ 53193 w 209760"/>
                  <a:gd name="connsiteY0" fmla="*/ 111340 h 112022"/>
                  <a:gd name="connsiteX1" fmla="*/ 43623 w 209760"/>
                  <a:gd name="connsiteY1" fmla="*/ 104510 h 112022"/>
                  <a:gd name="connsiteX2" fmla="*/ 2608 w 209760"/>
                  <a:gd name="connsiteY2" fmla="*/ 43732 h 112022"/>
                  <a:gd name="connsiteX3" fmla="*/ 6709 w 209760"/>
                  <a:gd name="connsiteY3" fmla="*/ 21879 h 112022"/>
                  <a:gd name="connsiteX4" fmla="*/ 28584 w 209760"/>
                  <a:gd name="connsiteY4" fmla="*/ 25976 h 112022"/>
                  <a:gd name="connsiteX5" fmla="*/ 61396 w 209760"/>
                  <a:gd name="connsiteY5" fmla="*/ 74463 h 112022"/>
                  <a:gd name="connsiteX6" fmla="*/ 185809 w 209760"/>
                  <a:gd name="connsiteY6" fmla="*/ 2075 h 112022"/>
                  <a:gd name="connsiteX7" fmla="*/ 207683 w 209760"/>
                  <a:gd name="connsiteY7" fmla="*/ 7538 h 112022"/>
                  <a:gd name="connsiteX8" fmla="*/ 202215 w 209760"/>
                  <a:gd name="connsiteY8" fmla="*/ 29391 h 112022"/>
                  <a:gd name="connsiteX9" fmla="*/ 65498 w 209760"/>
                  <a:gd name="connsiteY9" fmla="*/ 109291 h 112022"/>
                  <a:gd name="connsiteX10" fmla="*/ 53193 w 209760"/>
                  <a:gd name="connsiteY10" fmla="*/ 111340 h 11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760" h="112022">
                    <a:moveTo>
                      <a:pt x="53193" y="111340"/>
                    </a:moveTo>
                    <a:cubicBezTo>
                      <a:pt x="49092" y="110657"/>
                      <a:pt x="45674" y="107925"/>
                      <a:pt x="43623" y="104510"/>
                    </a:cubicBezTo>
                    <a:lnTo>
                      <a:pt x="2608" y="43732"/>
                    </a:lnTo>
                    <a:cubicBezTo>
                      <a:pt x="-2177" y="36220"/>
                      <a:pt x="-126" y="26659"/>
                      <a:pt x="6709" y="21879"/>
                    </a:cubicBezTo>
                    <a:cubicBezTo>
                      <a:pt x="14229" y="17099"/>
                      <a:pt x="23799" y="19147"/>
                      <a:pt x="28584" y="25976"/>
                    </a:cubicBezTo>
                    <a:lnTo>
                      <a:pt x="61396" y="74463"/>
                    </a:lnTo>
                    <a:lnTo>
                      <a:pt x="185809" y="2075"/>
                    </a:lnTo>
                    <a:cubicBezTo>
                      <a:pt x="193328" y="-2023"/>
                      <a:pt x="202898" y="26"/>
                      <a:pt x="207683" y="7538"/>
                    </a:cubicBezTo>
                    <a:cubicBezTo>
                      <a:pt x="211785" y="15050"/>
                      <a:pt x="209734" y="24611"/>
                      <a:pt x="202215" y="29391"/>
                    </a:cubicBezTo>
                    <a:lnTo>
                      <a:pt x="65498" y="109291"/>
                    </a:lnTo>
                    <a:cubicBezTo>
                      <a:pt x="60713" y="112022"/>
                      <a:pt x="56611" y="112705"/>
                      <a:pt x="53193" y="1113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8F6FB8E-1DAD-7FE2-6689-0D5E632BD248}"/>
                  </a:ext>
                </a:extLst>
              </p:cNvPr>
              <p:cNvSpPr/>
              <p:nvPr/>
            </p:nvSpPr>
            <p:spPr>
              <a:xfrm>
                <a:off x="1083271" y="3716900"/>
                <a:ext cx="209760" cy="111595"/>
              </a:xfrm>
              <a:custGeom>
                <a:avLst/>
                <a:gdLst>
                  <a:gd name="connsiteX0" fmla="*/ 53193 w 209760"/>
                  <a:gd name="connsiteY0" fmla="*/ 111340 h 111595"/>
                  <a:gd name="connsiteX1" fmla="*/ 43623 w 209760"/>
                  <a:gd name="connsiteY1" fmla="*/ 104510 h 111595"/>
                  <a:gd name="connsiteX2" fmla="*/ 2608 w 209760"/>
                  <a:gd name="connsiteY2" fmla="*/ 43732 h 111595"/>
                  <a:gd name="connsiteX3" fmla="*/ 6709 w 209760"/>
                  <a:gd name="connsiteY3" fmla="*/ 21879 h 111595"/>
                  <a:gd name="connsiteX4" fmla="*/ 28584 w 209760"/>
                  <a:gd name="connsiteY4" fmla="*/ 25976 h 111595"/>
                  <a:gd name="connsiteX5" fmla="*/ 61396 w 209760"/>
                  <a:gd name="connsiteY5" fmla="*/ 74463 h 111595"/>
                  <a:gd name="connsiteX6" fmla="*/ 185809 w 209760"/>
                  <a:gd name="connsiteY6" fmla="*/ 2075 h 111595"/>
                  <a:gd name="connsiteX7" fmla="*/ 207683 w 209760"/>
                  <a:gd name="connsiteY7" fmla="*/ 7538 h 111595"/>
                  <a:gd name="connsiteX8" fmla="*/ 202215 w 209760"/>
                  <a:gd name="connsiteY8" fmla="*/ 29391 h 111595"/>
                  <a:gd name="connsiteX9" fmla="*/ 65498 w 209760"/>
                  <a:gd name="connsiteY9" fmla="*/ 109291 h 111595"/>
                  <a:gd name="connsiteX10" fmla="*/ 53193 w 209760"/>
                  <a:gd name="connsiteY10" fmla="*/ 111340 h 11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760" h="111595">
                    <a:moveTo>
                      <a:pt x="53193" y="111340"/>
                    </a:moveTo>
                    <a:cubicBezTo>
                      <a:pt x="49092" y="110657"/>
                      <a:pt x="45674" y="107925"/>
                      <a:pt x="43623" y="104510"/>
                    </a:cubicBezTo>
                    <a:lnTo>
                      <a:pt x="2608" y="43732"/>
                    </a:lnTo>
                    <a:cubicBezTo>
                      <a:pt x="-2177" y="36220"/>
                      <a:pt x="-126" y="26659"/>
                      <a:pt x="6709" y="21879"/>
                    </a:cubicBezTo>
                    <a:cubicBezTo>
                      <a:pt x="14229" y="17099"/>
                      <a:pt x="23799" y="19147"/>
                      <a:pt x="28584" y="25976"/>
                    </a:cubicBezTo>
                    <a:lnTo>
                      <a:pt x="61396" y="74463"/>
                    </a:lnTo>
                    <a:lnTo>
                      <a:pt x="185809" y="2075"/>
                    </a:lnTo>
                    <a:cubicBezTo>
                      <a:pt x="193328" y="-2023"/>
                      <a:pt x="202898" y="26"/>
                      <a:pt x="207683" y="7538"/>
                    </a:cubicBezTo>
                    <a:cubicBezTo>
                      <a:pt x="211785" y="15050"/>
                      <a:pt x="209734" y="24611"/>
                      <a:pt x="202215" y="29391"/>
                    </a:cubicBezTo>
                    <a:lnTo>
                      <a:pt x="65498" y="109291"/>
                    </a:lnTo>
                    <a:cubicBezTo>
                      <a:pt x="60713" y="111340"/>
                      <a:pt x="56611" y="112022"/>
                      <a:pt x="53193" y="1113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739310A4-658D-8405-041D-BD4639A9D48A}"/>
                  </a:ext>
                </a:extLst>
              </p:cNvPr>
              <p:cNvSpPr/>
              <p:nvPr/>
            </p:nvSpPr>
            <p:spPr>
              <a:xfrm>
                <a:off x="1252311" y="3001151"/>
                <a:ext cx="684994" cy="348734"/>
              </a:xfrm>
              <a:custGeom>
                <a:avLst/>
                <a:gdLst>
                  <a:gd name="connsiteX0" fmla="*/ 515102 w 684994"/>
                  <a:gd name="connsiteY0" fmla="*/ 188572 h 348734"/>
                  <a:gd name="connsiteX1" fmla="*/ 389323 w 684994"/>
                  <a:gd name="connsiteY1" fmla="*/ 2822 h 348734"/>
                  <a:gd name="connsiteX2" fmla="*/ 203387 w 684994"/>
                  <a:gd name="connsiteY2" fmla="*/ 129160 h 348734"/>
                  <a:gd name="connsiteX3" fmla="*/ 41378 w 684994"/>
                  <a:gd name="connsiteY3" fmla="*/ 98429 h 348734"/>
                  <a:gd name="connsiteX4" fmla="*/ 18136 w 684994"/>
                  <a:gd name="connsiteY4" fmla="*/ 114136 h 348734"/>
                  <a:gd name="connsiteX5" fmla="*/ 363 w 684994"/>
                  <a:gd name="connsiteY5" fmla="*/ 205645 h 348734"/>
                  <a:gd name="connsiteX6" fmla="*/ 16085 w 684994"/>
                  <a:gd name="connsiteY6" fmla="*/ 228864 h 348734"/>
                  <a:gd name="connsiteX7" fmla="*/ 643617 w 684994"/>
                  <a:gd name="connsiteY7" fmla="*/ 348372 h 348734"/>
                  <a:gd name="connsiteX8" fmla="*/ 666858 w 684994"/>
                  <a:gd name="connsiteY8" fmla="*/ 332665 h 348734"/>
                  <a:gd name="connsiteX9" fmla="*/ 684632 w 684994"/>
                  <a:gd name="connsiteY9" fmla="*/ 241156 h 348734"/>
                  <a:gd name="connsiteX10" fmla="*/ 668909 w 684994"/>
                  <a:gd name="connsiteY10" fmla="*/ 217937 h 348734"/>
                  <a:gd name="connsiteX11" fmla="*/ 515102 w 684994"/>
                  <a:gd name="connsiteY11" fmla="*/ 188572 h 348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994" h="348734">
                    <a:moveTo>
                      <a:pt x="515102" y="188572"/>
                    </a:moveTo>
                    <a:cubicBezTo>
                      <a:pt x="531508" y="102526"/>
                      <a:pt x="475454" y="19212"/>
                      <a:pt x="389323" y="2822"/>
                    </a:cubicBezTo>
                    <a:cubicBezTo>
                      <a:pt x="303191" y="-13568"/>
                      <a:pt x="219794" y="43114"/>
                      <a:pt x="203387" y="129160"/>
                    </a:cubicBezTo>
                    <a:lnTo>
                      <a:pt x="41378" y="98429"/>
                    </a:lnTo>
                    <a:cubicBezTo>
                      <a:pt x="30440" y="96380"/>
                      <a:pt x="20187" y="103209"/>
                      <a:pt x="18136" y="114136"/>
                    </a:cubicBezTo>
                    <a:lnTo>
                      <a:pt x="363" y="205645"/>
                    </a:lnTo>
                    <a:cubicBezTo>
                      <a:pt x="-1688" y="216571"/>
                      <a:pt x="5148" y="226815"/>
                      <a:pt x="16085" y="228864"/>
                    </a:cubicBezTo>
                    <a:lnTo>
                      <a:pt x="643617" y="348372"/>
                    </a:lnTo>
                    <a:cubicBezTo>
                      <a:pt x="654554" y="350421"/>
                      <a:pt x="664808" y="343592"/>
                      <a:pt x="666858" y="332665"/>
                    </a:cubicBezTo>
                    <a:lnTo>
                      <a:pt x="684632" y="241156"/>
                    </a:lnTo>
                    <a:cubicBezTo>
                      <a:pt x="686682" y="230230"/>
                      <a:pt x="679846" y="219986"/>
                      <a:pt x="668909" y="217937"/>
                    </a:cubicBezTo>
                    <a:lnTo>
                      <a:pt x="515102" y="188572"/>
                    </a:lnTo>
                    <a:close/>
                  </a:path>
                </a:pathLst>
              </a:custGeom>
              <a:solidFill>
                <a:schemeClr val="accent2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2" name="Graphic 4">
              <a:extLst>
                <a:ext uri="{FF2B5EF4-FFF2-40B4-BE49-F238E27FC236}">
                  <a16:creationId xmlns:a16="http://schemas.microsoft.com/office/drawing/2014/main" id="{0C4CCF49-791B-B414-40F8-DA14AFC00295}"/>
                </a:ext>
              </a:extLst>
            </p:cNvPr>
            <p:cNvGrpSpPr/>
            <p:nvPr/>
          </p:nvGrpSpPr>
          <p:grpSpPr>
            <a:xfrm>
              <a:off x="1278077" y="3614351"/>
              <a:ext cx="1883850" cy="1673256"/>
              <a:chOff x="1278077" y="3614351"/>
              <a:chExt cx="1883850" cy="1673256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1D86C66-BB50-6070-9869-F50457D60E81}"/>
                  </a:ext>
                </a:extLst>
              </p:cNvPr>
              <p:cNvSpPr/>
              <p:nvPr/>
            </p:nvSpPr>
            <p:spPr>
              <a:xfrm>
                <a:off x="1406832" y="3705317"/>
                <a:ext cx="731768" cy="650464"/>
              </a:xfrm>
              <a:custGeom>
                <a:avLst/>
                <a:gdLst>
                  <a:gd name="connsiteX0" fmla="*/ 276501 w 731768"/>
                  <a:gd name="connsiteY0" fmla="*/ 66925 h 650464"/>
                  <a:gd name="connsiteX1" fmla="*/ 4434 w 731768"/>
                  <a:gd name="connsiteY1" fmla="*/ 441840 h 650464"/>
                  <a:gd name="connsiteX2" fmla="*/ 6484 w 731768"/>
                  <a:gd name="connsiteY2" fmla="*/ 471887 h 650464"/>
                  <a:gd name="connsiteX3" fmla="*/ 9902 w 731768"/>
                  <a:gd name="connsiteY3" fmla="*/ 475302 h 650464"/>
                  <a:gd name="connsiteX4" fmla="*/ 113124 w 731768"/>
                  <a:gd name="connsiteY4" fmla="*/ 484863 h 650464"/>
                  <a:gd name="connsiteX5" fmla="*/ 139784 w 731768"/>
                  <a:gd name="connsiteY5" fmla="*/ 466424 h 650464"/>
                  <a:gd name="connsiteX6" fmla="*/ 98769 w 731768"/>
                  <a:gd name="connsiteY6" fmla="*/ 525154 h 650464"/>
                  <a:gd name="connsiteX7" fmla="*/ 108339 w 731768"/>
                  <a:gd name="connsiteY7" fmla="*/ 559982 h 650464"/>
                  <a:gd name="connsiteX8" fmla="*/ 108339 w 731768"/>
                  <a:gd name="connsiteY8" fmla="*/ 559982 h 650464"/>
                  <a:gd name="connsiteX9" fmla="*/ 219763 w 731768"/>
                  <a:gd name="connsiteY9" fmla="*/ 538129 h 650464"/>
                  <a:gd name="connsiteX10" fmla="*/ 266931 w 731768"/>
                  <a:gd name="connsiteY10" fmla="*/ 488960 h 650464"/>
                  <a:gd name="connsiteX11" fmla="*/ 230701 w 731768"/>
                  <a:gd name="connsiteY11" fmla="*/ 629639 h 650464"/>
                  <a:gd name="connsiteX12" fmla="*/ 245056 w 731768"/>
                  <a:gd name="connsiteY12" fmla="*/ 649443 h 650464"/>
                  <a:gd name="connsiteX13" fmla="*/ 255993 w 731768"/>
                  <a:gd name="connsiteY13" fmla="*/ 650126 h 650464"/>
                  <a:gd name="connsiteX14" fmla="*/ 381773 w 731768"/>
                  <a:gd name="connsiteY14" fmla="*/ 590713 h 650464"/>
                  <a:gd name="connsiteX15" fmla="*/ 410483 w 731768"/>
                  <a:gd name="connsiteY15" fmla="*/ 550422 h 650464"/>
                  <a:gd name="connsiteX16" fmla="*/ 731769 w 731768"/>
                  <a:gd name="connsiteY16" fmla="*/ 493740 h 650464"/>
                  <a:gd name="connsiteX17" fmla="*/ 479526 w 731768"/>
                  <a:gd name="connsiteY17" fmla="*/ 0 h 650464"/>
                  <a:gd name="connsiteX18" fmla="*/ 276501 w 731768"/>
                  <a:gd name="connsiteY18" fmla="*/ 66925 h 65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1768" h="650464">
                    <a:moveTo>
                      <a:pt x="276501" y="66925"/>
                    </a:moveTo>
                    <a:lnTo>
                      <a:pt x="4434" y="441840"/>
                    </a:lnTo>
                    <a:cubicBezTo>
                      <a:pt x="-2402" y="450717"/>
                      <a:pt x="-1035" y="463693"/>
                      <a:pt x="6484" y="471887"/>
                    </a:cubicBezTo>
                    <a:lnTo>
                      <a:pt x="9902" y="475302"/>
                    </a:lnTo>
                    <a:cubicBezTo>
                      <a:pt x="37246" y="503301"/>
                      <a:pt x="80995" y="507398"/>
                      <a:pt x="113124" y="484863"/>
                    </a:cubicBezTo>
                    <a:lnTo>
                      <a:pt x="139784" y="466424"/>
                    </a:lnTo>
                    <a:lnTo>
                      <a:pt x="98769" y="525154"/>
                    </a:lnTo>
                    <a:cubicBezTo>
                      <a:pt x="90566" y="537446"/>
                      <a:pt x="95351" y="553836"/>
                      <a:pt x="108339" y="559982"/>
                    </a:cubicBezTo>
                    <a:lnTo>
                      <a:pt x="108339" y="559982"/>
                    </a:lnTo>
                    <a:cubicBezTo>
                      <a:pt x="146619" y="577055"/>
                      <a:pt x="191053" y="568177"/>
                      <a:pt x="219763" y="538129"/>
                    </a:cubicBezTo>
                    <a:lnTo>
                      <a:pt x="266931" y="488960"/>
                    </a:lnTo>
                    <a:lnTo>
                      <a:pt x="230701" y="629639"/>
                    </a:lnTo>
                    <a:cubicBezTo>
                      <a:pt x="227966" y="639199"/>
                      <a:pt x="234802" y="648760"/>
                      <a:pt x="245056" y="649443"/>
                    </a:cubicBezTo>
                    <a:lnTo>
                      <a:pt x="255993" y="650126"/>
                    </a:lnTo>
                    <a:cubicBezTo>
                      <a:pt x="305211" y="653540"/>
                      <a:pt x="353062" y="631004"/>
                      <a:pt x="381773" y="590713"/>
                    </a:cubicBezTo>
                    <a:lnTo>
                      <a:pt x="410483" y="550422"/>
                    </a:lnTo>
                    <a:lnTo>
                      <a:pt x="731769" y="493740"/>
                    </a:lnTo>
                    <a:lnTo>
                      <a:pt x="479526" y="0"/>
                    </a:lnTo>
                    <a:lnTo>
                      <a:pt x="276501" y="66925"/>
                    </a:ln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A4E340B-807A-4388-BC99-A9B2945B5A29}"/>
                  </a:ext>
                </a:extLst>
              </p:cNvPr>
              <p:cNvSpPr/>
              <p:nvPr/>
            </p:nvSpPr>
            <p:spPr>
              <a:xfrm>
                <a:off x="1278077" y="3709157"/>
                <a:ext cx="1310832" cy="611724"/>
              </a:xfrm>
              <a:custGeom>
                <a:avLst/>
                <a:gdLst>
                  <a:gd name="connsiteX0" fmla="*/ 1433152 w 1479795"/>
                  <a:gd name="connsiteY0" fmla="*/ 610517 h 611724"/>
                  <a:gd name="connsiteX1" fmla="*/ 85122 w 1479795"/>
                  <a:gd name="connsiteY1" fmla="*/ 92192 h 611724"/>
                  <a:gd name="connsiteX2" fmla="*/ 2408 w 1479795"/>
                  <a:gd name="connsiteY2" fmla="*/ 17073 h 611724"/>
                  <a:gd name="connsiteX3" fmla="*/ 7193 w 1479795"/>
                  <a:gd name="connsiteY3" fmla="*/ 4780 h 611724"/>
                  <a:gd name="connsiteX4" fmla="*/ 121352 w 1479795"/>
                  <a:gd name="connsiteY4" fmla="*/ 0 h 611724"/>
                  <a:gd name="connsiteX5" fmla="*/ 1469382 w 1479795"/>
                  <a:gd name="connsiteY5" fmla="*/ 518325 h 611724"/>
                  <a:gd name="connsiteX6" fmla="*/ 1478952 w 1479795"/>
                  <a:gd name="connsiteY6" fmla="*/ 539495 h 611724"/>
                  <a:gd name="connsiteX7" fmla="*/ 1455027 w 1479795"/>
                  <a:gd name="connsiteY7" fmla="*/ 601639 h 611724"/>
                  <a:gd name="connsiteX8" fmla="*/ 1433152 w 1479795"/>
                  <a:gd name="connsiteY8" fmla="*/ 610517 h 611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9795" h="611724">
                    <a:moveTo>
                      <a:pt x="1433152" y="610517"/>
                    </a:moveTo>
                    <a:lnTo>
                      <a:pt x="85122" y="92192"/>
                    </a:lnTo>
                    <a:lnTo>
                      <a:pt x="2408" y="17073"/>
                    </a:lnTo>
                    <a:cubicBezTo>
                      <a:pt x="-2377" y="12975"/>
                      <a:pt x="357" y="4780"/>
                      <a:pt x="7193" y="4780"/>
                    </a:cubicBezTo>
                    <a:lnTo>
                      <a:pt x="121352" y="0"/>
                    </a:lnTo>
                    <a:lnTo>
                      <a:pt x="1469382" y="518325"/>
                    </a:lnTo>
                    <a:cubicBezTo>
                      <a:pt x="1477585" y="521739"/>
                      <a:pt x="1481687" y="530617"/>
                      <a:pt x="1478952" y="539495"/>
                    </a:cubicBezTo>
                    <a:lnTo>
                      <a:pt x="1455027" y="601639"/>
                    </a:lnTo>
                    <a:cubicBezTo>
                      <a:pt x="1450925" y="609834"/>
                      <a:pt x="1441355" y="613932"/>
                      <a:pt x="1433152" y="6105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B566B9A-1956-404A-7033-A9A514518DC5}"/>
                  </a:ext>
                </a:extLst>
              </p:cNvPr>
              <p:cNvSpPr/>
              <p:nvPr/>
            </p:nvSpPr>
            <p:spPr>
              <a:xfrm>
                <a:off x="1422505" y="3614351"/>
                <a:ext cx="1556905" cy="1671891"/>
              </a:xfrm>
              <a:custGeom>
                <a:avLst/>
                <a:gdLst>
                  <a:gd name="connsiteX0" fmla="*/ 1036697 w 1556905"/>
                  <a:gd name="connsiteY0" fmla="*/ 890648 h 1671891"/>
                  <a:gd name="connsiteX1" fmla="*/ 1010721 w 1556905"/>
                  <a:gd name="connsiteY1" fmla="*/ 844893 h 1671891"/>
                  <a:gd name="connsiteX2" fmla="*/ 875371 w 1556905"/>
                  <a:gd name="connsiteY2" fmla="*/ 334763 h 1671891"/>
                  <a:gd name="connsiteX3" fmla="*/ 840508 w 1556905"/>
                  <a:gd name="connsiteY3" fmla="*/ 278765 h 1671891"/>
                  <a:gd name="connsiteX4" fmla="*/ 559554 w 1556905"/>
                  <a:gd name="connsiteY4" fmla="*/ 28822 h 1671891"/>
                  <a:gd name="connsiteX5" fmla="*/ 457700 w 1556905"/>
                  <a:gd name="connsiteY5" fmla="*/ 2871 h 1671891"/>
                  <a:gd name="connsiteX6" fmla="*/ 85830 w 1556905"/>
                  <a:gd name="connsiteY6" fmla="*/ 88234 h 1671891"/>
                  <a:gd name="connsiteX7" fmla="*/ 66689 w 1556905"/>
                  <a:gd name="connsiteY7" fmla="*/ 123063 h 1671891"/>
                  <a:gd name="connsiteX8" fmla="*/ 66689 w 1556905"/>
                  <a:gd name="connsiteY8" fmla="*/ 123063 h 1671891"/>
                  <a:gd name="connsiteX9" fmla="*/ 221863 w 1556905"/>
                  <a:gd name="connsiteY9" fmla="*/ 213889 h 1671891"/>
                  <a:gd name="connsiteX10" fmla="*/ 412584 w 1556905"/>
                  <a:gd name="connsiteY10" fmla="*/ 178378 h 1671891"/>
                  <a:gd name="connsiteX11" fmla="*/ 481626 w 1556905"/>
                  <a:gd name="connsiteY11" fmla="*/ 208426 h 1671891"/>
                  <a:gd name="connsiteX12" fmla="*/ 605355 w 1556905"/>
                  <a:gd name="connsiteY12" fmla="*/ 398956 h 1671891"/>
                  <a:gd name="connsiteX13" fmla="*/ 573910 w 1556905"/>
                  <a:gd name="connsiteY13" fmla="*/ 566268 h 1671891"/>
                  <a:gd name="connsiteX14" fmla="*/ 495981 w 1556905"/>
                  <a:gd name="connsiteY14" fmla="*/ 544415 h 1671891"/>
                  <a:gd name="connsiteX15" fmla="*/ 428990 w 1556905"/>
                  <a:gd name="connsiteY15" fmla="*/ 504806 h 1671891"/>
                  <a:gd name="connsiteX16" fmla="*/ 300476 w 1556905"/>
                  <a:gd name="connsiteY16" fmla="*/ 373689 h 1671891"/>
                  <a:gd name="connsiteX17" fmla="*/ 161024 w 1556905"/>
                  <a:gd name="connsiteY17" fmla="*/ 258961 h 1671891"/>
                  <a:gd name="connsiteX18" fmla="*/ 31827 w 1556905"/>
                  <a:gd name="connsiteY18" fmla="*/ 251449 h 1671891"/>
                  <a:gd name="connsiteX19" fmla="*/ 31827 w 1556905"/>
                  <a:gd name="connsiteY19" fmla="*/ 251449 h 1671891"/>
                  <a:gd name="connsiteX20" fmla="*/ 4483 w 1556905"/>
                  <a:gd name="connsiteY20" fmla="*/ 333397 h 1671891"/>
                  <a:gd name="connsiteX21" fmla="*/ 42080 w 1556905"/>
                  <a:gd name="connsiteY21" fmla="*/ 409883 h 1671891"/>
                  <a:gd name="connsiteX22" fmla="*/ 323034 w 1556905"/>
                  <a:gd name="connsiteY22" fmla="*/ 668704 h 1671891"/>
                  <a:gd name="connsiteX23" fmla="*/ 491196 w 1556905"/>
                  <a:gd name="connsiteY23" fmla="*/ 932988 h 1671891"/>
                  <a:gd name="connsiteX24" fmla="*/ 782403 w 1556905"/>
                  <a:gd name="connsiteY24" fmla="*/ 1151518 h 1671891"/>
                  <a:gd name="connsiteX25" fmla="*/ 815899 w 1556905"/>
                  <a:gd name="connsiteY25" fmla="*/ 1176785 h 1671891"/>
                  <a:gd name="connsiteX26" fmla="*/ 1134450 w 1556905"/>
                  <a:gd name="connsiteY26" fmla="*/ 1671891 h 1671891"/>
                  <a:gd name="connsiteX27" fmla="*/ 1556905 w 1556905"/>
                  <a:gd name="connsiteY27" fmla="*/ 1423997 h 1671891"/>
                  <a:gd name="connsiteX28" fmla="*/ 1036697 w 1556905"/>
                  <a:gd name="connsiteY28" fmla="*/ 890648 h 1671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56905" h="1671891">
                    <a:moveTo>
                      <a:pt x="1036697" y="890648"/>
                    </a:moveTo>
                    <a:cubicBezTo>
                      <a:pt x="1024393" y="877673"/>
                      <a:pt x="1015506" y="861966"/>
                      <a:pt x="1010721" y="844893"/>
                    </a:cubicBezTo>
                    <a:lnTo>
                      <a:pt x="875371" y="334763"/>
                    </a:lnTo>
                    <a:cubicBezTo>
                      <a:pt x="869902" y="312910"/>
                      <a:pt x="857598" y="293106"/>
                      <a:pt x="840508" y="278765"/>
                    </a:cubicBezTo>
                    <a:lnTo>
                      <a:pt x="559554" y="28822"/>
                    </a:lnTo>
                    <a:cubicBezTo>
                      <a:pt x="531527" y="4237"/>
                      <a:pt x="493930" y="-5324"/>
                      <a:pt x="457700" y="2871"/>
                    </a:cubicBezTo>
                    <a:lnTo>
                      <a:pt x="85830" y="88234"/>
                    </a:lnTo>
                    <a:cubicBezTo>
                      <a:pt x="70107" y="91649"/>
                      <a:pt x="61221" y="108039"/>
                      <a:pt x="66689" y="123063"/>
                    </a:cubicBezTo>
                    <a:lnTo>
                      <a:pt x="66689" y="123063"/>
                    </a:lnTo>
                    <a:cubicBezTo>
                      <a:pt x="88564" y="187938"/>
                      <a:pt x="154188" y="226864"/>
                      <a:pt x="221863" y="213889"/>
                    </a:cubicBezTo>
                    <a:lnTo>
                      <a:pt x="412584" y="178378"/>
                    </a:lnTo>
                    <a:cubicBezTo>
                      <a:pt x="439243" y="173597"/>
                      <a:pt x="466587" y="185207"/>
                      <a:pt x="481626" y="208426"/>
                    </a:cubicBezTo>
                    <a:lnTo>
                      <a:pt x="605355" y="398956"/>
                    </a:lnTo>
                    <a:lnTo>
                      <a:pt x="573910" y="566268"/>
                    </a:lnTo>
                    <a:lnTo>
                      <a:pt x="495981" y="544415"/>
                    </a:lnTo>
                    <a:cubicBezTo>
                      <a:pt x="470688" y="537586"/>
                      <a:pt x="447446" y="523928"/>
                      <a:pt x="428990" y="504806"/>
                    </a:cubicBezTo>
                    <a:lnTo>
                      <a:pt x="300476" y="373689"/>
                    </a:lnTo>
                    <a:lnTo>
                      <a:pt x="161024" y="258961"/>
                    </a:lnTo>
                    <a:cubicBezTo>
                      <a:pt x="124111" y="228913"/>
                      <a:pt x="72158" y="225498"/>
                      <a:pt x="31827" y="251449"/>
                    </a:cubicBezTo>
                    <a:lnTo>
                      <a:pt x="31827" y="251449"/>
                    </a:lnTo>
                    <a:cubicBezTo>
                      <a:pt x="4483" y="269204"/>
                      <a:pt x="-7138" y="303349"/>
                      <a:pt x="4483" y="333397"/>
                    </a:cubicBezTo>
                    <a:cubicBezTo>
                      <a:pt x="13370" y="356616"/>
                      <a:pt x="25674" y="383932"/>
                      <a:pt x="42080" y="409883"/>
                    </a:cubicBezTo>
                    <a:cubicBezTo>
                      <a:pt x="81045" y="471344"/>
                      <a:pt x="290905" y="636607"/>
                      <a:pt x="323034" y="668704"/>
                    </a:cubicBezTo>
                    <a:cubicBezTo>
                      <a:pt x="355162" y="700800"/>
                      <a:pt x="368834" y="748604"/>
                      <a:pt x="491196" y="932988"/>
                    </a:cubicBezTo>
                    <a:cubicBezTo>
                      <a:pt x="589632" y="1080495"/>
                      <a:pt x="729767" y="1135811"/>
                      <a:pt x="782403" y="1151518"/>
                    </a:cubicBezTo>
                    <a:cubicBezTo>
                      <a:pt x="796075" y="1155615"/>
                      <a:pt x="807696" y="1164493"/>
                      <a:pt x="815899" y="1176785"/>
                    </a:cubicBezTo>
                    <a:lnTo>
                      <a:pt x="1134450" y="1671891"/>
                    </a:lnTo>
                    <a:lnTo>
                      <a:pt x="1556905" y="1423997"/>
                    </a:lnTo>
                    <a:lnTo>
                      <a:pt x="1036697" y="890648"/>
                    </a:ln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0FA62E5-F15E-D86A-2957-0907F7CB61B3}"/>
                  </a:ext>
                </a:extLst>
              </p:cNvPr>
              <p:cNvSpPr/>
              <p:nvPr/>
            </p:nvSpPr>
            <p:spPr>
              <a:xfrm>
                <a:off x="1636927" y="4218178"/>
                <a:ext cx="131853" cy="136241"/>
              </a:xfrm>
              <a:custGeom>
                <a:avLst/>
                <a:gdLst>
                  <a:gd name="connsiteX0" fmla="*/ 30683 w 131853"/>
                  <a:gd name="connsiteY0" fmla="*/ 0 h 136241"/>
                  <a:gd name="connsiteX1" fmla="*/ 605 w 131853"/>
                  <a:gd name="connsiteY1" fmla="*/ 115411 h 136241"/>
                  <a:gd name="connsiteX2" fmla="*/ 14960 w 131853"/>
                  <a:gd name="connsiteY2" fmla="*/ 135215 h 136241"/>
                  <a:gd name="connsiteX3" fmla="*/ 25898 w 131853"/>
                  <a:gd name="connsiteY3" fmla="*/ 135898 h 136241"/>
                  <a:gd name="connsiteX4" fmla="*/ 131854 w 131853"/>
                  <a:gd name="connsiteY4" fmla="*/ 98338 h 13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853" h="136241">
                    <a:moveTo>
                      <a:pt x="30683" y="0"/>
                    </a:moveTo>
                    <a:lnTo>
                      <a:pt x="605" y="115411"/>
                    </a:lnTo>
                    <a:cubicBezTo>
                      <a:pt x="-2129" y="124972"/>
                      <a:pt x="4707" y="134532"/>
                      <a:pt x="14960" y="135215"/>
                    </a:cubicBezTo>
                    <a:lnTo>
                      <a:pt x="25898" y="135898"/>
                    </a:lnTo>
                    <a:cubicBezTo>
                      <a:pt x="65546" y="138630"/>
                      <a:pt x="103827" y="124972"/>
                      <a:pt x="131854" y="98338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D7306A3-A850-C228-10C9-AAA478A22BE0}"/>
                  </a:ext>
                </a:extLst>
              </p:cNvPr>
              <p:cNvSpPr/>
              <p:nvPr/>
            </p:nvSpPr>
            <p:spPr>
              <a:xfrm>
                <a:off x="1407515" y="4049501"/>
                <a:ext cx="250524" cy="224400"/>
              </a:xfrm>
              <a:custGeom>
                <a:avLst/>
                <a:gdLst>
                  <a:gd name="connsiteX0" fmla="*/ 74843 w 250524"/>
                  <a:gd name="connsiteY0" fmla="*/ 0 h 224400"/>
                  <a:gd name="connsiteX1" fmla="*/ 4434 w 250524"/>
                  <a:gd name="connsiteY1" fmla="*/ 97655 h 224400"/>
                  <a:gd name="connsiteX2" fmla="*/ 6484 w 250524"/>
                  <a:gd name="connsiteY2" fmla="*/ 127703 h 224400"/>
                  <a:gd name="connsiteX3" fmla="*/ 9902 w 250524"/>
                  <a:gd name="connsiteY3" fmla="*/ 131118 h 224400"/>
                  <a:gd name="connsiteX4" fmla="*/ 113124 w 250524"/>
                  <a:gd name="connsiteY4" fmla="*/ 140678 h 224400"/>
                  <a:gd name="connsiteX5" fmla="*/ 139784 w 250524"/>
                  <a:gd name="connsiteY5" fmla="*/ 122240 h 224400"/>
                  <a:gd name="connsiteX6" fmla="*/ 98768 w 250524"/>
                  <a:gd name="connsiteY6" fmla="*/ 180970 h 224400"/>
                  <a:gd name="connsiteX7" fmla="*/ 108339 w 250524"/>
                  <a:gd name="connsiteY7" fmla="*/ 215798 h 224400"/>
                  <a:gd name="connsiteX8" fmla="*/ 108339 w 250524"/>
                  <a:gd name="connsiteY8" fmla="*/ 215798 h 224400"/>
                  <a:gd name="connsiteX9" fmla="*/ 219763 w 250524"/>
                  <a:gd name="connsiteY9" fmla="*/ 193945 h 224400"/>
                  <a:gd name="connsiteX10" fmla="*/ 250524 w 250524"/>
                  <a:gd name="connsiteY10" fmla="*/ 161848 h 22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524" h="224400">
                    <a:moveTo>
                      <a:pt x="74843" y="0"/>
                    </a:moveTo>
                    <a:lnTo>
                      <a:pt x="4434" y="97655"/>
                    </a:lnTo>
                    <a:cubicBezTo>
                      <a:pt x="-2402" y="106533"/>
                      <a:pt x="-1035" y="119508"/>
                      <a:pt x="6484" y="127703"/>
                    </a:cubicBezTo>
                    <a:lnTo>
                      <a:pt x="9902" y="131118"/>
                    </a:lnTo>
                    <a:cubicBezTo>
                      <a:pt x="37246" y="159117"/>
                      <a:pt x="80995" y="163214"/>
                      <a:pt x="113124" y="140678"/>
                    </a:cubicBezTo>
                    <a:lnTo>
                      <a:pt x="139784" y="122240"/>
                    </a:lnTo>
                    <a:lnTo>
                      <a:pt x="98768" y="180970"/>
                    </a:lnTo>
                    <a:cubicBezTo>
                      <a:pt x="90565" y="193262"/>
                      <a:pt x="95351" y="209652"/>
                      <a:pt x="108339" y="215798"/>
                    </a:cubicBezTo>
                    <a:lnTo>
                      <a:pt x="108339" y="215798"/>
                    </a:lnTo>
                    <a:cubicBezTo>
                      <a:pt x="146620" y="232871"/>
                      <a:pt x="191053" y="223993"/>
                      <a:pt x="219763" y="193945"/>
                    </a:cubicBezTo>
                    <a:lnTo>
                      <a:pt x="250524" y="161848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C5BE4B-F49E-5866-7352-0298E87AE42F}"/>
                  </a:ext>
                </a:extLst>
              </p:cNvPr>
              <p:cNvSpPr/>
              <p:nvPr/>
            </p:nvSpPr>
            <p:spPr>
              <a:xfrm>
                <a:off x="1989579" y="3793411"/>
                <a:ext cx="1172348" cy="1494196"/>
              </a:xfrm>
              <a:custGeom>
                <a:avLst/>
                <a:gdLst>
                  <a:gd name="connsiteX0" fmla="*/ 0 w 1172348"/>
                  <a:gd name="connsiteY0" fmla="*/ 846802 h 1494196"/>
                  <a:gd name="connsiteX1" fmla="*/ 35546 w 1172348"/>
                  <a:gd name="connsiteY1" fmla="*/ 877533 h 1494196"/>
                  <a:gd name="connsiteX2" fmla="*/ 169529 w 1172348"/>
                  <a:gd name="connsiteY2" fmla="*/ 957433 h 1494196"/>
                  <a:gd name="connsiteX3" fmla="*/ 246774 w 1172348"/>
                  <a:gd name="connsiteY3" fmla="*/ 999090 h 1494196"/>
                  <a:gd name="connsiteX4" fmla="*/ 565325 w 1172348"/>
                  <a:gd name="connsiteY4" fmla="*/ 1494196 h 1494196"/>
                  <a:gd name="connsiteX5" fmla="*/ 1172349 w 1172348"/>
                  <a:gd name="connsiteY5" fmla="*/ 1438881 h 1494196"/>
                  <a:gd name="connsiteX6" fmla="*/ 469623 w 1172348"/>
                  <a:gd name="connsiteY6" fmla="*/ 711587 h 1494196"/>
                  <a:gd name="connsiteX7" fmla="*/ 443647 w 1172348"/>
                  <a:gd name="connsiteY7" fmla="*/ 665832 h 1494196"/>
                  <a:gd name="connsiteX8" fmla="*/ 308297 w 1172348"/>
                  <a:gd name="connsiteY8" fmla="*/ 155702 h 1494196"/>
                  <a:gd name="connsiteX9" fmla="*/ 273434 w 1172348"/>
                  <a:gd name="connsiteY9" fmla="*/ 99704 h 1494196"/>
                  <a:gd name="connsiteX10" fmla="*/ 161326 w 1172348"/>
                  <a:gd name="connsiteY10" fmla="*/ 0 h 149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2348" h="1494196">
                    <a:moveTo>
                      <a:pt x="0" y="846802"/>
                    </a:moveTo>
                    <a:cubicBezTo>
                      <a:pt x="11621" y="857729"/>
                      <a:pt x="23242" y="867972"/>
                      <a:pt x="35546" y="877533"/>
                    </a:cubicBezTo>
                    <a:cubicBezTo>
                      <a:pt x="35546" y="877533"/>
                      <a:pt x="118944" y="938995"/>
                      <a:pt x="169529" y="957433"/>
                    </a:cubicBezTo>
                    <a:cubicBezTo>
                      <a:pt x="213962" y="973823"/>
                      <a:pt x="234470" y="979286"/>
                      <a:pt x="246774" y="999090"/>
                    </a:cubicBezTo>
                    <a:cubicBezTo>
                      <a:pt x="259079" y="1018894"/>
                      <a:pt x="565325" y="1494196"/>
                      <a:pt x="565325" y="1494196"/>
                    </a:cubicBezTo>
                    <a:lnTo>
                      <a:pt x="1172349" y="1438881"/>
                    </a:lnTo>
                    <a:lnTo>
                      <a:pt x="469623" y="711587"/>
                    </a:lnTo>
                    <a:cubicBezTo>
                      <a:pt x="457319" y="698612"/>
                      <a:pt x="448432" y="682905"/>
                      <a:pt x="443647" y="665832"/>
                    </a:cubicBezTo>
                    <a:lnTo>
                      <a:pt x="308297" y="155702"/>
                    </a:lnTo>
                    <a:cubicBezTo>
                      <a:pt x="302828" y="133849"/>
                      <a:pt x="290524" y="114045"/>
                      <a:pt x="273434" y="99704"/>
                    </a:cubicBezTo>
                    <a:lnTo>
                      <a:pt x="161326" y="0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95B833F-E41D-84B0-ECDB-E8C5142F8EE1}"/>
                  </a:ext>
                </a:extLst>
              </p:cNvPr>
              <p:cNvSpPr/>
              <p:nvPr/>
            </p:nvSpPr>
            <p:spPr>
              <a:xfrm>
                <a:off x="1421137" y="3861702"/>
                <a:ext cx="462485" cy="641930"/>
              </a:xfrm>
              <a:custGeom>
                <a:avLst/>
                <a:gdLst>
                  <a:gd name="connsiteX0" fmla="*/ 40030 w 462485"/>
                  <a:gd name="connsiteY0" fmla="*/ 0 h 641930"/>
                  <a:gd name="connsiteX1" fmla="*/ 31827 w 462485"/>
                  <a:gd name="connsiteY1" fmla="*/ 4780 h 641930"/>
                  <a:gd name="connsiteX2" fmla="*/ 31827 w 462485"/>
                  <a:gd name="connsiteY2" fmla="*/ 4780 h 641930"/>
                  <a:gd name="connsiteX3" fmla="*/ 4483 w 462485"/>
                  <a:gd name="connsiteY3" fmla="*/ 86729 h 641930"/>
                  <a:gd name="connsiteX4" fmla="*/ 42080 w 462485"/>
                  <a:gd name="connsiteY4" fmla="*/ 163214 h 641930"/>
                  <a:gd name="connsiteX5" fmla="*/ 323034 w 462485"/>
                  <a:gd name="connsiteY5" fmla="*/ 422035 h 641930"/>
                  <a:gd name="connsiteX6" fmla="*/ 462485 w 462485"/>
                  <a:gd name="connsiteY6" fmla="*/ 641931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485" h="641930">
                    <a:moveTo>
                      <a:pt x="40030" y="0"/>
                    </a:moveTo>
                    <a:cubicBezTo>
                      <a:pt x="37295" y="1366"/>
                      <a:pt x="34561" y="3415"/>
                      <a:pt x="31827" y="4780"/>
                    </a:cubicBezTo>
                    <a:lnTo>
                      <a:pt x="31827" y="4780"/>
                    </a:lnTo>
                    <a:cubicBezTo>
                      <a:pt x="4483" y="22536"/>
                      <a:pt x="-7138" y="56681"/>
                      <a:pt x="4483" y="86729"/>
                    </a:cubicBezTo>
                    <a:cubicBezTo>
                      <a:pt x="13370" y="109948"/>
                      <a:pt x="25674" y="137264"/>
                      <a:pt x="42080" y="163214"/>
                    </a:cubicBezTo>
                    <a:cubicBezTo>
                      <a:pt x="81045" y="224676"/>
                      <a:pt x="290905" y="389939"/>
                      <a:pt x="323034" y="422035"/>
                    </a:cubicBezTo>
                    <a:cubicBezTo>
                      <a:pt x="352428" y="451400"/>
                      <a:pt x="366100" y="494423"/>
                      <a:pt x="462485" y="641931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F1071D5-DB3C-D301-DE4D-FA3C390DDA4B}"/>
                  </a:ext>
                </a:extLst>
              </p:cNvPr>
              <p:cNvSpPr/>
              <p:nvPr/>
            </p:nvSpPr>
            <p:spPr>
              <a:xfrm>
                <a:off x="1649153" y="3792350"/>
                <a:ext cx="378022" cy="388951"/>
              </a:xfrm>
              <a:custGeom>
                <a:avLst/>
                <a:gdLst>
                  <a:gd name="connsiteX0" fmla="*/ 0 w 378022"/>
                  <a:gd name="connsiteY0" fmla="*/ 35206 h 388951"/>
                  <a:gd name="connsiteX1" fmla="*/ 185252 w 378022"/>
                  <a:gd name="connsiteY1" fmla="*/ 1061 h 388951"/>
                  <a:gd name="connsiteX2" fmla="*/ 254294 w 378022"/>
                  <a:gd name="connsiteY2" fmla="*/ 31109 h 388951"/>
                  <a:gd name="connsiteX3" fmla="*/ 378023 w 378022"/>
                  <a:gd name="connsiteY3" fmla="*/ 221639 h 388951"/>
                  <a:gd name="connsiteX4" fmla="*/ 346578 w 378022"/>
                  <a:gd name="connsiteY4" fmla="*/ 388951 h 388951"/>
                  <a:gd name="connsiteX5" fmla="*/ 268649 w 378022"/>
                  <a:gd name="connsiteY5" fmla="*/ 367098 h 388951"/>
                  <a:gd name="connsiteX6" fmla="*/ 201658 w 378022"/>
                  <a:gd name="connsiteY6" fmla="*/ 327490 h 388951"/>
                  <a:gd name="connsiteX7" fmla="*/ 73144 w 378022"/>
                  <a:gd name="connsiteY7" fmla="*/ 196372 h 388951"/>
                  <a:gd name="connsiteX8" fmla="*/ 14355 w 378022"/>
                  <a:gd name="connsiteY8" fmla="*/ 147886 h 388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8022" h="388951">
                    <a:moveTo>
                      <a:pt x="0" y="35206"/>
                    </a:moveTo>
                    <a:lnTo>
                      <a:pt x="185252" y="1061"/>
                    </a:lnTo>
                    <a:cubicBezTo>
                      <a:pt x="211911" y="-3719"/>
                      <a:pt x="239255" y="7890"/>
                      <a:pt x="254294" y="31109"/>
                    </a:cubicBezTo>
                    <a:lnTo>
                      <a:pt x="378023" y="221639"/>
                    </a:lnTo>
                    <a:lnTo>
                      <a:pt x="346578" y="388951"/>
                    </a:lnTo>
                    <a:lnTo>
                      <a:pt x="268649" y="367098"/>
                    </a:lnTo>
                    <a:cubicBezTo>
                      <a:pt x="243356" y="360269"/>
                      <a:pt x="220114" y="346611"/>
                      <a:pt x="201658" y="327490"/>
                    </a:cubicBezTo>
                    <a:lnTo>
                      <a:pt x="73144" y="196372"/>
                    </a:lnTo>
                    <a:lnTo>
                      <a:pt x="14355" y="147886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02E345B-BC0A-668E-91EB-730B7D2BF994}"/>
                  </a:ext>
                </a:extLst>
              </p:cNvPr>
              <p:cNvSpPr/>
              <p:nvPr/>
            </p:nvSpPr>
            <p:spPr>
              <a:xfrm>
                <a:off x="1487575" y="3614351"/>
                <a:ext cx="575830" cy="156524"/>
              </a:xfrm>
              <a:custGeom>
                <a:avLst/>
                <a:gdLst>
                  <a:gd name="connsiteX0" fmla="*/ 575831 w 575830"/>
                  <a:gd name="connsiteY0" fmla="*/ 101210 h 156524"/>
                  <a:gd name="connsiteX1" fmla="*/ 494484 w 575830"/>
                  <a:gd name="connsiteY1" fmla="*/ 28822 h 156524"/>
                  <a:gd name="connsiteX2" fmla="*/ 392630 w 575830"/>
                  <a:gd name="connsiteY2" fmla="*/ 2871 h 156524"/>
                  <a:gd name="connsiteX3" fmla="*/ 20759 w 575830"/>
                  <a:gd name="connsiteY3" fmla="*/ 88234 h 156524"/>
                  <a:gd name="connsiteX4" fmla="*/ 1619 w 575830"/>
                  <a:gd name="connsiteY4" fmla="*/ 123063 h 156524"/>
                  <a:gd name="connsiteX5" fmla="*/ 1619 w 575830"/>
                  <a:gd name="connsiteY5" fmla="*/ 123063 h 156524"/>
                  <a:gd name="connsiteX6" fmla="*/ 18025 w 575830"/>
                  <a:gd name="connsiteY6" fmla="*/ 156525 h 15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830" h="156524">
                    <a:moveTo>
                      <a:pt x="575831" y="101210"/>
                    </a:moveTo>
                    <a:lnTo>
                      <a:pt x="494484" y="28822"/>
                    </a:lnTo>
                    <a:cubicBezTo>
                      <a:pt x="466457" y="4237"/>
                      <a:pt x="428860" y="-5324"/>
                      <a:pt x="392630" y="2871"/>
                    </a:cubicBezTo>
                    <a:lnTo>
                      <a:pt x="20759" y="88234"/>
                    </a:lnTo>
                    <a:cubicBezTo>
                      <a:pt x="5037" y="91649"/>
                      <a:pt x="-3850" y="108039"/>
                      <a:pt x="1619" y="123063"/>
                    </a:cubicBezTo>
                    <a:lnTo>
                      <a:pt x="1619" y="123063"/>
                    </a:lnTo>
                    <a:cubicBezTo>
                      <a:pt x="5720" y="135355"/>
                      <a:pt x="11189" y="146281"/>
                      <a:pt x="18025" y="156525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3BAD295-04EC-4FA4-DAE0-805712F1BEB5}"/>
                  </a:ext>
                </a:extLst>
              </p:cNvPr>
              <p:cNvSpPr/>
              <p:nvPr/>
            </p:nvSpPr>
            <p:spPr>
              <a:xfrm>
                <a:off x="1546615" y="4140327"/>
                <a:ext cx="30761" cy="30730"/>
              </a:xfrm>
              <a:custGeom>
                <a:avLst/>
                <a:gdLst>
                  <a:gd name="connsiteX0" fmla="*/ 0 w 30761"/>
                  <a:gd name="connsiteY0" fmla="*/ 30731 h 30730"/>
                  <a:gd name="connsiteX1" fmla="*/ 30761 w 30761"/>
                  <a:gd name="connsiteY1" fmla="*/ 0 h 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61" h="30730">
                    <a:moveTo>
                      <a:pt x="0" y="30731"/>
                    </a:moveTo>
                    <a:lnTo>
                      <a:pt x="30761" y="0"/>
                    </a:lnTo>
                  </a:path>
                </a:pathLst>
              </a:custGeom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1F04B6B-EEAC-A46D-2017-B76312A27EB1}"/>
                  </a:ext>
                </a:extLst>
              </p:cNvPr>
              <p:cNvSpPr/>
              <p:nvPr/>
            </p:nvSpPr>
            <p:spPr>
              <a:xfrm>
                <a:off x="1448005" y="3868357"/>
                <a:ext cx="122877" cy="122755"/>
              </a:xfrm>
              <a:custGeom>
                <a:avLst/>
                <a:gdLst>
                  <a:gd name="connsiteX0" fmla="*/ 119802 w 122877"/>
                  <a:gd name="connsiteY0" fmla="*/ 41148 h 122755"/>
                  <a:gd name="connsiteX1" fmla="*/ 41873 w 122877"/>
                  <a:gd name="connsiteY1" fmla="*/ 119683 h 122755"/>
                  <a:gd name="connsiteX2" fmla="*/ 28201 w 122877"/>
                  <a:gd name="connsiteY2" fmla="*/ 119683 h 122755"/>
                  <a:gd name="connsiteX3" fmla="*/ 19315 w 122877"/>
                  <a:gd name="connsiteY3" fmla="*/ 111488 h 122755"/>
                  <a:gd name="connsiteX4" fmla="*/ 18631 w 122877"/>
                  <a:gd name="connsiteY4" fmla="*/ 19296 h 122755"/>
                  <a:gd name="connsiteX5" fmla="*/ 18631 w 122877"/>
                  <a:gd name="connsiteY5" fmla="*/ 19296 h 122755"/>
                  <a:gd name="connsiteX6" fmla="*/ 110915 w 122877"/>
                  <a:gd name="connsiteY6" fmla="*/ 18613 h 122755"/>
                  <a:gd name="connsiteX7" fmla="*/ 119802 w 122877"/>
                  <a:gd name="connsiteY7" fmla="*/ 26807 h 122755"/>
                  <a:gd name="connsiteX8" fmla="*/ 119802 w 122877"/>
                  <a:gd name="connsiteY8" fmla="*/ 41148 h 1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877" h="122755">
                    <a:moveTo>
                      <a:pt x="119802" y="41148"/>
                    </a:moveTo>
                    <a:lnTo>
                      <a:pt x="41873" y="119683"/>
                    </a:lnTo>
                    <a:cubicBezTo>
                      <a:pt x="37772" y="123780"/>
                      <a:pt x="31619" y="123780"/>
                      <a:pt x="28201" y="119683"/>
                    </a:cubicBezTo>
                    <a:lnTo>
                      <a:pt x="19315" y="111488"/>
                    </a:lnTo>
                    <a:cubicBezTo>
                      <a:pt x="-5978" y="86220"/>
                      <a:pt x="-6661" y="45246"/>
                      <a:pt x="18631" y="19296"/>
                    </a:cubicBezTo>
                    <a:lnTo>
                      <a:pt x="18631" y="19296"/>
                    </a:lnTo>
                    <a:cubicBezTo>
                      <a:pt x="43924" y="-5972"/>
                      <a:pt x="84939" y="-6655"/>
                      <a:pt x="110915" y="18613"/>
                    </a:cubicBezTo>
                    <a:lnTo>
                      <a:pt x="119802" y="26807"/>
                    </a:lnTo>
                    <a:cubicBezTo>
                      <a:pt x="123903" y="30905"/>
                      <a:pt x="123903" y="37051"/>
                      <a:pt x="119802" y="41148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BE44B2-4E1E-6C49-A26A-C7F8CB861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09550"/>
            <a:ext cx="8229600" cy="6096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Checklist For UI Development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F39FE0-0051-5732-4B35-8FA1962C8FC2}"/>
              </a:ext>
            </a:extLst>
          </p:cNvPr>
          <p:cNvGrpSpPr/>
          <p:nvPr/>
        </p:nvGrpSpPr>
        <p:grpSpPr>
          <a:xfrm>
            <a:off x="3417384" y="1312486"/>
            <a:ext cx="152400" cy="152400"/>
            <a:chOff x="3200400" y="1123950"/>
            <a:chExt cx="152400" cy="152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0CFBAD-64A5-1C99-B4CC-81B9C44CCC8F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493E1A88-C45A-B549-83E2-4386B0F31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0295E8-7347-E562-6E5F-ECE003415574}"/>
              </a:ext>
            </a:extLst>
          </p:cNvPr>
          <p:cNvGrpSpPr/>
          <p:nvPr/>
        </p:nvGrpSpPr>
        <p:grpSpPr>
          <a:xfrm>
            <a:off x="666750" y="1581150"/>
            <a:ext cx="152400" cy="152400"/>
            <a:chOff x="3200400" y="1123950"/>
            <a:chExt cx="152400" cy="152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AB770D-04AA-4040-0B96-C5C9A51E7953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479D210-6723-CF1C-D7BA-2E67127F1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15FDECE-1CFF-F798-81ED-294C3B933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57420"/>
              </p:ext>
            </p:extLst>
          </p:nvPr>
        </p:nvGraphicFramePr>
        <p:xfrm>
          <a:off x="6129306" y="971550"/>
          <a:ext cx="2458064" cy="111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CSS PREPROCESSOR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SCSS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LESS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86372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20EA9EBA-6B0B-5FAD-7A9E-1B223A017D2A}"/>
              </a:ext>
            </a:extLst>
          </p:cNvPr>
          <p:cNvGrpSpPr/>
          <p:nvPr/>
        </p:nvGrpSpPr>
        <p:grpSpPr>
          <a:xfrm>
            <a:off x="666750" y="3899253"/>
            <a:ext cx="152400" cy="152400"/>
            <a:chOff x="3200400" y="1123950"/>
            <a:chExt cx="152400" cy="1524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55F10F-3516-A29B-0F67-AC5F7F632FA4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433E76E3-1CB8-1431-F591-E643C6355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4869D3-E8A8-C9C3-8BCF-0C218E868EA9}"/>
              </a:ext>
            </a:extLst>
          </p:cNvPr>
          <p:cNvGrpSpPr/>
          <p:nvPr/>
        </p:nvGrpSpPr>
        <p:grpSpPr>
          <a:xfrm>
            <a:off x="3417384" y="1581150"/>
            <a:ext cx="152400" cy="152400"/>
            <a:chOff x="3200400" y="1123950"/>
            <a:chExt cx="152400" cy="1524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0C07BE-78B0-E4AE-2410-8CC3A9D3CFBB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10184E46-C9A2-9420-3FD0-6B7806ABE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D216AB-6C28-A32E-A3AB-E9F64C9BFF61}"/>
              </a:ext>
            </a:extLst>
          </p:cNvPr>
          <p:cNvGrpSpPr/>
          <p:nvPr/>
        </p:nvGrpSpPr>
        <p:grpSpPr>
          <a:xfrm>
            <a:off x="6248400" y="1885950"/>
            <a:ext cx="152400" cy="152400"/>
            <a:chOff x="3200400" y="1123950"/>
            <a:chExt cx="152400" cy="1524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5A0E59C-3FD4-7A66-6A5A-80162DEEC42E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369616B-D725-035C-FE1A-08A294370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0074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FFC248"/>
      </a:accent1>
      <a:accent2>
        <a:srgbClr val="1A3546"/>
      </a:accent2>
      <a:accent3>
        <a:srgbClr val="FFF4E6"/>
      </a:accent3>
      <a:accent4>
        <a:srgbClr val="FEE1B0"/>
      </a:accent4>
      <a:accent5>
        <a:srgbClr val="C94B38"/>
      </a:accent5>
      <a:accent6>
        <a:srgbClr val="5F5F5F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On-screen Show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2023-08-26T15:34:41Z</dcterms:modified>
</cp:coreProperties>
</file>