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89" r:id="rId2"/>
    <p:sldId id="279" r:id="rId3"/>
    <p:sldId id="290" r:id="rId4"/>
    <p:sldId id="291" r:id="rId5"/>
    <p:sldId id="293" r:id="rId6"/>
    <p:sldId id="292" r:id="rId7"/>
    <p:sldId id="294" r:id="rId8"/>
    <p:sldId id="29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D9D9D9"/>
    <a:srgbClr val="FEC55A"/>
    <a:srgbClr val="52C6BB"/>
    <a:srgbClr val="21ACCC"/>
    <a:srgbClr val="D4C9B7"/>
    <a:srgbClr val="76BE39"/>
    <a:srgbClr val="FF6295"/>
    <a:srgbClr val="918879"/>
    <a:srgbClr val="73BB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5" autoAdjust="0"/>
    <p:restoredTop sz="92415" autoAdjust="0"/>
  </p:normalViewPr>
  <p:slideViewPr>
    <p:cSldViewPr snapToGrid="0">
      <p:cViewPr varScale="1">
        <p:scale>
          <a:sx n="85" d="100"/>
          <a:sy n="85" d="100"/>
        </p:scale>
        <p:origin x="61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751586-9C11-FE4E-A01A-737A6F179167}" type="datetimeFigureOut">
              <a:rPr lang="en-US" smtClean="0"/>
              <a:t>8/26/2023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A5687-6735-BF46-B734-6514317F14BD}" type="slidenum">
              <a:rPr lang="en-US" smtClean="0"/>
              <a:t>‹#›</a:t>
            </a:fld>
            <a:endParaRPr lang="en-US"/>
          </a:p>
        </p:txBody>
      </p:sp>
    </p:spTree>
    <p:extLst>
      <p:ext uri="{BB962C8B-B14F-4D97-AF65-F5344CB8AC3E}">
        <p14:creationId xmlns:p14="http://schemas.microsoft.com/office/powerpoint/2010/main" val="705178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3A43063-5588-4A61-B608-E7190534C3F2}"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E78D4-62BF-49B8-B287-24955AF437DA}" type="slidenum">
              <a:rPr lang="en-US" smtClean="0"/>
              <a:t>‹#›</a:t>
            </a:fld>
            <a:endParaRPr lang="en-US"/>
          </a:p>
        </p:txBody>
      </p:sp>
    </p:spTree>
    <p:extLst>
      <p:ext uri="{BB962C8B-B14F-4D97-AF65-F5344CB8AC3E}">
        <p14:creationId xmlns:p14="http://schemas.microsoft.com/office/powerpoint/2010/main" val="3545354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A43063-5588-4A61-B608-E7190534C3F2}"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E78D4-62BF-49B8-B287-24955AF437DA}" type="slidenum">
              <a:rPr lang="en-US" smtClean="0"/>
              <a:t>‹#›</a:t>
            </a:fld>
            <a:endParaRPr lang="en-US"/>
          </a:p>
        </p:txBody>
      </p:sp>
    </p:spTree>
    <p:extLst>
      <p:ext uri="{BB962C8B-B14F-4D97-AF65-F5344CB8AC3E}">
        <p14:creationId xmlns:p14="http://schemas.microsoft.com/office/powerpoint/2010/main" val="3670412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A43063-5588-4A61-B608-E7190534C3F2}"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E78D4-62BF-49B8-B287-24955AF437DA}" type="slidenum">
              <a:rPr lang="en-US" smtClean="0"/>
              <a:t>‹#›</a:t>
            </a:fld>
            <a:endParaRPr lang="en-US"/>
          </a:p>
        </p:txBody>
      </p:sp>
    </p:spTree>
    <p:extLst>
      <p:ext uri="{BB962C8B-B14F-4D97-AF65-F5344CB8AC3E}">
        <p14:creationId xmlns:p14="http://schemas.microsoft.com/office/powerpoint/2010/main" val="3664390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A43063-5588-4A61-B608-E7190534C3F2}"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E78D4-62BF-49B8-B287-24955AF437DA}" type="slidenum">
              <a:rPr lang="en-US" smtClean="0"/>
              <a:t>‹#›</a:t>
            </a:fld>
            <a:endParaRPr lang="en-US"/>
          </a:p>
        </p:txBody>
      </p:sp>
    </p:spTree>
    <p:extLst>
      <p:ext uri="{BB962C8B-B14F-4D97-AF65-F5344CB8AC3E}">
        <p14:creationId xmlns:p14="http://schemas.microsoft.com/office/powerpoint/2010/main" val="1659887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A43063-5588-4A61-B608-E7190534C3F2}"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E78D4-62BF-49B8-B287-24955AF437DA}" type="slidenum">
              <a:rPr lang="en-US" smtClean="0"/>
              <a:t>‹#›</a:t>
            </a:fld>
            <a:endParaRPr lang="en-US"/>
          </a:p>
        </p:txBody>
      </p:sp>
    </p:spTree>
    <p:extLst>
      <p:ext uri="{BB962C8B-B14F-4D97-AF65-F5344CB8AC3E}">
        <p14:creationId xmlns:p14="http://schemas.microsoft.com/office/powerpoint/2010/main" val="1099195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A43063-5588-4A61-B608-E7190534C3F2}"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E78D4-62BF-49B8-B287-24955AF437DA}" type="slidenum">
              <a:rPr lang="en-US" smtClean="0"/>
              <a:t>‹#›</a:t>
            </a:fld>
            <a:endParaRPr lang="en-US"/>
          </a:p>
        </p:txBody>
      </p:sp>
    </p:spTree>
    <p:extLst>
      <p:ext uri="{BB962C8B-B14F-4D97-AF65-F5344CB8AC3E}">
        <p14:creationId xmlns:p14="http://schemas.microsoft.com/office/powerpoint/2010/main" val="2048445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A43063-5588-4A61-B608-E7190534C3F2}" type="datetimeFigureOut">
              <a:rPr lang="en-US" smtClean="0"/>
              <a:t>8/26/2023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7E78D4-62BF-49B8-B287-24955AF437DA}" type="slidenum">
              <a:rPr lang="en-US" smtClean="0"/>
              <a:t>‹#›</a:t>
            </a:fld>
            <a:endParaRPr lang="en-US"/>
          </a:p>
        </p:txBody>
      </p:sp>
    </p:spTree>
    <p:extLst>
      <p:ext uri="{BB962C8B-B14F-4D97-AF65-F5344CB8AC3E}">
        <p14:creationId xmlns:p14="http://schemas.microsoft.com/office/powerpoint/2010/main" val="3240509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A43063-5588-4A61-B608-E7190534C3F2}" type="datetimeFigureOut">
              <a:rPr lang="en-US" smtClean="0"/>
              <a:t>8/26/2023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7E78D4-62BF-49B8-B287-24955AF437DA}" type="slidenum">
              <a:rPr lang="en-US" smtClean="0"/>
              <a:t>‹#›</a:t>
            </a:fld>
            <a:endParaRPr lang="en-US"/>
          </a:p>
        </p:txBody>
      </p:sp>
    </p:spTree>
    <p:extLst>
      <p:ext uri="{BB962C8B-B14F-4D97-AF65-F5344CB8AC3E}">
        <p14:creationId xmlns:p14="http://schemas.microsoft.com/office/powerpoint/2010/main" val="2005633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A43063-5588-4A61-B608-E7190534C3F2}" type="datetimeFigureOut">
              <a:rPr lang="en-US" smtClean="0"/>
              <a:t>8/26/2023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7E78D4-62BF-49B8-B287-24955AF437DA}" type="slidenum">
              <a:rPr lang="en-US" smtClean="0"/>
              <a:t>‹#›</a:t>
            </a:fld>
            <a:endParaRPr lang="en-US"/>
          </a:p>
        </p:txBody>
      </p:sp>
    </p:spTree>
    <p:extLst>
      <p:ext uri="{BB962C8B-B14F-4D97-AF65-F5344CB8AC3E}">
        <p14:creationId xmlns:p14="http://schemas.microsoft.com/office/powerpoint/2010/main" val="337263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A43063-5588-4A61-B608-E7190534C3F2}"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E78D4-62BF-49B8-B287-24955AF437DA}" type="slidenum">
              <a:rPr lang="en-US" smtClean="0"/>
              <a:t>‹#›</a:t>
            </a:fld>
            <a:endParaRPr lang="en-US"/>
          </a:p>
        </p:txBody>
      </p:sp>
    </p:spTree>
    <p:extLst>
      <p:ext uri="{BB962C8B-B14F-4D97-AF65-F5344CB8AC3E}">
        <p14:creationId xmlns:p14="http://schemas.microsoft.com/office/powerpoint/2010/main" val="1182553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A43063-5588-4A61-B608-E7190534C3F2}"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E78D4-62BF-49B8-B287-24955AF437DA}" type="slidenum">
              <a:rPr lang="en-US" smtClean="0"/>
              <a:t>‹#›</a:t>
            </a:fld>
            <a:endParaRPr lang="en-US"/>
          </a:p>
        </p:txBody>
      </p:sp>
    </p:spTree>
    <p:extLst>
      <p:ext uri="{BB962C8B-B14F-4D97-AF65-F5344CB8AC3E}">
        <p14:creationId xmlns:p14="http://schemas.microsoft.com/office/powerpoint/2010/main" val="4036338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43063-5588-4A61-B608-E7190534C3F2}" type="datetimeFigureOut">
              <a:rPr lang="en-US" smtClean="0"/>
              <a:t>8/26/2023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E78D4-62BF-49B8-B287-24955AF437DA}" type="slidenum">
              <a:rPr lang="en-US" smtClean="0"/>
              <a:t>‹#›</a:t>
            </a:fld>
            <a:endParaRPr lang="en-US"/>
          </a:p>
        </p:txBody>
      </p:sp>
    </p:spTree>
    <p:extLst>
      <p:ext uri="{BB962C8B-B14F-4D97-AF65-F5344CB8AC3E}">
        <p14:creationId xmlns:p14="http://schemas.microsoft.com/office/powerpoint/2010/main" val="381264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hp1">
            <a:extLst>
              <a:ext uri="{FF2B5EF4-FFF2-40B4-BE49-F238E27FC236}">
                <a16:creationId xmlns:a16="http://schemas.microsoft.com/office/drawing/2014/main" id="{4C8C9BD6-C8DC-46A8-A696-EC3F63F2844E}"/>
              </a:ext>
            </a:extLst>
          </p:cNvPr>
          <p:cNvSpPr/>
          <p:nvPr/>
        </p:nvSpPr>
        <p:spPr>
          <a:xfrm>
            <a:off x="0" y="6717464"/>
            <a:ext cx="606582" cy="1405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p2">
            <a:extLst>
              <a:ext uri="{FF2B5EF4-FFF2-40B4-BE49-F238E27FC236}">
                <a16:creationId xmlns:a16="http://schemas.microsoft.com/office/drawing/2014/main" id="{B13A4234-5B7A-40F8-BC18-54B151A3B31A}"/>
              </a:ext>
            </a:extLst>
          </p:cNvPr>
          <p:cNvSpPr/>
          <p:nvPr/>
        </p:nvSpPr>
        <p:spPr>
          <a:xfrm>
            <a:off x="1237882" y="6717464"/>
            <a:ext cx="606582" cy="1405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p3">
            <a:extLst>
              <a:ext uri="{FF2B5EF4-FFF2-40B4-BE49-F238E27FC236}">
                <a16:creationId xmlns:a16="http://schemas.microsoft.com/office/drawing/2014/main" id="{0246BC34-F883-4206-AD85-DED15E01DFA5}"/>
              </a:ext>
            </a:extLst>
          </p:cNvPr>
          <p:cNvSpPr/>
          <p:nvPr/>
        </p:nvSpPr>
        <p:spPr>
          <a:xfrm>
            <a:off x="618941" y="6717464"/>
            <a:ext cx="606582" cy="140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p4">
            <a:extLst>
              <a:ext uri="{FF2B5EF4-FFF2-40B4-BE49-F238E27FC236}">
                <a16:creationId xmlns:a16="http://schemas.microsoft.com/office/drawing/2014/main" id="{B1C1E026-6608-4083-9AEA-67576698FB34}"/>
              </a:ext>
            </a:extLst>
          </p:cNvPr>
          <p:cNvSpPr/>
          <p:nvPr/>
        </p:nvSpPr>
        <p:spPr>
          <a:xfrm>
            <a:off x="1856823" y="6717464"/>
            <a:ext cx="606582" cy="1405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hp5">
            <a:extLst>
              <a:ext uri="{FF2B5EF4-FFF2-40B4-BE49-F238E27FC236}">
                <a16:creationId xmlns:a16="http://schemas.microsoft.com/office/drawing/2014/main" id="{312B0758-D9F4-485C-80FE-A44607F4E052}"/>
              </a:ext>
            </a:extLst>
          </p:cNvPr>
          <p:cNvSpPr/>
          <p:nvPr/>
        </p:nvSpPr>
        <p:spPr>
          <a:xfrm>
            <a:off x="2475764" y="6717464"/>
            <a:ext cx="606582" cy="1405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hp6">
            <a:extLst>
              <a:ext uri="{FF2B5EF4-FFF2-40B4-BE49-F238E27FC236}">
                <a16:creationId xmlns:a16="http://schemas.microsoft.com/office/drawing/2014/main" id="{CCFE58DE-6C3E-4F6F-8B04-3550C865B398}"/>
              </a:ext>
            </a:extLst>
          </p:cNvPr>
          <p:cNvSpPr/>
          <p:nvPr/>
        </p:nvSpPr>
        <p:spPr>
          <a:xfrm>
            <a:off x="3094705" y="6717464"/>
            <a:ext cx="606582" cy="1405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p7">
            <a:extLst>
              <a:ext uri="{FF2B5EF4-FFF2-40B4-BE49-F238E27FC236}">
                <a16:creationId xmlns:a16="http://schemas.microsoft.com/office/drawing/2014/main" id="{BC1E8106-9011-49AA-9588-3E08A9BAC832}"/>
              </a:ext>
            </a:extLst>
          </p:cNvPr>
          <p:cNvSpPr/>
          <p:nvPr/>
        </p:nvSpPr>
        <p:spPr>
          <a:xfrm>
            <a:off x="3713646" y="6717464"/>
            <a:ext cx="606582" cy="1405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hp8">
            <a:extLst>
              <a:ext uri="{FF2B5EF4-FFF2-40B4-BE49-F238E27FC236}">
                <a16:creationId xmlns:a16="http://schemas.microsoft.com/office/drawing/2014/main" id="{AC6A30CD-A1CA-425F-A149-D6B689D94690}"/>
              </a:ext>
            </a:extLst>
          </p:cNvPr>
          <p:cNvSpPr/>
          <p:nvPr/>
        </p:nvSpPr>
        <p:spPr>
          <a:xfrm>
            <a:off x="4332589" y="6717464"/>
            <a:ext cx="606582" cy="1405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hp9">
            <a:extLst>
              <a:ext uri="{FF2B5EF4-FFF2-40B4-BE49-F238E27FC236}">
                <a16:creationId xmlns:a16="http://schemas.microsoft.com/office/drawing/2014/main" id="{F425D93B-5223-4043-881B-322BF77DD61E}"/>
              </a:ext>
            </a:extLst>
          </p:cNvPr>
          <p:cNvSpPr/>
          <p:nvPr/>
        </p:nvSpPr>
        <p:spPr>
          <a:xfrm>
            <a:off x="4676197" y="1662545"/>
            <a:ext cx="1207943" cy="848591"/>
          </a:xfrm>
          <a:custGeom>
            <a:avLst/>
            <a:gdLst/>
            <a:ahLst/>
            <a:cxnLst/>
            <a:rect l="l" t="t" r="r" b="b"/>
            <a:pathLst>
              <a:path w="191" h="134" extrusionOk="0">
                <a:moveTo>
                  <a:pt x="47" y="29"/>
                </a:moveTo>
                <a:cubicBezTo>
                  <a:pt x="0" y="111"/>
                  <a:pt x="0" y="111"/>
                  <a:pt x="0" y="111"/>
                </a:cubicBezTo>
                <a:cubicBezTo>
                  <a:pt x="38" y="133"/>
                  <a:pt x="87" y="134"/>
                  <a:pt x="128" y="111"/>
                </a:cubicBezTo>
                <a:cubicBezTo>
                  <a:pt x="169" y="87"/>
                  <a:pt x="191" y="44"/>
                  <a:pt x="191" y="0"/>
                </a:cubicBezTo>
                <a:cubicBezTo>
                  <a:pt x="97" y="0"/>
                  <a:pt x="97" y="0"/>
                  <a:pt x="97" y="0"/>
                </a:cubicBezTo>
                <a:cubicBezTo>
                  <a:pt x="79" y="0"/>
                  <a:pt x="57" y="13"/>
                  <a:pt x="47" y="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dirty="0">
              <a:solidFill>
                <a:schemeClr val="dk1"/>
              </a:solidFill>
              <a:latin typeface="Calibri"/>
              <a:ea typeface="Calibri"/>
              <a:cs typeface="Calibri"/>
              <a:sym typeface="Calibri"/>
            </a:endParaRPr>
          </a:p>
        </p:txBody>
      </p:sp>
      <p:sp>
        <p:nvSpPr>
          <p:cNvPr id="15" name="shp10">
            <a:extLst>
              <a:ext uri="{FF2B5EF4-FFF2-40B4-BE49-F238E27FC236}">
                <a16:creationId xmlns:a16="http://schemas.microsoft.com/office/drawing/2014/main" id="{A199D831-256B-4057-9470-29FB67B132EA}"/>
              </a:ext>
            </a:extLst>
          </p:cNvPr>
          <p:cNvSpPr/>
          <p:nvPr/>
        </p:nvSpPr>
        <p:spPr>
          <a:xfrm>
            <a:off x="4169640" y="985692"/>
            <a:ext cx="798079" cy="1329170"/>
          </a:xfrm>
          <a:custGeom>
            <a:avLst/>
            <a:gdLst/>
            <a:ahLst/>
            <a:cxnLst/>
            <a:rect l="l" t="t" r="r" b="b"/>
            <a:pathLst>
              <a:path w="126" h="210" extrusionOk="0">
                <a:moveTo>
                  <a:pt x="112" y="135"/>
                </a:moveTo>
                <a:cubicBezTo>
                  <a:pt x="125" y="115"/>
                  <a:pt x="126" y="89"/>
                  <a:pt x="113" y="67"/>
                </a:cubicBezTo>
                <a:cubicBezTo>
                  <a:pt x="113" y="67"/>
                  <a:pt x="113" y="67"/>
                  <a:pt x="113" y="67"/>
                </a:cubicBezTo>
                <a:cubicBezTo>
                  <a:pt x="75" y="0"/>
                  <a:pt x="75" y="0"/>
                  <a:pt x="75" y="0"/>
                </a:cubicBezTo>
                <a:cubicBezTo>
                  <a:pt x="18" y="37"/>
                  <a:pt x="0" y="112"/>
                  <a:pt x="34" y="171"/>
                </a:cubicBezTo>
                <a:cubicBezTo>
                  <a:pt x="43" y="187"/>
                  <a:pt x="55" y="200"/>
                  <a:pt x="69" y="210"/>
                </a:cubicBezTo>
                <a:cubicBezTo>
                  <a:pt x="112" y="135"/>
                  <a:pt x="112" y="135"/>
                  <a:pt x="112" y="135"/>
                </a:cubicBezTo>
                <a:cubicBezTo>
                  <a:pt x="112" y="135"/>
                  <a:pt x="112" y="135"/>
                  <a:pt x="112" y="13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600">
              <a:solidFill>
                <a:schemeClr val="dk1"/>
              </a:solidFill>
              <a:latin typeface="Calibri"/>
              <a:cs typeface="Calibri"/>
              <a:sym typeface="Calibri"/>
            </a:endParaRPr>
          </a:p>
        </p:txBody>
      </p:sp>
      <p:sp>
        <p:nvSpPr>
          <p:cNvPr id="16" name="shp11">
            <a:extLst>
              <a:ext uri="{FF2B5EF4-FFF2-40B4-BE49-F238E27FC236}">
                <a16:creationId xmlns:a16="http://schemas.microsoft.com/office/drawing/2014/main" id="{9163A13A-47F8-4C2D-85EC-D3EE3C8940A6}"/>
              </a:ext>
            </a:extLst>
          </p:cNvPr>
          <p:cNvSpPr/>
          <p:nvPr/>
        </p:nvSpPr>
        <p:spPr>
          <a:xfrm>
            <a:off x="4713720" y="751897"/>
            <a:ext cx="1170420" cy="828386"/>
          </a:xfrm>
          <a:custGeom>
            <a:avLst/>
            <a:gdLst/>
            <a:ahLst/>
            <a:cxnLst/>
            <a:rect l="l" t="t" r="r" b="b"/>
            <a:pathLst>
              <a:path w="185" h="131" extrusionOk="0">
                <a:moveTo>
                  <a:pt x="37" y="95"/>
                </a:moveTo>
                <a:cubicBezTo>
                  <a:pt x="37" y="95"/>
                  <a:pt x="37" y="95"/>
                  <a:pt x="37" y="95"/>
                </a:cubicBezTo>
                <a:cubicBezTo>
                  <a:pt x="51" y="118"/>
                  <a:pt x="75" y="131"/>
                  <a:pt x="100" y="131"/>
                </a:cubicBezTo>
                <a:cubicBezTo>
                  <a:pt x="100" y="131"/>
                  <a:pt x="100" y="131"/>
                  <a:pt x="100" y="131"/>
                </a:cubicBezTo>
                <a:cubicBezTo>
                  <a:pt x="185" y="131"/>
                  <a:pt x="185" y="131"/>
                  <a:pt x="185" y="131"/>
                </a:cubicBezTo>
                <a:cubicBezTo>
                  <a:pt x="183" y="114"/>
                  <a:pt x="178" y="97"/>
                  <a:pt x="168" y="81"/>
                </a:cubicBezTo>
                <a:cubicBezTo>
                  <a:pt x="134" y="22"/>
                  <a:pt x="60" y="0"/>
                  <a:pt x="0" y="31"/>
                </a:cubicBezTo>
                <a:lnTo>
                  <a:pt x="37" y="9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18" name="shp12">
            <a:extLst>
              <a:ext uri="{FF2B5EF4-FFF2-40B4-BE49-F238E27FC236}">
                <a16:creationId xmlns:a16="http://schemas.microsoft.com/office/drawing/2014/main" id="{56903505-31C8-4A27-9865-EF568835627D}"/>
              </a:ext>
            </a:extLst>
          </p:cNvPr>
          <p:cNvSpPr txBox="1"/>
          <p:nvPr/>
        </p:nvSpPr>
        <p:spPr>
          <a:xfrm>
            <a:off x="5078845" y="1818409"/>
            <a:ext cx="666750" cy="63211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3200" b="1" i="0" u="none">
                <a:solidFill>
                  <a:srgbClr val="FFFFFF"/>
                </a:solidFill>
                <a:latin typeface="Open Sans SemiBold"/>
                <a:ea typeface="Open Sans SemiBold"/>
                <a:cs typeface="Open Sans SemiBold"/>
                <a:sym typeface="Open Sans SemiBold"/>
              </a:rPr>
              <a:t>06</a:t>
            </a:r>
            <a:endParaRPr sz="1600"/>
          </a:p>
        </p:txBody>
      </p:sp>
      <p:sp>
        <p:nvSpPr>
          <p:cNvPr id="21" name="shp14">
            <a:extLst>
              <a:ext uri="{FF2B5EF4-FFF2-40B4-BE49-F238E27FC236}">
                <a16:creationId xmlns:a16="http://schemas.microsoft.com/office/drawing/2014/main" id="{F42691FF-6474-4735-9964-CC25E97300F8}"/>
              </a:ext>
            </a:extLst>
          </p:cNvPr>
          <p:cNvSpPr/>
          <p:nvPr/>
        </p:nvSpPr>
        <p:spPr>
          <a:xfrm>
            <a:off x="6314209" y="1662545"/>
            <a:ext cx="1207943" cy="848591"/>
          </a:xfrm>
          <a:custGeom>
            <a:avLst/>
            <a:gdLst/>
            <a:ahLst/>
            <a:cxnLst/>
            <a:rect l="l" t="t" r="r" b="b"/>
            <a:pathLst>
              <a:path w="191" h="134" extrusionOk="0">
                <a:moveTo>
                  <a:pt x="94" y="0"/>
                </a:moveTo>
                <a:cubicBezTo>
                  <a:pt x="0" y="0"/>
                  <a:pt x="0" y="0"/>
                  <a:pt x="0" y="0"/>
                </a:cubicBezTo>
                <a:cubicBezTo>
                  <a:pt x="0" y="44"/>
                  <a:pt x="23" y="87"/>
                  <a:pt x="63" y="111"/>
                </a:cubicBezTo>
                <a:cubicBezTo>
                  <a:pt x="104" y="134"/>
                  <a:pt x="153" y="133"/>
                  <a:pt x="191" y="111"/>
                </a:cubicBezTo>
                <a:cubicBezTo>
                  <a:pt x="144" y="29"/>
                  <a:pt x="144" y="29"/>
                  <a:pt x="144" y="29"/>
                </a:cubicBezTo>
                <a:cubicBezTo>
                  <a:pt x="135" y="13"/>
                  <a:pt x="112" y="0"/>
                  <a:pt x="94" y="0"/>
                </a:cubicBezTo>
                <a:close/>
              </a:path>
            </a:pathLst>
          </a:custGeom>
          <a:solidFill>
            <a:schemeClr val="tx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22" name="shp15">
            <a:extLst>
              <a:ext uri="{FF2B5EF4-FFF2-40B4-BE49-F238E27FC236}">
                <a16:creationId xmlns:a16="http://schemas.microsoft.com/office/drawing/2014/main" id="{02936E76-8064-449B-89B9-E835DE455DA7}"/>
              </a:ext>
            </a:extLst>
          </p:cNvPr>
          <p:cNvSpPr/>
          <p:nvPr/>
        </p:nvSpPr>
        <p:spPr>
          <a:xfrm>
            <a:off x="6314209" y="751897"/>
            <a:ext cx="1170420" cy="828386"/>
          </a:xfrm>
          <a:custGeom>
            <a:avLst/>
            <a:gdLst/>
            <a:ahLst/>
            <a:cxnLst/>
            <a:rect l="l" t="t" r="r" b="b"/>
            <a:pathLst>
              <a:path w="185" h="131" extrusionOk="0">
                <a:moveTo>
                  <a:pt x="87" y="131"/>
                </a:moveTo>
                <a:cubicBezTo>
                  <a:pt x="111" y="131"/>
                  <a:pt x="134" y="119"/>
                  <a:pt x="146" y="98"/>
                </a:cubicBezTo>
                <a:cubicBezTo>
                  <a:pt x="146" y="98"/>
                  <a:pt x="146" y="98"/>
                  <a:pt x="146" y="98"/>
                </a:cubicBezTo>
                <a:cubicBezTo>
                  <a:pt x="185" y="31"/>
                  <a:pt x="185" y="31"/>
                  <a:pt x="185" y="31"/>
                </a:cubicBezTo>
                <a:cubicBezTo>
                  <a:pt x="125" y="0"/>
                  <a:pt x="51" y="22"/>
                  <a:pt x="17" y="81"/>
                </a:cubicBezTo>
                <a:cubicBezTo>
                  <a:pt x="8" y="97"/>
                  <a:pt x="2" y="114"/>
                  <a:pt x="0" y="131"/>
                </a:cubicBezTo>
                <a:cubicBezTo>
                  <a:pt x="87" y="131"/>
                  <a:pt x="87" y="131"/>
                  <a:pt x="87" y="131"/>
                </a:cubicBezTo>
                <a:cubicBezTo>
                  <a:pt x="87" y="131"/>
                  <a:pt x="87" y="131"/>
                  <a:pt x="87" y="131"/>
                </a:cubicBezTo>
                <a:close/>
              </a:path>
            </a:pathLst>
          </a:custGeom>
          <a:solidFill>
            <a:schemeClr val="bg1">
              <a:lumMod val="9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23" name="shp16">
            <a:extLst>
              <a:ext uri="{FF2B5EF4-FFF2-40B4-BE49-F238E27FC236}">
                <a16:creationId xmlns:a16="http://schemas.microsoft.com/office/drawing/2014/main" id="{95094F96-A58F-4546-9277-96C094627B18}"/>
              </a:ext>
            </a:extLst>
          </p:cNvPr>
          <p:cNvSpPr/>
          <p:nvPr/>
        </p:nvSpPr>
        <p:spPr>
          <a:xfrm>
            <a:off x="7237845" y="985692"/>
            <a:ext cx="790864" cy="1329170"/>
          </a:xfrm>
          <a:custGeom>
            <a:avLst/>
            <a:gdLst/>
            <a:ahLst/>
            <a:cxnLst/>
            <a:rect l="l" t="t" r="r" b="b"/>
            <a:pathLst>
              <a:path w="125" h="210" extrusionOk="0">
                <a:moveTo>
                  <a:pt x="13" y="65"/>
                </a:moveTo>
                <a:cubicBezTo>
                  <a:pt x="13" y="65"/>
                  <a:pt x="13" y="65"/>
                  <a:pt x="13" y="65"/>
                </a:cubicBezTo>
                <a:cubicBezTo>
                  <a:pt x="0" y="88"/>
                  <a:pt x="1" y="115"/>
                  <a:pt x="14" y="137"/>
                </a:cubicBezTo>
                <a:cubicBezTo>
                  <a:pt x="14" y="137"/>
                  <a:pt x="14" y="137"/>
                  <a:pt x="14" y="137"/>
                </a:cubicBezTo>
                <a:cubicBezTo>
                  <a:pt x="56" y="210"/>
                  <a:pt x="56" y="210"/>
                  <a:pt x="56" y="210"/>
                </a:cubicBezTo>
                <a:cubicBezTo>
                  <a:pt x="70" y="200"/>
                  <a:pt x="82" y="187"/>
                  <a:pt x="91" y="171"/>
                </a:cubicBezTo>
                <a:cubicBezTo>
                  <a:pt x="125" y="112"/>
                  <a:pt x="107" y="37"/>
                  <a:pt x="50" y="0"/>
                </a:cubicBezTo>
                <a:lnTo>
                  <a:pt x="13" y="6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25" name="shp17">
            <a:extLst>
              <a:ext uri="{FF2B5EF4-FFF2-40B4-BE49-F238E27FC236}">
                <a16:creationId xmlns:a16="http://schemas.microsoft.com/office/drawing/2014/main" id="{F5FBB380-D7DB-4BD7-9195-BEBB0AD57735}"/>
              </a:ext>
            </a:extLst>
          </p:cNvPr>
          <p:cNvSpPr txBox="1"/>
          <p:nvPr/>
        </p:nvSpPr>
        <p:spPr>
          <a:xfrm>
            <a:off x="6689436" y="1803977"/>
            <a:ext cx="665306" cy="63211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3200" b="1" i="0" u="none">
                <a:solidFill>
                  <a:srgbClr val="FFFFFF"/>
                </a:solidFill>
                <a:latin typeface="Open Sans SemiBold"/>
                <a:ea typeface="Open Sans SemiBold"/>
                <a:cs typeface="Open Sans SemiBold"/>
                <a:sym typeface="Open Sans SemiBold"/>
              </a:rPr>
              <a:t>01</a:t>
            </a:r>
            <a:endParaRPr sz="1600"/>
          </a:p>
        </p:txBody>
      </p:sp>
      <p:sp>
        <p:nvSpPr>
          <p:cNvPr id="28" name="shp19">
            <a:extLst>
              <a:ext uri="{FF2B5EF4-FFF2-40B4-BE49-F238E27FC236}">
                <a16:creationId xmlns:a16="http://schemas.microsoft.com/office/drawing/2014/main" id="{F4054FBD-4BD0-47DA-A8DD-3FD01A1D6C17}"/>
              </a:ext>
            </a:extLst>
          </p:cNvPr>
          <p:cNvSpPr/>
          <p:nvPr/>
        </p:nvSpPr>
        <p:spPr>
          <a:xfrm>
            <a:off x="7333095" y="2733386"/>
            <a:ext cx="759114" cy="1391227"/>
          </a:xfrm>
          <a:custGeom>
            <a:avLst/>
            <a:gdLst/>
            <a:ahLst/>
            <a:cxnLst/>
            <a:rect l="l" t="t" r="r" b="b"/>
            <a:pathLst>
              <a:path w="120" h="220" extrusionOk="0">
                <a:moveTo>
                  <a:pt x="110" y="81"/>
                </a:moveTo>
                <a:cubicBezTo>
                  <a:pt x="63" y="0"/>
                  <a:pt x="63" y="0"/>
                  <a:pt x="63" y="0"/>
                </a:cubicBezTo>
                <a:cubicBezTo>
                  <a:pt x="25" y="22"/>
                  <a:pt x="0" y="63"/>
                  <a:pt x="0" y="110"/>
                </a:cubicBezTo>
                <a:cubicBezTo>
                  <a:pt x="0" y="157"/>
                  <a:pt x="25" y="198"/>
                  <a:pt x="63" y="220"/>
                </a:cubicBezTo>
                <a:cubicBezTo>
                  <a:pt x="110" y="139"/>
                  <a:pt x="110" y="139"/>
                  <a:pt x="110" y="139"/>
                </a:cubicBezTo>
                <a:cubicBezTo>
                  <a:pt x="120" y="123"/>
                  <a:pt x="120" y="97"/>
                  <a:pt x="110" y="8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29" name="shp20">
            <a:extLst>
              <a:ext uri="{FF2B5EF4-FFF2-40B4-BE49-F238E27FC236}">
                <a16:creationId xmlns:a16="http://schemas.microsoft.com/office/drawing/2014/main" id="{C3AD9666-00AA-418B-A36B-BF71E72F2189}"/>
              </a:ext>
            </a:extLst>
          </p:cNvPr>
          <p:cNvSpPr/>
          <p:nvPr/>
        </p:nvSpPr>
        <p:spPr>
          <a:xfrm>
            <a:off x="7807902" y="2625147"/>
            <a:ext cx="1131455" cy="766329"/>
          </a:xfrm>
          <a:custGeom>
            <a:avLst/>
            <a:gdLst/>
            <a:ahLst/>
            <a:cxnLst/>
            <a:rect l="l" t="t" r="r" b="b"/>
            <a:pathLst>
              <a:path w="179" h="121" extrusionOk="0">
                <a:moveTo>
                  <a:pt x="44" y="86"/>
                </a:moveTo>
                <a:cubicBezTo>
                  <a:pt x="55" y="106"/>
                  <a:pt x="77" y="120"/>
                  <a:pt x="102" y="121"/>
                </a:cubicBezTo>
                <a:cubicBezTo>
                  <a:pt x="102" y="121"/>
                  <a:pt x="102" y="121"/>
                  <a:pt x="102" y="121"/>
                </a:cubicBezTo>
                <a:cubicBezTo>
                  <a:pt x="179" y="121"/>
                  <a:pt x="179" y="121"/>
                  <a:pt x="179" y="121"/>
                </a:cubicBezTo>
                <a:cubicBezTo>
                  <a:pt x="176" y="53"/>
                  <a:pt x="120" y="0"/>
                  <a:pt x="52" y="0"/>
                </a:cubicBezTo>
                <a:cubicBezTo>
                  <a:pt x="34" y="0"/>
                  <a:pt x="16" y="4"/>
                  <a:pt x="0" y="11"/>
                </a:cubicBezTo>
                <a:cubicBezTo>
                  <a:pt x="44" y="86"/>
                  <a:pt x="44" y="86"/>
                  <a:pt x="44" y="86"/>
                </a:cubicBezTo>
                <a:cubicBezTo>
                  <a:pt x="44" y="86"/>
                  <a:pt x="44" y="86"/>
                  <a:pt x="44" y="86"/>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600">
              <a:solidFill>
                <a:schemeClr val="dk1"/>
              </a:solidFill>
              <a:latin typeface="Calibri"/>
              <a:cs typeface="Calibri"/>
              <a:sym typeface="Calibri"/>
            </a:endParaRPr>
          </a:p>
        </p:txBody>
      </p:sp>
      <p:sp>
        <p:nvSpPr>
          <p:cNvPr id="30" name="shp21">
            <a:extLst>
              <a:ext uri="{FF2B5EF4-FFF2-40B4-BE49-F238E27FC236}">
                <a16:creationId xmlns:a16="http://schemas.microsoft.com/office/drawing/2014/main" id="{E068E615-4687-42F7-B31C-16386D800529}"/>
              </a:ext>
            </a:extLst>
          </p:cNvPr>
          <p:cNvSpPr/>
          <p:nvPr/>
        </p:nvSpPr>
        <p:spPr>
          <a:xfrm>
            <a:off x="7807902" y="3473738"/>
            <a:ext cx="1131455" cy="764886"/>
          </a:xfrm>
          <a:custGeom>
            <a:avLst/>
            <a:gdLst/>
            <a:ahLst/>
            <a:cxnLst/>
            <a:rect l="l" t="t" r="r" b="b"/>
            <a:pathLst>
              <a:path w="179" h="121" extrusionOk="0">
                <a:moveTo>
                  <a:pt x="105" y="0"/>
                </a:moveTo>
                <a:cubicBezTo>
                  <a:pt x="105" y="0"/>
                  <a:pt x="105" y="0"/>
                  <a:pt x="105" y="0"/>
                </a:cubicBezTo>
                <a:cubicBezTo>
                  <a:pt x="78" y="0"/>
                  <a:pt x="55" y="15"/>
                  <a:pt x="43" y="36"/>
                </a:cubicBezTo>
                <a:cubicBezTo>
                  <a:pt x="43" y="36"/>
                  <a:pt x="43" y="36"/>
                  <a:pt x="43" y="36"/>
                </a:cubicBezTo>
                <a:cubicBezTo>
                  <a:pt x="0" y="110"/>
                  <a:pt x="0" y="110"/>
                  <a:pt x="0" y="110"/>
                </a:cubicBezTo>
                <a:cubicBezTo>
                  <a:pt x="16" y="117"/>
                  <a:pt x="34" y="121"/>
                  <a:pt x="52" y="121"/>
                </a:cubicBezTo>
                <a:cubicBezTo>
                  <a:pt x="120" y="121"/>
                  <a:pt x="176" y="67"/>
                  <a:pt x="179" y="0"/>
                </a:cubicBezTo>
                <a:lnTo>
                  <a:pt x="105"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32" name="shp22">
            <a:extLst>
              <a:ext uri="{FF2B5EF4-FFF2-40B4-BE49-F238E27FC236}">
                <a16:creationId xmlns:a16="http://schemas.microsoft.com/office/drawing/2014/main" id="{6C0E9EFD-347B-4268-BD1B-254D7EF495C2}"/>
              </a:ext>
            </a:extLst>
          </p:cNvPr>
          <p:cNvSpPr txBox="1"/>
          <p:nvPr/>
        </p:nvSpPr>
        <p:spPr>
          <a:xfrm>
            <a:off x="7474527" y="3196647"/>
            <a:ext cx="666750" cy="63211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3200" b="1" i="0" u="none">
                <a:solidFill>
                  <a:srgbClr val="FFFFFF"/>
                </a:solidFill>
                <a:latin typeface="Open Sans SemiBold"/>
                <a:ea typeface="Open Sans SemiBold"/>
                <a:cs typeface="Open Sans SemiBold"/>
                <a:sym typeface="Open Sans SemiBold"/>
              </a:rPr>
              <a:t>02</a:t>
            </a:r>
            <a:endParaRPr sz="1600"/>
          </a:p>
        </p:txBody>
      </p:sp>
      <p:sp>
        <p:nvSpPr>
          <p:cNvPr id="35" name="shp24">
            <a:extLst>
              <a:ext uri="{FF2B5EF4-FFF2-40B4-BE49-F238E27FC236}">
                <a16:creationId xmlns:a16="http://schemas.microsoft.com/office/drawing/2014/main" id="{26F58B56-11D4-48CA-A15E-78F60AEF6BC7}"/>
              </a:ext>
            </a:extLst>
          </p:cNvPr>
          <p:cNvSpPr/>
          <p:nvPr/>
        </p:nvSpPr>
        <p:spPr>
          <a:xfrm>
            <a:off x="6314209" y="4346864"/>
            <a:ext cx="1207943" cy="848591"/>
          </a:xfrm>
          <a:custGeom>
            <a:avLst/>
            <a:gdLst/>
            <a:ahLst/>
            <a:cxnLst/>
            <a:rect l="l" t="t" r="r" b="b"/>
            <a:pathLst>
              <a:path w="191" h="134" extrusionOk="0">
                <a:moveTo>
                  <a:pt x="144" y="105"/>
                </a:moveTo>
                <a:cubicBezTo>
                  <a:pt x="191" y="24"/>
                  <a:pt x="191" y="24"/>
                  <a:pt x="191" y="24"/>
                </a:cubicBezTo>
                <a:cubicBezTo>
                  <a:pt x="153" y="2"/>
                  <a:pt x="104" y="0"/>
                  <a:pt x="63" y="24"/>
                </a:cubicBezTo>
                <a:cubicBezTo>
                  <a:pt x="23" y="47"/>
                  <a:pt x="0" y="90"/>
                  <a:pt x="0" y="134"/>
                </a:cubicBezTo>
                <a:cubicBezTo>
                  <a:pt x="94" y="134"/>
                  <a:pt x="94" y="134"/>
                  <a:pt x="94" y="134"/>
                </a:cubicBezTo>
                <a:cubicBezTo>
                  <a:pt x="112" y="134"/>
                  <a:pt x="135" y="121"/>
                  <a:pt x="144" y="1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36" name="shp25">
            <a:extLst>
              <a:ext uri="{FF2B5EF4-FFF2-40B4-BE49-F238E27FC236}">
                <a16:creationId xmlns:a16="http://schemas.microsoft.com/office/drawing/2014/main" id="{A96C2A09-9E34-4AA0-ACD4-C7D45C02E4A7}"/>
              </a:ext>
            </a:extLst>
          </p:cNvPr>
          <p:cNvSpPr/>
          <p:nvPr/>
        </p:nvSpPr>
        <p:spPr>
          <a:xfrm>
            <a:off x="7232073" y="4543137"/>
            <a:ext cx="796636" cy="1329170"/>
          </a:xfrm>
          <a:custGeom>
            <a:avLst/>
            <a:gdLst/>
            <a:ahLst/>
            <a:cxnLst/>
            <a:rect l="l" t="t" r="r" b="b"/>
            <a:pathLst>
              <a:path w="126" h="210" extrusionOk="0">
                <a:moveTo>
                  <a:pt x="14" y="75"/>
                </a:moveTo>
                <a:cubicBezTo>
                  <a:pt x="1" y="95"/>
                  <a:pt x="0" y="121"/>
                  <a:pt x="13" y="143"/>
                </a:cubicBezTo>
                <a:cubicBezTo>
                  <a:pt x="13" y="143"/>
                  <a:pt x="13" y="143"/>
                  <a:pt x="13" y="143"/>
                </a:cubicBezTo>
                <a:cubicBezTo>
                  <a:pt x="51" y="210"/>
                  <a:pt x="51" y="210"/>
                  <a:pt x="51" y="210"/>
                </a:cubicBezTo>
                <a:cubicBezTo>
                  <a:pt x="108" y="173"/>
                  <a:pt x="126" y="98"/>
                  <a:pt x="92" y="39"/>
                </a:cubicBezTo>
                <a:cubicBezTo>
                  <a:pt x="83" y="23"/>
                  <a:pt x="71" y="10"/>
                  <a:pt x="57" y="0"/>
                </a:cubicBezTo>
                <a:cubicBezTo>
                  <a:pt x="14" y="75"/>
                  <a:pt x="14" y="75"/>
                  <a:pt x="14" y="75"/>
                </a:cubicBezTo>
                <a:cubicBezTo>
                  <a:pt x="14" y="75"/>
                  <a:pt x="14" y="75"/>
                  <a:pt x="14" y="7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600">
              <a:solidFill>
                <a:schemeClr val="dk1"/>
              </a:solidFill>
              <a:latin typeface="Calibri"/>
              <a:cs typeface="Calibri"/>
              <a:sym typeface="Calibri"/>
            </a:endParaRPr>
          </a:p>
        </p:txBody>
      </p:sp>
      <p:sp>
        <p:nvSpPr>
          <p:cNvPr id="37" name="shp26">
            <a:extLst>
              <a:ext uri="{FF2B5EF4-FFF2-40B4-BE49-F238E27FC236}">
                <a16:creationId xmlns:a16="http://schemas.microsoft.com/office/drawing/2014/main" id="{16BC94B4-653D-4A18-B23A-8711DD8462D7}"/>
              </a:ext>
            </a:extLst>
          </p:cNvPr>
          <p:cNvSpPr/>
          <p:nvPr/>
        </p:nvSpPr>
        <p:spPr>
          <a:xfrm>
            <a:off x="6314209" y="5277716"/>
            <a:ext cx="1170420" cy="828386"/>
          </a:xfrm>
          <a:custGeom>
            <a:avLst/>
            <a:gdLst/>
            <a:ahLst/>
            <a:cxnLst/>
            <a:rect l="l" t="t" r="r" b="b"/>
            <a:pathLst>
              <a:path w="185" h="131" extrusionOk="0">
                <a:moveTo>
                  <a:pt x="148" y="36"/>
                </a:moveTo>
                <a:cubicBezTo>
                  <a:pt x="148" y="36"/>
                  <a:pt x="148" y="36"/>
                  <a:pt x="148" y="36"/>
                </a:cubicBezTo>
                <a:cubicBezTo>
                  <a:pt x="134" y="13"/>
                  <a:pt x="110" y="0"/>
                  <a:pt x="85" y="0"/>
                </a:cubicBezTo>
                <a:cubicBezTo>
                  <a:pt x="85" y="0"/>
                  <a:pt x="85" y="0"/>
                  <a:pt x="85" y="0"/>
                </a:cubicBezTo>
                <a:cubicBezTo>
                  <a:pt x="0" y="0"/>
                  <a:pt x="0" y="0"/>
                  <a:pt x="0" y="0"/>
                </a:cubicBezTo>
                <a:cubicBezTo>
                  <a:pt x="2" y="18"/>
                  <a:pt x="8" y="35"/>
                  <a:pt x="17" y="51"/>
                </a:cubicBezTo>
                <a:cubicBezTo>
                  <a:pt x="51" y="110"/>
                  <a:pt x="125" y="131"/>
                  <a:pt x="185" y="101"/>
                </a:cubicBezTo>
                <a:lnTo>
                  <a:pt x="148" y="3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39" name="shp27">
            <a:extLst>
              <a:ext uri="{FF2B5EF4-FFF2-40B4-BE49-F238E27FC236}">
                <a16:creationId xmlns:a16="http://schemas.microsoft.com/office/drawing/2014/main" id="{E7C2F112-5C49-40BD-B65E-74F1F1E58A32}"/>
              </a:ext>
            </a:extLst>
          </p:cNvPr>
          <p:cNvSpPr txBox="1"/>
          <p:nvPr/>
        </p:nvSpPr>
        <p:spPr>
          <a:xfrm>
            <a:off x="6667789" y="4582102"/>
            <a:ext cx="665306" cy="63211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3200" b="1" i="0" u="none">
                <a:solidFill>
                  <a:srgbClr val="FFFFFF"/>
                </a:solidFill>
                <a:latin typeface="Open Sans SemiBold"/>
                <a:ea typeface="Open Sans SemiBold"/>
                <a:cs typeface="Open Sans SemiBold"/>
                <a:sym typeface="Open Sans SemiBold"/>
              </a:rPr>
              <a:t>03</a:t>
            </a:r>
            <a:endParaRPr sz="1600"/>
          </a:p>
        </p:txBody>
      </p:sp>
      <p:sp>
        <p:nvSpPr>
          <p:cNvPr id="42" name="shp29">
            <a:extLst>
              <a:ext uri="{FF2B5EF4-FFF2-40B4-BE49-F238E27FC236}">
                <a16:creationId xmlns:a16="http://schemas.microsoft.com/office/drawing/2014/main" id="{4374267D-830B-489D-8BA6-6B754B7D27EF}"/>
              </a:ext>
            </a:extLst>
          </p:cNvPr>
          <p:cNvSpPr/>
          <p:nvPr/>
        </p:nvSpPr>
        <p:spPr>
          <a:xfrm>
            <a:off x="4676197" y="4346864"/>
            <a:ext cx="1207943" cy="848591"/>
          </a:xfrm>
          <a:custGeom>
            <a:avLst/>
            <a:gdLst/>
            <a:ahLst/>
            <a:cxnLst/>
            <a:rect l="l" t="t" r="r" b="b"/>
            <a:pathLst>
              <a:path w="191" h="134" extrusionOk="0">
                <a:moveTo>
                  <a:pt x="97" y="134"/>
                </a:moveTo>
                <a:cubicBezTo>
                  <a:pt x="191" y="134"/>
                  <a:pt x="191" y="134"/>
                  <a:pt x="191" y="134"/>
                </a:cubicBezTo>
                <a:cubicBezTo>
                  <a:pt x="191" y="90"/>
                  <a:pt x="169" y="47"/>
                  <a:pt x="128" y="24"/>
                </a:cubicBezTo>
                <a:cubicBezTo>
                  <a:pt x="87" y="0"/>
                  <a:pt x="38" y="2"/>
                  <a:pt x="0" y="24"/>
                </a:cubicBezTo>
                <a:cubicBezTo>
                  <a:pt x="47" y="105"/>
                  <a:pt x="47" y="105"/>
                  <a:pt x="47" y="105"/>
                </a:cubicBezTo>
                <a:cubicBezTo>
                  <a:pt x="57" y="121"/>
                  <a:pt x="79" y="134"/>
                  <a:pt x="97" y="134"/>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dirty="0">
              <a:solidFill>
                <a:schemeClr val="dk1"/>
              </a:solidFill>
              <a:latin typeface="Calibri"/>
              <a:ea typeface="Calibri"/>
              <a:cs typeface="Calibri"/>
              <a:sym typeface="Calibri"/>
            </a:endParaRPr>
          </a:p>
        </p:txBody>
      </p:sp>
      <p:sp>
        <p:nvSpPr>
          <p:cNvPr id="43" name="shp30">
            <a:extLst>
              <a:ext uri="{FF2B5EF4-FFF2-40B4-BE49-F238E27FC236}">
                <a16:creationId xmlns:a16="http://schemas.microsoft.com/office/drawing/2014/main" id="{ED65AE04-DED8-4867-8B5E-19EE315A3C94}"/>
              </a:ext>
            </a:extLst>
          </p:cNvPr>
          <p:cNvSpPr/>
          <p:nvPr/>
        </p:nvSpPr>
        <p:spPr>
          <a:xfrm>
            <a:off x="4713720" y="5277716"/>
            <a:ext cx="1170420" cy="828386"/>
          </a:xfrm>
          <a:custGeom>
            <a:avLst/>
            <a:gdLst/>
            <a:ahLst/>
            <a:cxnLst/>
            <a:rect l="l" t="t" r="r" b="b"/>
            <a:pathLst>
              <a:path w="185" h="131" extrusionOk="0">
                <a:moveTo>
                  <a:pt x="98" y="0"/>
                </a:moveTo>
                <a:cubicBezTo>
                  <a:pt x="74" y="0"/>
                  <a:pt x="51" y="12"/>
                  <a:pt x="39" y="34"/>
                </a:cubicBezTo>
                <a:cubicBezTo>
                  <a:pt x="39" y="34"/>
                  <a:pt x="39" y="34"/>
                  <a:pt x="39" y="34"/>
                </a:cubicBezTo>
                <a:cubicBezTo>
                  <a:pt x="0" y="101"/>
                  <a:pt x="0" y="101"/>
                  <a:pt x="0" y="101"/>
                </a:cubicBezTo>
                <a:cubicBezTo>
                  <a:pt x="60" y="131"/>
                  <a:pt x="134" y="110"/>
                  <a:pt x="168" y="51"/>
                </a:cubicBezTo>
                <a:cubicBezTo>
                  <a:pt x="178" y="35"/>
                  <a:pt x="183" y="18"/>
                  <a:pt x="185" y="0"/>
                </a:cubicBezTo>
                <a:cubicBezTo>
                  <a:pt x="98" y="0"/>
                  <a:pt x="98" y="0"/>
                  <a:pt x="98" y="0"/>
                </a:cubicBezTo>
                <a:cubicBezTo>
                  <a:pt x="98" y="0"/>
                  <a:pt x="98" y="0"/>
                  <a:pt x="98" y="0"/>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600">
              <a:solidFill>
                <a:schemeClr val="dk1"/>
              </a:solidFill>
              <a:latin typeface="Calibri"/>
              <a:cs typeface="Calibri"/>
              <a:sym typeface="Calibri"/>
            </a:endParaRPr>
          </a:p>
        </p:txBody>
      </p:sp>
      <p:sp>
        <p:nvSpPr>
          <p:cNvPr id="44" name="shp31">
            <a:extLst>
              <a:ext uri="{FF2B5EF4-FFF2-40B4-BE49-F238E27FC236}">
                <a16:creationId xmlns:a16="http://schemas.microsoft.com/office/drawing/2014/main" id="{389C3DEB-BE53-4619-A8FA-C1D78E40544A}"/>
              </a:ext>
            </a:extLst>
          </p:cNvPr>
          <p:cNvSpPr/>
          <p:nvPr/>
        </p:nvSpPr>
        <p:spPr>
          <a:xfrm>
            <a:off x="4169640" y="4543137"/>
            <a:ext cx="790864" cy="1329170"/>
          </a:xfrm>
          <a:custGeom>
            <a:avLst/>
            <a:gdLst/>
            <a:ahLst/>
            <a:cxnLst/>
            <a:rect l="l" t="t" r="r" b="b"/>
            <a:pathLst>
              <a:path w="125" h="210" extrusionOk="0">
                <a:moveTo>
                  <a:pt x="112" y="146"/>
                </a:moveTo>
                <a:cubicBezTo>
                  <a:pt x="112" y="146"/>
                  <a:pt x="112" y="146"/>
                  <a:pt x="112" y="146"/>
                </a:cubicBezTo>
                <a:cubicBezTo>
                  <a:pt x="125" y="123"/>
                  <a:pt x="124" y="95"/>
                  <a:pt x="111" y="73"/>
                </a:cubicBezTo>
                <a:cubicBezTo>
                  <a:pt x="111" y="73"/>
                  <a:pt x="111" y="73"/>
                  <a:pt x="111" y="73"/>
                </a:cubicBezTo>
                <a:cubicBezTo>
                  <a:pt x="69" y="0"/>
                  <a:pt x="69" y="0"/>
                  <a:pt x="69" y="0"/>
                </a:cubicBezTo>
                <a:cubicBezTo>
                  <a:pt x="55" y="10"/>
                  <a:pt x="43" y="23"/>
                  <a:pt x="34" y="39"/>
                </a:cubicBezTo>
                <a:cubicBezTo>
                  <a:pt x="0" y="98"/>
                  <a:pt x="18" y="173"/>
                  <a:pt x="75" y="210"/>
                </a:cubicBezTo>
                <a:lnTo>
                  <a:pt x="112" y="14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46" name="shp32">
            <a:extLst>
              <a:ext uri="{FF2B5EF4-FFF2-40B4-BE49-F238E27FC236}">
                <a16:creationId xmlns:a16="http://schemas.microsoft.com/office/drawing/2014/main" id="{EEB596AB-061C-442F-8D02-BF80E79BF0C6}"/>
              </a:ext>
            </a:extLst>
          </p:cNvPr>
          <p:cNvSpPr txBox="1"/>
          <p:nvPr/>
        </p:nvSpPr>
        <p:spPr>
          <a:xfrm>
            <a:off x="5068743" y="4589319"/>
            <a:ext cx="518102" cy="46326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3200" b="1" i="0" u="none">
                <a:solidFill>
                  <a:srgbClr val="FFFFFF"/>
                </a:solidFill>
                <a:latin typeface="Open Sans SemiBold"/>
                <a:ea typeface="Open Sans SemiBold"/>
                <a:cs typeface="Open Sans SemiBold"/>
                <a:sym typeface="Open Sans SemiBold"/>
              </a:rPr>
              <a:t>04</a:t>
            </a:r>
            <a:endParaRPr sz="1600"/>
          </a:p>
        </p:txBody>
      </p:sp>
      <p:sp>
        <p:nvSpPr>
          <p:cNvPr id="49" name="shp34">
            <a:extLst>
              <a:ext uri="{FF2B5EF4-FFF2-40B4-BE49-F238E27FC236}">
                <a16:creationId xmlns:a16="http://schemas.microsoft.com/office/drawing/2014/main" id="{0E260B04-5640-424E-A019-4CFE36EB2860}"/>
              </a:ext>
            </a:extLst>
          </p:cNvPr>
          <p:cNvSpPr/>
          <p:nvPr/>
        </p:nvSpPr>
        <p:spPr>
          <a:xfrm>
            <a:off x="4106141" y="2733386"/>
            <a:ext cx="759114" cy="1391227"/>
          </a:xfrm>
          <a:custGeom>
            <a:avLst/>
            <a:gdLst/>
            <a:ahLst/>
            <a:cxnLst/>
            <a:rect l="l" t="t" r="r" b="b"/>
            <a:pathLst>
              <a:path w="120" h="220" extrusionOk="0">
                <a:moveTo>
                  <a:pt x="10" y="139"/>
                </a:moveTo>
                <a:cubicBezTo>
                  <a:pt x="57" y="220"/>
                  <a:pt x="57" y="220"/>
                  <a:pt x="57" y="220"/>
                </a:cubicBezTo>
                <a:cubicBezTo>
                  <a:pt x="95" y="198"/>
                  <a:pt x="120" y="157"/>
                  <a:pt x="120" y="110"/>
                </a:cubicBezTo>
                <a:cubicBezTo>
                  <a:pt x="120" y="63"/>
                  <a:pt x="95" y="22"/>
                  <a:pt x="57" y="0"/>
                </a:cubicBezTo>
                <a:cubicBezTo>
                  <a:pt x="10" y="81"/>
                  <a:pt x="10" y="81"/>
                  <a:pt x="10" y="81"/>
                </a:cubicBezTo>
                <a:cubicBezTo>
                  <a:pt x="0" y="97"/>
                  <a:pt x="0" y="123"/>
                  <a:pt x="10" y="139"/>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50" name="shp35">
            <a:extLst>
              <a:ext uri="{FF2B5EF4-FFF2-40B4-BE49-F238E27FC236}">
                <a16:creationId xmlns:a16="http://schemas.microsoft.com/office/drawing/2014/main" id="{1B271FCB-05B8-418B-8FA0-EA0DB000FE96}"/>
              </a:ext>
            </a:extLst>
          </p:cNvPr>
          <p:cNvSpPr/>
          <p:nvPr/>
        </p:nvSpPr>
        <p:spPr>
          <a:xfrm>
            <a:off x="3258993" y="3473738"/>
            <a:ext cx="1132898" cy="764886"/>
          </a:xfrm>
          <a:custGeom>
            <a:avLst/>
            <a:gdLst/>
            <a:ahLst/>
            <a:cxnLst/>
            <a:rect l="l" t="t" r="r" b="b"/>
            <a:pathLst>
              <a:path w="179" h="121" extrusionOk="0">
                <a:moveTo>
                  <a:pt x="135" y="34"/>
                </a:moveTo>
                <a:cubicBezTo>
                  <a:pt x="124" y="14"/>
                  <a:pt x="102" y="0"/>
                  <a:pt x="77" y="0"/>
                </a:cubicBezTo>
                <a:cubicBezTo>
                  <a:pt x="77" y="0"/>
                  <a:pt x="77" y="0"/>
                  <a:pt x="77" y="0"/>
                </a:cubicBezTo>
                <a:cubicBezTo>
                  <a:pt x="0" y="0"/>
                  <a:pt x="0" y="0"/>
                  <a:pt x="0" y="0"/>
                </a:cubicBezTo>
                <a:cubicBezTo>
                  <a:pt x="3" y="67"/>
                  <a:pt x="59" y="121"/>
                  <a:pt x="127" y="121"/>
                </a:cubicBezTo>
                <a:cubicBezTo>
                  <a:pt x="145" y="121"/>
                  <a:pt x="163" y="117"/>
                  <a:pt x="179" y="110"/>
                </a:cubicBezTo>
                <a:cubicBezTo>
                  <a:pt x="135" y="34"/>
                  <a:pt x="135" y="34"/>
                  <a:pt x="135" y="34"/>
                </a:cubicBezTo>
                <a:cubicBezTo>
                  <a:pt x="135" y="34"/>
                  <a:pt x="135" y="34"/>
                  <a:pt x="135" y="34"/>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600">
              <a:solidFill>
                <a:schemeClr val="dk1"/>
              </a:solidFill>
              <a:latin typeface="Calibri"/>
              <a:cs typeface="Calibri"/>
              <a:sym typeface="Calibri"/>
            </a:endParaRPr>
          </a:p>
        </p:txBody>
      </p:sp>
      <p:sp>
        <p:nvSpPr>
          <p:cNvPr id="51" name="shp36">
            <a:extLst>
              <a:ext uri="{FF2B5EF4-FFF2-40B4-BE49-F238E27FC236}">
                <a16:creationId xmlns:a16="http://schemas.microsoft.com/office/drawing/2014/main" id="{D499CCDE-0E48-4403-B25F-92C049C8CC88}"/>
              </a:ext>
            </a:extLst>
          </p:cNvPr>
          <p:cNvSpPr/>
          <p:nvPr/>
        </p:nvSpPr>
        <p:spPr>
          <a:xfrm>
            <a:off x="3258993" y="2625147"/>
            <a:ext cx="1132898" cy="766329"/>
          </a:xfrm>
          <a:custGeom>
            <a:avLst/>
            <a:gdLst/>
            <a:ahLst/>
            <a:cxnLst/>
            <a:rect l="l" t="t" r="r" b="b"/>
            <a:pathLst>
              <a:path w="179" h="121" extrusionOk="0">
                <a:moveTo>
                  <a:pt x="74" y="121"/>
                </a:moveTo>
                <a:cubicBezTo>
                  <a:pt x="74" y="121"/>
                  <a:pt x="74" y="121"/>
                  <a:pt x="74" y="121"/>
                </a:cubicBezTo>
                <a:cubicBezTo>
                  <a:pt x="101" y="120"/>
                  <a:pt x="124" y="106"/>
                  <a:pt x="136" y="84"/>
                </a:cubicBezTo>
                <a:cubicBezTo>
                  <a:pt x="136" y="84"/>
                  <a:pt x="136" y="84"/>
                  <a:pt x="136" y="84"/>
                </a:cubicBezTo>
                <a:cubicBezTo>
                  <a:pt x="179" y="11"/>
                  <a:pt x="179" y="11"/>
                  <a:pt x="179" y="11"/>
                </a:cubicBezTo>
                <a:cubicBezTo>
                  <a:pt x="163" y="4"/>
                  <a:pt x="145" y="0"/>
                  <a:pt x="127" y="0"/>
                </a:cubicBezTo>
                <a:cubicBezTo>
                  <a:pt x="59" y="0"/>
                  <a:pt x="3" y="53"/>
                  <a:pt x="0" y="121"/>
                </a:cubicBezTo>
                <a:lnTo>
                  <a:pt x="74" y="121"/>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53" name="shp37">
            <a:extLst>
              <a:ext uri="{FF2B5EF4-FFF2-40B4-BE49-F238E27FC236}">
                <a16:creationId xmlns:a16="http://schemas.microsoft.com/office/drawing/2014/main" id="{2C480349-815C-4501-A2E2-5049AF536897}"/>
              </a:ext>
            </a:extLst>
          </p:cNvPr>
          <p:cNvSpPr txBox="1"/>
          <p:nvPr/>
        </p:nvSpPr>
        <p:spPr>
          <a:xfrm>
            <a:off x="4283652" y="3213965"/>
            <a:ext cx="665307" cy="63211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3200" b="1" i="0" u="none">
                <a:solidFill>
                  <a:srgbClr val="FFFFFF"/>
                </a:solidFill>
                <a:latin typeface="Open Sans SemiBold"/>
                <a:ea typeface="Open Sans SemiBold"/>
                <a:cs typeface="Open Sans SemiBold"/>
                <a:sym typeface="Open Sans SemiBold"/>
              </a:rPr>
              <a:t>05</a:t>
            </a:r>
            <a:endParaRPr sz="1600"/>
          </a:p>
        </p:txBody>
      </p:sp>
      <p:sp>
        <p:nvSpPr>
          <p:cNvPr id="55" name="shp39">
            <a:extLst>
              <a:ext uri="{FF2B5EF4-FFF2-40B4-BE49-F238E27FC236}">
                <a16:creationId xmlns:a16="http://schemas.microsoft.com/office/drawing/2014/main" id="{4ED5A064-8333-42D8-9CC1-C5BD21FDE0CF}"/>
              </a:ext>
            </a:extLst>
          </p:cNvPr>
          <p:cNvSpPr txBox="1"/>
          <p:nvPr/>
        </p:nvSpPr>
        <p:spPr>
          <a:xfrm>
            <a:off x="5204191" y="2762632"/>
            <a:ext cx="1784195" cy="133273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0C350"/>
              </a:buClr>
              <a:buSzPts val="3200"/>
              <a:buFont typeface="PT Sans"/>
              <a:buNone/>
            </a:pPr>
            <a:r>
              <a:rPr lang="en-US" sz="2800" b="1" i="0" u="none" dirty="0">
                <a:solidFill>
                  <a:srgbClr val="333F50"/>
                </a:solidFill>
                <a:ea typeface="Segoe UI Black" panose="020B0A02040204020203" pitchFamily="34" charset="0"/>
                <a:cs typeface="Segoe UI Light" panose="020B0502040204020203" pitchFamily="34" charset="0"/>
                <a:sym typeface="PT Sans"/>
              </a:rPr>
              <a:t>UI / UX Design Process</a:t>
            </a:r>
            <a:endParaRPr sz="2800" b="1" dirty="0">
              <a:solidFill>
                <a:srgbClr val="333F50"/>
              </a:solidFill>
              <a:ea typeface="Segoe UI Black" panose="020B0A02040204020203" pitchFamily="34" charset="0"/>
              <a:cs typeface="Segoe UI Light" panose="020B0502040204020203" pitchFamily="34" charset="0"/>
            </a:endParaRPr>
          </a:p>
        </p:txBody>
      </p:sp>
      <p:sp>
        <p:nvSpPr>
          <p:cNvPr id="81" name="shp40">
            <a:extLst>
              <a:ext uri="{FF2B5EF4-FFF2-40B4-BE49-F238E27FC236}">
                <a16:creationId xmlns:a16="http://schemas.microsoft.com/office/drawing/2014/main" id="{D821F88B-ABCD-4445-9838-CD4350D2F095}"/>
              </a:ext>
            </a:extLst>
          </p:cNvPr>
          <p:cNvSpPr txBox="1">
            <a:spLocks/>
          </p:cNvSpPr>
          <p:nvPr/>
        </p:nvSpPr>
        <p:spPr>
          <a:xfrm flipH="1">
            <a:off x="8125978" y="1090824"/>
            <a:ext cx="2995046" cy="747183"/>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dirty="0">
                <a:solidFill>
                  <a:schemeClr val="accent6"/>
                </a:solidFill>
                <a:latin typeface="Segoe UI Light" panose="020B0502040204020203" pitchFamily="34" charset="0"/>
                <a:cs typeface="Segoe UI Light" panose="020B0502040204020203" pitchFamily="34" charset="0"/>
              </a:rPr>
              <a:t>UX research </a:t>
            </a:r>
            <a:r>
              <a:rPr lang="en-IN" sz="1400" dirty="0">
                <a:solidFill>
                  <a:schemeClr val="accent6"/>
                </a:solidFill>
                <a:latin typeface="Segoe UI Light" panose="020B0502040204020203" pitchFamily="34" charset="0"/>
                <a:cs typeface="Segoe UI Light" panose="020B0502040204020203" pitchFamily="34" charset="0"/>
              </a:rPr>
              <a:t>In the very first step, we need to gather a lot of information about our target audience, competitors, and the product we want to create.</a:t>
            </a:r>
            <a:endParaRPr lang="en-US" sz="1400" dirty="0">
              <a:solidFill>
                <a:schemeClr val="accent6"/>
              </a:solidFill>
              <a:latin typeface="Segoe UI Light" panose="020B0502040204020203" pitchFamily="34" charset="0"/>
              <a:cs typeface="Segoe UI Light" panose="020B0502040204020203" pitchFamily="34" charset="0"/>
            </a:endParaRPr>
          </a:p>
        </p:txBody>
      </p:sp>
      <p:sp>
        <p:nvSpPr>
          <p:cNvPr id="83" name="shp41">
            <a:extLst>
              <a:ext uri="{FF2B5EF4-FFF2-40B4-BE49-F238E27FC236}">
                <a16:creationId xmlns:a16="http://schemas.microsoft.com/office/drawing/2014/main" id="{DCF748BC-A72B-4737-96AB-ED9F63ABCDCE}"/>
              </a:ext>
            </a:extLst>
          </p:cNvPr>
          <p:cNvSpPr txBox="1">
            <a:spLocks/>
          </p:cNvSpPr>
          <p:nvPr/>
        </p:nvSpPr>
        <p:spPr>
          <a:xfrm flipH="1">
            <a:off x="1097874" y="1090824"/>
            <a:ext cx="2995046" cy="747183"/>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IN" sz="1400" b="1" dirty="0">
                <a:solidFill>
                  <a:schemeClr val="accent6"/>
                </a:solidFill>
                <a:latin typeface="Segoe UI Light" panose="020B0502040204020203" pitchFamily="34" charset="0"/>
                <a:cs typeface="Segoe UI Light" panose="020B0502040204020203" pitchFamily="34" charset="0"/>
              </a:rPr>
              <a:t>User Test </a:t>
            </a:r>
            <a:r>
              <a:rPr lang="en-IN" sz="1400" dirty="0">
                <a:solidFill>
                  <a:schemeClr val="accent6"/>
                </a:solidFill>
                <a:latin typeface="Segoe UI Light" panose="020B0502040204020203" pitchFamily="34" charset="0"/>
                <a:cs typeface="Segoe UI Light" panose="020B0502040204020203" pitchFamily="34" charset="0"/>
              </a:rPr>
              <a:t>Now, it’s time to gather feedback from users. We need to test our high-fidelity prototype with various user groups, conduct usability tests, and create user stories.</a:t>
            </a:r>
            <a:endParaRPr lang="en-US" sz="1400" dirty="0">
              <a:solidFill>
                <a:schemeClr val="accent6"/>
              </a:solidFill>
              <a:latin typeface="Segoe UI Light" panose="020B0502040204020203" pitchFamily="34" charset="0"/>
              <a:cs typeface="Segoe UI Light" panose="020B0502040204020203" pitchFamily="34" charset="0"/>
            </a:endParaRPr>
          </a:p>
        </p:txBody>
      </p:sp>
      <p:sp>
        <p:nvSpPr>
          <p:cNvPr id="85" name="shp42">
            <a:extLst>
              <a:ext uri="{FF2B5EF4-FFF2-40B4-BE49-F238E27FC236}">
                <a16:creationId xmlns:a16="http://schemas.microsoft.com/office/drawing/2014/main" id="{E30374D3-E5B4-46B0-ACDC-B16D3A85B3D7}"/>
              </a:ext>
            </a:extLst>
          </p:cNvPr>
          <p:cNvSpPr txBox="1">
            <a:spLocks/>
          </p:cNvSpPr>
          <p:nvPr/>
        </p:nvSpPr>
        <p:spPr>
          <a:xfrm flipH="1">
            <a:off x="9024113" y="2762827"/>
            <a:ext cx="2995046" cy="747183"/>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dirty="0">
                <a:solidFill>
                  <a:schemeClr val="accent6"/>
                </a:solidFill>
                <a:latin typeface="Segoe UI Light" panose="020B0502040204020203" pitchFamily="34" charset="0"/>
                <a:cs typeface="Segoe UI Light" panose="020B0502040204020203" pitchFamily="34" charset="0"/>
              </a:rPr>
              <a:t>Define &amp; Ideation </a:t>
            </a:r>
            <a:r>
              <a:rPr lang="en-IN" sz="1400" dirty="0">
                <a:solidFill>
                  <a:schemeClr val="accent6"/>
                </a:solidFill>
                <a:latin typeface="Segoe UI Light" panose="020B0502040204020203" pitchFamily="34" charset="0"/>
                <a:cs typeface="Segoe UI Light" panose="020B0502040204020203" pitchFamily="34" charset="0"/>
              </a:rPr>
              <a:t>In this step, we have a clear understanding of what the audience is looking for, as well as what competitors are offering. Therefore, we need to define and organize what we have gathered so far.</a:t>
            </a:r>
            <a:endParaRPr lang="en-US" sz="1400" dirty="0">
              <a:solidFill>
                <a:schemeClr val="accent6"/>
              </a:solidFill>
              <a:latin typeface="Segoe UI Light" panose="020B0502040204020203" pitchFamily="34" charset="0"/>
              <a:cs typeface="Segoe UI Light" panose="020B0502040204020203" pitchFamily="34" charset="0"/>
            </a:endParaRPr>
          </a:p>
        </p:txBody>
      </p:sp>
      <p:sp>
        <p:nvSpPr>
          <p:cNvPr id="87" name="shp43">
            <a:extLst>
              <a:ext uri="{FF2B5EF4-FFF2-40B4-BE49-F238E27FC236}">
                <a16:creationId xmlns:a16="http://schemas.microsoft.com/office/drawing/2014/main" id="{DADBD0EA-858C-4F0B-99C7-20A549D7EBBD}"/>
              </a:ext>
            </a:extLst>
          </p:cNvPr>
          <p:cNvSpPr txBox="1">
            <a:spLocks/>
          </p:cNvSpPr>
          <p:nvPr/>
        </p:nvSpPr>
        <p:spPr>
          <a:xfrm flipH="1">
            <a:off x="134675" y="2772126"/>
            <a:ext cx="2995046" cy="747183"/>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IN" sz="1400" b="1" dirty="0">
                <a:solidFill>
                  <a:schemeClr val="accent6"/>
                </a:solidFill>
                <a:latin typeface="Segoe UI Light" panose="020B0502040204020203" pitchFamily="34" charset="0"/>
                <a:cs typeface="Segoe UI Light" panose="020B0502040204020203" pitchFamily="34" charset="0"/>
              </a:rPr>
              <a:t>Design system </a:t>
            </a:r>
            <a:r>
              <a:rPr lang="en-IN" sz="1400" dirty="0">
                <a:solidFill>
                  <a:schemeClr val="accent6"/>
                </a:solidFill>
                <a:latin typeface="Segoe UI Light" panose="020B0502040204020203" pitchFamily="34" charset="0"/>
                <a:cs typeface="Segoe UI Light" panose="020B0502040204020203" pitchFamily="34" charset="0"/>
              </a:rPr>
              <a:t>A design system is a collection of design elements, such as buttons, forms, and other interface components, that are pre-designed and packaged together to help designers and developers create user interfaces more efficiently.</a:t>
            </a:r>
            <a:endParaRPr lang="en-US" sz="1400" dirty="0">
              <a:solidFill>
                <a:schemeClr val="accent6"/>
              </a:solidFill>
              <a:latin typeface="Segoe UI Light" panose="020B0502040204020203" pitchFamily="34" charset="0"/>
              <a:cs typeface="Segoe UI Light" panose="020B0502040204020203" pitchFamily="34" charset="0"/>
            </a:endParaRPr>
          </a:p>
        </p:txBody>
      </p:sp>
      <p:sp>
        <p:nvSpPr>
          <p:cNvPr id="89" name="shp44">
            <a:extLst>
              <a:ext uri="{FF2B5EF4-FFF2-40B4-BE49-F238E27FC236}">
                <a16:creationId xmlns:a16="http://schemas.microsoft.com/office/drawing/2014/main" id="{F9841D11-6D3E-4B77-934A-BA34521E349C}"/>
              </a:ext>
            </a:extLst>
          </p:cNvPr>
          <p:cNvSpPr txBox="1">
            <a:spLocks/>
          </p:cNvSpPr>
          <p:nvPr/>
        </p:nvSpPr>
        <p:spPr>
          <a:xfrm flipH="1">
            <a:off x="8063218" y="4898265"/>
            <a:ext cx="3698475" cy="747183"/>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dirty="0">
                <a:solidFill>
                  <a:schemeClr val="accent6"/>
                </a:solidFill>
                <a:latin typeface="Segoe UI Light" panose="020B0502040204020203" pitchFamily="34" charset="0"/>
                <a:cs typeface="Segoe UI Light" panose="020B0502040204020203" pitchFamily="34" charset="0"/>
              </a:rPr>
              <a:t>Information Architecture</a:t>
            </a:r>
            <a:r>
              <a:rPr lang="en-IN" sz="1400" dirty="0">
                <a:solidFill>
                  <a:schemeClr val="accent6"/>
                </a:solidFill>
                <a:latin typeface="Segoe UI Light" panose="020B0502040204020203" pitchFamily="34" charset="0"/>
                <a:cs typeface="Segoe UI Light" panose="020B0502040204020203" pitchFamily="34" charset="0"/>
              </a:rPr>
              <a:t> After generating ideas and identifying potential solutions, it’s important to organize and structure them using Information Architecture principles. When we talk about IA, we are referring to two crucial parts: the Sitemap and User Flow, each of which plays an important role in UX design</a:t>
            </a:r>
            <a:endParaRPr lang="en-US" sz="1400" dirty="0">
              <a:solidFill>
                <a:schemeClr val="accent6"/>
              </a:solidFill>
              <a:latin typeface="Segoe UI Light" panose="020B0502040204020203" pitchFamily="34" charset="0"/>
              <a:cs typeface="Segoe UI Light" panose="020B0502040204020203" pitchFamily="34" charset="0"/>
            </a:endParaRPr>
          </a:p>
        </p:txBody>
      </p:sp>
      <p:sp>
        <p:nvSpPr>
          <p:cNvPr id="91" name="shp45">
            <a:extLst>
              <a:ext uri="{FF2B5EF4-FFF2-40B4-BE49-F238E27FC236}">
                <a16:creationId xmlns:a16="http://schemas.microsoft.com/office/drawing/2014/main" id="{BB5D4ED3-7656-466F-891C-2996498D41FF}"/>
              </a:ext>
            </a:extLst>
          </p:cNvPr>
          <p:cNvSpPr txBox="1">
            <a:spLocks/>
          </p:cNvSpPr>
          <p:nvPr/>
        </p:nvSpPr>
        <p:spPr>
          <a:xfrm flipH="1">
            <a:off x="1070979" y="4898265"/>
            <a:ext cx="2995046" cy="747183"/>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IN" sz="1400" b="1" dirty="0">
                <a:solidFill>
                  <a:schemeClr val="accent6"/>
                </a:solidFill>
                <a:latin typeface="Segoe UI Light" panose="020B0502040204020203" pitchFamily="34" charset="0"/>
                <a:cs typeface="Segoe UI Light" panose="020B0502040204020203" pitchFamily="34" charset="0"/>
              </a:rPr>
              <a:t>Wireframe </a:t>
            </a:r>
            <a:r>
              <a:rPr lang="en-IN" sz="1400" dirty="0">
                <a:solidFill>
                  <a:schemeClr val="accent6"/>
                </a:solidFill>
                <a:latin typeface="Segoe UI Light" panose="020B0502040204020203" pitchFamily="34" charset="0"/>
                <a:cs typeface="Segoe UI Light" panose="020B0502040204020203" pitchFamily="34" charset="0"/>
              </a:rPr>
              <a:t>A wireframe is a 2D visualization of a digital product, ranging from very basic pencil sketches to fully interactive digital designs.(Figma, </a:t>
            </a:r>
            <a:r>
              <a:rPr lang="en-IN" sz="1400" dirty="0" err="1">
                <a:solidFill>
                  <a:schemeClr val="accent6"/>
                </a:solidFill>
                <a:latin typeface="Segoe UI Light" panose="020B0502040204020203" pitchFamily="34" charset="0"/>
                <a:cs typeface="Segoe UI Light" panose="020B0502040204020203" pitchFamily="34" charset="0"/>
              </a:rPr>
              <a:t>InVision</a:t>
            </a:r>
            <a:r>
              <a:rPr lang="en-IN" sz="1400" dirty="0">
                <a:solidFill>
                  <a:schemeClr val="accent6"/>
                </a:solidFill>
                <a:latin typeface="Segoe UI Light" panose="020B0502040204020203" pitchFamily="34" charset="0"/>
                <a:cs typeface="Segoe UI Light" panose="020B0502040204020203" pitchFamily="34" charset="0"/>
              </a:rPr>
              <a:t>)</a:t>
            </a:r>
            <a:endParaRPr lang="en-US" sz="1400" dirty="0">
              <a:solidFill>
                <a:schemeClr val="accent6"/>
              </a:solidFill>
              <a:latin typeface="Segoe UI Light" panose="020B0502040204020203" pitchFamily="34" charset="0"/>
              <a:cs typeface="Segoe UI Light" panose="020B0502040204020203" pitchFamily="34" charset="0"/>
            </a:endParaRPr>
          </a:p>
        </p:txBody>
      </p:sp>
      <p:pic>
        <p:nvPicPr>
          <p:cNvPr id="94" name="shp46" descr="Handshake">
            <a:extLst>
              <a:ext uri="{FF2B5EF4-FFF2-40B4-BE49-F238E27FC236}">
                <a16:creationId xmlns:a16="http://schemas.microsoft.com/office/drawing/2014/main" id="{AF7AFA35-9463-41AA-83A5-8A14108AF91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67789" y="1010262"/>
            <a:ext cx="516155" cy="516155"/>
          </a:xfrm>
          <a:prstGeom prst="rect">
            <a:avLst/>
          </a:prstGeom>
        </p:spPr>
      </p:pic>
      <p:pic>
        <p:nvPicPr>
          <p:cNvPr id="96" name="shp47" descr="Calligraphy Pen">
            <a:extLst>
              <a:ext uri="{FF2B5EF4-FFF2-40B4-BE49-F238E27FC236}">
                <a16:creationId xmlns:a16="http://schemas.microsoft.com/office/drawing/2014/main" id="{26F29E73-3A8A-4118-B752-33A547ED8BB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3651" y="1392199"/>
            <a:ext cx="516155" cy="516155"/>
          </a:xfrm>
          <a:prstGeom prst="rect">
            <a:avLst/>
          </a:prstGeom>
        </p:spPr>
      </p:pic>
      <p:pic>
        <p:nvPicPr>
          <p:cNvPr id="98" name="shp48" descr="Customer review">
            <a:extLst>
              <a:ext uri="{FF2B5EF4-FFF2-40B4-BE49-F238E27FC236}">
                <a16:creationId xmlns:a16="http://schemas.microsoft.com/office/drawing/2014/main" id="{9E2BEB9B-2633-441C-A32B-5D8B92EEEDC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17538" y="3608458"/>
            <a:ext cx="516155" cy="516155"/>
          </a:xfrm>
          <a:prstGeom prst="rect">
            <a:avLst/>
          </a:prstGeom>
        </p:spPr>
      </p:pic>
      <p:pic>
        <p:nvPicPr>
          <p:cNvPr id="100" name="shp49" descr="Clipboard Partially Checked">
            <a:extLst>
              <a:ext uri="{FF2B5EF4-FFF2-40B4-BE49-F238E27FC236}">
                <a16:creationId xmlns:a16="http://schemas.microsoft.com/office/drawing/2014/main" id="{96E84A8E-B6CF-4A46-94A2-3603E80B072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41277" y="2759615"/>
            <a:ext cx="516155" cy="516155"/>
          </a:xfrm>
          <a:prstGeom prst="rect">
            <a:avLst/>
          </a:prstGeom>
        </p:spPr>
      </p:pic>
      <p:pic>
        <p:nvPicPr>
          <p:cNvPr id="102" name="shp50" descr="Presentation with checklist">
            <a:extLst>
              <a:ext uri="{FF2B5EF4-FFF2-40B4-BE49-F238E27FC236}">
                <a16:creationId xmlns:a16="http://schemas.microsoft.com/office/drawing/2014/main" id="{620A7DEF-2500-4368-AC36-2E88C5B45A93}"/>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68021" y="5398943"/>
            <a:ext cx="516155" cy="516155"/>
          </a:xfrm>
          <a:prstGeom prst="rect">
            <a:avLst/>
          </a:prstGeom>
        </p:spPr>
      </p:pic>
      <p:pic>
        <p:nvPicPr>
          <p:cNvPr id="104" name="shp51" descr="User network">
            <a:extLst>
              <a:ext uri="{FF2B5EF4-FFF2-40B4-BE49-F238E27FC236}">
                <a16:creationId xmlns:a16="http://schemas.microsoft.com/office/drawing/2014/main" id="{65349F99-A54D-4816-84D9-B98B6D18E791}"/>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61315" y="4943090"/>
            <a:ext cx="516155" cy="516155"/>
          </a:xfrm>
          <a:prstGeom prst="rect">
            <a:avLst/>
          </a:prstGeom>
        </p:spPr>
      </p:pic>
    </p:spTree>
    <p:extLst>
      <p:ext uri="{BB962C8B-B14F-4D97-AF65-F5344CB8AC3E}">
        <p14:creationId xmlns:p14="http://schemas.microsoft.com/office/powerpoint/2010/main" val="3764559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p52"/>
          <p:cNvSpPr/>
          <p:nvPr/>
        </p:nvSpPr>
        <p:spPr>
          <a:xfrm rot="16200000">
            <a:off x="11496471" y="6177657"/>
            <a:ext cx="442895" cy="699810"/>
          </a:xfrm>
          <a:prstGeom prst="round2SameRect">
            <a:avLst>
              <a:gd name="adj1" fmla="val 50000"/>
              <a:gd name="adj2"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hp53"/>
          <p:cNvSpPr txBox="1"/>
          <p:nvPr/>
        </p:nvSpPr>
        <p:spPr>
          <a:xfrm>
            <a:off x="11463514" y="6327507"/>
            <a:ext cx="575735" cy="400110"/>
          </a:xfrm>
          <a:prstGeom prst="rect">
            <a:avLst/>
          </a:prstGeom>
          <a:noFill/>
        </p:spPr>
        <p:txBody>
          <a:bodyPr wrap="square" rtlCol="0">
            <a:spAutoFit/>
          </a:bodyPr>
          <a:lstStyle/>
          <a:p>
            <a:pPr algn="ctr"/>
            <a:r>
              <a:rPr lang="fr-FR" sz="2000" dirty="0">
                <a:solidFill>
                  <a:schemeClr val="bg1"/>
                </a:solidFill>
              </a:rPr>
              <a:t>01</a:t>
            </a:r>
            <a:endParaRPr lang="en-US" sz="2000" dirty="0">
              <a:solidFill>
                <a:schemeClr val="bg1"/>
              </a:solidFill>
            </a:endParaRPr>
          </a:p>
        </p:txBody>
      </p:sp>
      <p:cxnSp>
        <p:nvCxnSpPr>
          <p:cNvPr id="33" name="shp54"/>
          <p:cNvCxnSpPr/>
          <p:nvPr/>
        </p:nvCxnSpPr>
        <p:spPr>
          <a:xfrm flipH="1">
            <a:off x="189265" y="163128"/>
            <a:ext cx="1181347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shp55"/>
          <p:cNvSpPr/>
          <p:nvPr/>
        </p:nvSpPr>
        <p:spPr>
          <a:xfrm>
            <a:off x="6739076" y="1554305"/>
            <a:ext cx="4395444" cy="614846"/>
          </a:xfrm>
          <a:custGeom>
            <a:avLst/>
            <a:gdLst>
              <a:gd name="connsiteX0" fmla="*/ 0 w 4395444"/>
              <a:gd name="connsiteY0" fmla="*/ 0 h 614846"/>
              <a:gd name="connsiteX1" fmla="*/ 4088021 w 4395444"/>
              <a:gd name="connsiteY1" fmla="*/ 0 h 614846"/>
              <a:gd name="connsiteX2" fmla="*/ 4395444 w 4395444"/>
              <a:gd name="connsiteY2" fmla="*/ 307423 h 614846"/>
              <a:gd name="connsiteX3" fmla="*/ 4088021 w 4395444"/>
              <a:gd name="connsiteY3" fmla="*/ 614846 h 614846"/>
              <a:gd name="connsiteX4" fmla="*/ 3 w 4395444"/>
              <a:gd name="connsiteY4" fmla="*/ 614846 h 614846"/>
              <a:gd name="connsiteX5" fmla="*/ 40139 w 4395444"/>
              <a:gd name="connsiteY5" fmla="*/ 581731 h 614846"/>
              <a:gd name="connsiteX6" fmla="*/ 153760 w 4395444"/>
              <a:gd name="connsiteY6" fmla="*/ 307424 h 614846"/>
              <a:gd name="connsiteX7" fmla="*/ 40139 w 4395444"/>
              <a:gd name="connsiteY7" fmla="*/ 33118 h 6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444" h="614846">
                <a:moveTo>
                  <a:pt x="0" y="0"/>
                </a:moveTo>
                <a:lnTo>
                  <a:pt x="4088021" y="0"/>
                </a:lnTo>
                <a:cubicBezTo>
                  <a:pt x="4257806" y="0"/>
                  <a:pt x="4395444" y="137638"/>
                  <a:pt x="4395444" y="307423"/>
                </a:cubicBezTo>
                <a:cubicBezTo>
                  <a:pt x="4395444" y="477208"/>
                  <a:pt x="4257806" y="614846"/>
                  <a:pt x="4088021" y="614846"/>
                </a:cubicBezTo>
                <a:lnTo>
                  <a:pt x="3" y="614846"/>
                </a:lnTo>
                <a:lnTo>
                  <a:pt x="40139" y="581731"/>
                </a:lnTo>
                <a:cubicBezTo>
                  <a:pt x="110340" y="511530"/>
                  <a:pt x="153760" y="414548"/>
                  <a:pt x="153760" y="307424"/>
                </a:cubicBezTo>
                <a:cubicBezTo>
                  <a:pt x="153760" y="200301"/>
                  <a:pt x="110340" y="103319"/>
                  <a:pt x="40139" y="3311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hp56"/>
          <p:cNvSpPr txBox="1"/>
          <p:nvPr/>
        </p:nvSpPr>
        <p:spPr>
          <a:xfrm>
            <a:off x="7106989" y="1600118"/>
            <a:ext cx="2696982" cy="523220"/>
          </a:xfrm>
          <a:prstGeom prst="rect">
            <a:avLst/>
          </a:prstGeom>
          <a:noFill/>
        </p:spPr>
        <p:txBody>
          <a:bodyPr wrap="square" rtlCol="0">
            <a:spAutoFit/>
          </a:bodyPr>
          <a:lstStyle/>
          <a:p>
            <a:r>
              <a:rPr lang="fr-FR" sz="2800" dirty="0">
                <a:solidFill>
                  <a:schemeClr val="bg1"/>
                </a:solidFill>
              </a:rPr>
              <a:t>UX </a:t>
            </a:r>
            <a:r>
              <a:rPr lang="fr-FR" sz="2800" dirty="0" err="1">
                <a:solidFill>
                  <a:schemeClr val="bg1"/>
                </a:solidFill>
              </a:rPr>
              <a:t>Research</a:t>
            </a:r>
            <a:endParaRPr lang="en-US" sz="2800" dirty="0">
              <a:solidFill>
                <a:schemeClr val="bg1"/>
              </a:solidFill>
            </a:endParaRPr>
          </a:p>
        </p:txBody>
      </p:sp>
      <p:sp>
        <p:nvSpPr>
          <p:cNvPr id="37" name="shp57"/>
          <p:cNvSpPr/>
          <p:nvPr/>
        </p:nvSpPr>
        <p:spPr>
          <a:xfrm>
            <a:off x="5963221" y="1473801"/>
            <a:ext cx="775855" cy="775855"/>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hp58"/>
          <p:cNvSpPr txBox="1">
            <a:spLocks/>
          </p:cNvSpPr>
          <p:nvPr/>
        </p:nvSpPr>
        <p:spPr>
          <a:xfrm>
            <a:off x="6724438" y="2405764"/>
            <a:ext cx="4322173" cy="1353617"/>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a:solidFill>
                  <a:schemeClr val="accent6"/>
                </a:solidFill>
                <a:latin typeface="+mj-lt"/>
              </a:rPr>
              <a:t>UX research typically involves 10 distinct steps.</a:t>
            </a:r>
            <a:endParaRPr lang="en-US" sz="2000" dirty="0">
              <a:solidFill>
                <a:schemeClr val="accent6"/>
              </a:solidFill>
              <a:latin typeface="+mj-lt"/>
            </a:endParaRPr>
          </a:p>
        </p:txBody>
      </p:sp>
      <p:grpSp>
        <p:nvGrpSpPr>
          <p:cNvPr id="38" name="shp59"/>
          <p:cNvGrpSpPr/>
          <p:nvPr/>
        </p:nvGrpSpPr>
        <p:grpSpPr>
          <a:xfrm>
            <a:off x="0" y="6722774"/>
            <a:ext cx="1854352" cy="140536"/>
            <a:chOff x="3797402" y="721910"/>
            <a:chExt cx="1854352" cy="140536"/>
          </a:xfrm>
        </p:grpSpPr>
        <p:sp>
          <p:nvSpPr>
            <p:cNvPr id="46" name="shp60"/>
            <p:cNvSpPr/>
            <p:nvPr/>
          </p:nvSpPr>
          <p:spPr>
            <a:xfrm>
              <a:off x="3797402" y="721910"/>
              <a:ext cx="606582" cy="1405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hp61"/>
            <p:cNvSpPr/>
            <p:nvPr/>
          </p:nvSpPr>
          <p:spPr>
            <a:xfrm>
              <a:off x="5045172" y="721910"/>
              <a:ext cx="606582" cy="1405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p62"/>
            <p:cNvSpPr/>
            <p:nvPr/>
          </p:nvSpPr>
          <p:spPr>
            <a:xfrm>
              <a:off x="4421287" y="721910"/>
              <a:ext cx="606582" cy="140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shp63">
            <a:extLst>
              <a:ext uri="{FF2B5EF4-FFF2-40B4-BE49-F238E27FC236}">
                <a16:creationId xmlns:a16="http://schemas.microsoft.com/office/drawing/2014/main" id="{A5841732-7F18-404B-A924-FDEBD734C181}"/>
              </a:ext>
            </a:extLst>
          </p:cNvPr>
          <p:cNvSpPr/>
          <p:nvPr/>
        </p:nvSpPr>
        <p:spPr>
          <a:xfrm>
            <a:off x="1944292" y="1969120"/>
            <a:ext cx="998300" cy="701315"/>
          </a:xfrm>
          <a:custGeom>
            <a:avLst/>
            <a:gdLst/>
            <a:ahLst/>
            <a:cxnLst/>
            <a:rect l="l" t="t" r="r" b="b"/>
            <a:pathLst>
              <a:path w="191" h="134" extrusionOk="0">
                <a:moveTo>
                  <a:pt x="47" y="29"/>
                </a:moveTo>
                <a:cubicBezTo>
                  <a:pt x="0" y="111"/>
                  <a:pt x="0" y="111"/>
                  <a:pt x="0" y="111"/>
                </a:cubicBezTo>
                <a:cubicBezTo>
                  <a:pt x="38" y="133"/>
                  <a:pt x="87" y="134"/>
                  <a:pt x="128" y="111"/>
                </a:cubicBezTo>
                <a:cubicBezTo>
                  <a:pt x="169" y="87"/>
                  <a:pt x="191" y="44"/>
                  <a:pt x="191" y="0"/>
                </a:cubicBezTo>
                <a:cubicBezTo>
                  <a:pt x="97" y="0"/>
                  <a:pt x="97" y="0"/>
                  <a:pt x="97" y="0"/>
                </a:cubicBezTo>
                <a:cubicBezTo>
                  <a:pt x="79" y="0"/>
                  <a:pt x="57" y="13"/>
                  <a:pt x="47" y="29"/>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11" name="shp64">
            <a:extLst>
              <a:ext uri="{FF2B5EF4-FFF2-40B4-BE49-F238E27FC236}">
                <a16:creationId xmlns:a16="http://schemas.microsoft.com/office/drawing/2014/main" id="{298A4AA4-3AA9-472A-9A1A-24F91B6B92F5}"/>
              </a:ext>
            </a:extLst>
          </p:cNvPr>
          <p:cNvSpPr/>
          <p:nvPr/>
        </p:nvSpPr>
        <p:spPr>
          <a:xfrm>
            <a:off x="1525650" y="1409737"/>
            <a:ext cx="659569" cy="1098488"/>
          </a:xfrm>
          <a:custGeom>
            <a:avLst/>
            <a:gdLst/>
            <a:ahLst/>
            <a:cxnLst/>
            <a:rect l="l" t="t" r="r" b="b"/>
            <a:pathLst>
              <a:path w="126" h="210" extrusionOk="0">
                <a:moveTo>
                  <a:pt x="112" y="135"/>
                </a:moveTo>
                <a:cubicBezTo>
                  <a:pt x="125" y="115"/>
                  <a:pt x="126" y="89"/>
                  <a:pt x="113" y="67"/>
                </a:cubicBezTo>
                <a:cubicBezTo>
                  <a:pt x="113" y="67"/>
                  <a:pt x="113" y="67"/>
                  <a:pt x="113" y="67"/>
                </a:cubicBezTo>
                <a:cubicBezTo>
                  <a:pt x="75" y="0"/>
                  <a:pt x="75" y="0"/>
                  <a:pt x="75" y="0"/>
                </a:cubicBezTo>
                <a:cubicBezTo>
                  <a:pt x="18" y="37"/>
                  <a:pt x="0" y="112"/>
                  <a:pt x="34" y="171"/>
                </a:cubicBezTo>
                <a:cubicBezTo>
                  <a:pt x="43" y="187"/>
                  <a:pt x="55" y="200"/>
                  <a:pt x="69" y="210"/>
                </a:cubicBezTo>
                <a:cubicBezTo>
                  <a:pt x="112" y="135"/>
                  <a:pt x="112" y="135"/>
                  <a:pt x="112" y="135"/>
                </a:cubicBezTo>
                <a:cubicBezTo>
                  <a:pt x="112" y="135"/>
                  <a:pt x="112" y="135"/>
                  <a:pt x="112" y="13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13" name="shp65">
            <a:extLst>
              <a:ext uri="{FF2B5EF4-FFF2-40B4-BE49-F238E27FC236}">
                <a16:creationId xmlns:a16="http://schemas.microsoft.com/office/drawing/2014/main" id="{93F2DEEF-D435-4349-8DAB-3289B051D1E2}"/>
              </a:ext>
            </a:extLst>
          </p:cNvPr>
          <p:cNvSpPr/>
          <p:nvPr/>
        </p:nvSpPr>
        <p:spPr>
          <a:xfrm>
            <a:off x="1936377" y="1192307"/>
            <a:ext cx="1045142" cy="733040"/>
          </a:xfrm>
          <a:custGeom>
            <a:avLst/>
            <a:gdLst/>
            <a:ahLst/>
            <a:cxnLst/>
            <a:rect l="l" t="t" r="r" b="b"/>
            <a:pathLst>
              <a:path w="185" h="131" extrusionOk="0">
                <a:moveTo>
                  <a:pt x="37" y="95"/>
                </a:moveTo>
                <a:cubicBezTo>
                  <a:pt x="37" y="95"/>
                  <a:pt x="37" y="95"/>
                  <a:pt x="37" y="95"/>
                </a:cubicBezTo>
                <a:cubicBezTo>
                  <a:pt x="51" y="118"/>
                  <a:pt x="75" y="131"/>
                  <a:pt x="100" y="131"/>
                </a:cubicBezTo>
                <a:cubicBezTo>
                  <a:pt x="100" y="131"/>
                  <a:pt x="100" y="131"/>
                  <a:pt x="100" y="131"/>
                </a:cubicBezTo>
                <a:cubicBezTo>
                  <a:pt x="185" y="131"/>
                  <a:pt x="185" y="131"/>
                  <a:pt x="185" y="131"/>
                </a:cubicBezTo>
                <a:cubicBezTo>
                  <a:pt x="183" y="114"/>
                  <a:pt x="178" y="97"/>
                  <a:pt x="168" y="81"/>
                </a:cubicBezTo>
                <a:cubicBezTo>
                  <a:pt x="134" y="22"/>
                  <a:pt x="60" y="0"/>
                  <a:pt x="0" y="31"/>
                </a:cubicBezTo>
                <a:lnTo>
                  <a:pt x="37" y="9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15" name="shp66">
            <a:extLst>
              <a:ext uri="{FF2B5EF4-FFF2-40B4-BE49-F238E27FC236}">
                <a16:creationId xmlns:a16="http://schemas.microsoft.com/office/drawing/2014/main" id="{6983DAED-9080-4601-B488-000C7A4D266E}"/>
              </a:ext>
            </a:extLst>
          </p:cNvPr>
          <p:cNvSpPr txBox="1"/>
          <p:nvPr/>
        </p:nvSpPr>
        <p:spPr>
          <a:xfrm>
            <a:off x="2277059" y="209793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06</a:t>
            </a:r>
            <a:endParaRPr sz="1400"/>
          </a:p>
        </p:txBody>
      </p:sp>
      <p:sp>
        <p:nvSpPr>
          <p:cNvPr id="119" name="shp68">
            <a:extLst>
              <a:ext uri="{FF2B5EF4-FFF2-40B4-BE49-F238E27FC236}">
                <a16:creationId xmlns:a16="http://schemas.microsoft.com/office/drawing/2014/main" id="{95F615BE-2118-480E-9355-D6D0F4AF2D2E}"/>
              </a:ext>
            </a:extLst>
          </p:cNvPr>
          <p:cNvSpPr/>
          <p:nvPr/>
        </p:nvSpPr>
        <p:spPr>
          <a:xfrm>
            <a:off x="3298021" y="1969120"/>
            <a:ext cx="998300" cy="701315"/>
          </a:xfrm>
          <a:custGeom>
            <a:avLst/>
            <a:gdLst/>
            <a:ahLst/>
            <a:cxnLst/>
            <a:rect l="l" t="t" r="r" b="b"/>
            <a:pathLst>
              <a:path w="191" h="134" extrusionOk="0">
                <a:moveTo>
                  <a:pt x="94" y="0"/>
                </a:moveTo>
                <a:cubicBezTo>
                  <a:pt x="0" y="0"/>
                  <a:pt x="0" y="0"/>
                  <a:pt x="0" y="0"/>
                </a:cubicBezTo>
                <a:cubicBezTo>
                  <a:pt x="0" y="44"/>
                  <a:pt x="23" y="87"/>
                  <a:pt x="63" y="111"/>
                </a:cubicBezTo>
                <a:cubicBezTo>
                  <a:pt x="104" y="134"/>
                  <a:pt x="153" y="133"/>
                  <a:pt x="191" y="111"/>
                </a:cubicBezTo>
                <a:cubicBezTo>
                  <a:pt x="144" y="29"/>
                  <a:pt x="144" y="29"/>
                  <a:pt x="144" y="29"/>
                </a:cubicBezTo>
                <a:cubicBezTo>
                  <a:pt x="135" y="13"/>
                  <a:pt x="112" y="0"/>
                  <a:pt x="94" y="0"/>
                </a:cubicBezTo>
                <a:close/>
              </a:path>
            </a:pathLst>
          </a:custGeom>
          <a:solidFill>
            <a:schemeClr val="tx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1" name="shp69">
            <a:extLst>
              <a:ext uri="{FF2B5EF4-FFF2-40B4-BE49-F238E27FC236}">
                <a16:creationId xmlns:a16="http://schemas.microsoft.com/office/drawing/2014/main" id="{97C09CA2-026A-4014-AB8D-92F6AC234883}"/>
              </a:ext>
            </a:extLst>
          </p:cNvPr>
          <p:cNvSpPr/>
          <p:nvPr/>
        </p:nvSpPr>
        <p:spPr>
          <a:xfrm>
            <a:off x="3298021" y="1216518"/>
            <a:ext cx="967289" cy="684617"/>
          </a:xfrm>
          <a:custGeom>
            <a:avLst/>
            <a:gdLst/>
            <a:ahLst/>
            <a:cxnLst/>
            <a:rect l="l" t="t" r="r" b="b"/>
            <a:pathLst>
              <a:path w="185" h="131" extrusionOk="0">
                <a:moveTo>
                  <a:pt x="87" y="131"/>
                </a:moveTo>
                <a:cubicBezTo>
                  <a:pt x="111" y="131"/>
                  <a:pt x="134" y="119"/>
                  <a:pt x="146" y="98"/>
                </a:cubicBezTo>
                <a:cubicBezTo>
                  <a:pt x="146" y="98"/>
                  <a:pt x="146" y="98"/>
                  <a:pt x="146" y="98"/>
                </a:cubicBezTo>
                <a:cubicBezTo>
                  <a:pt x="185" y="31"/>
                  <a:pt x="185" y="31"/>
                  <a:pt x="185" y="31"/>
                </a:cubicBezTo>
                <a:cubicBezTo>
                  <a:pt x="125" y="0"/>
                  <a:pt x="51" y="22"/>
                  <a:pt x="17" y="81"/>
                </a:cubicBezTo>
                <a:cubicBezTo>
                  <a:pt x="8" y="97"/>
                  <a:pt x="2" y="114"/>
                  <a:pt x="0" y="131"/>
                </a:cubicBezTo>
                <a:cubicBezTo>
                  <a:pt x="87" y="131"/>
                  <a:pt x="87" y="131"/>
                  <a:pt x="87" y="131"/>
                </a:cubicBezTo>
                <a:cubicBezTo>
                  <a:pt x="87" y="131"/>
                  <a:pt x="87" y="131"/>
                  <a:pt x="87" y="131"/>
                </a:cubicBezTo>
                <a:close/>
              </a:path>
            </a:pathLst>
          </a:custGeom>
          <a:solidFill>
            <a:schemeClr val="bg1">
              <a:lumMod val="9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3" name="shp70">
            <a:extLst>
              <a:ext uri="{FF2B5EF4-FFF2-40B4-BE49-F238E27FC236}">
                <a16:creationId xmlns:a16="http://schemas.microsoft.com/office/drawing/2014/main" id="{4114AA11-E5A2-4974-AB8A-D3580A210F65}"/>
              </a:ext>
            </a:extLst>
          </p:cNvPr>
          <p:cNvSpPr/>
          <p:nvPr/>
        </p:nvSpPr>
        <p:spPr>
          <a:xfrm>
            <a:off x="4061356" y="1409737"/>
            <a:ext cx="653607" cy="1098488"/>
          </a:xfrm>
          <a:custGeom>
            <a:avLst/>
            <a:gdLst/>
            <a:ahLst/>
            <a:cxnLst/>
            <a:rect l="l" t="t" r="r" b="b"/>
            <a:pathLst>
              <a:path w="125" h="210" extrusionOk="0">
                <a:moveTo>
                  <a:pt x="13" y="65"/>
                </a:moveTo>
                <a:cubicBezTo>
                  <a:pt x="13" y="65"/>
                  <a:pt x="13" y="65"/>
                  <a:pt x="13" y="65"/>
                </a:cubicBezTo>
                <a:cubicBezTo>
                  <a:pt x="0" y="88"/>
                  <a:pt x="1" y="115"/>
                  <a:pt x="14" y="137"/>
                </a:cubicBezTo>
                <a:cubicBezTo>
                  <a:pt x="14" y="137"/>
                  <a:pt x="14" y="137"/>
                  <a:pt x="14" y="137"/>
                </a:cubicBezTo>
                <a:cubicBezTo>
                  <a:pt x="56" y="210"/>
                  <a:pt x="56" y="210"/>
                  <a:pt x="56" y="210"/>
                </a:cubicBezTo>
                <a:cubicBezTo>
                  <a:pt x="70" y="200"/>
                  <a:pt x="82" y="187"/>
                  <a:pt x="91" y="171"/>
                </a:cubicBezTo>
                <a:cubicBezTo>
                  <a:pt x="125" y="112"/>
                  <a:pt x="107" y="37"/>
                  <a:pt x="50" y="0"/>
                </a:cubicBezTo>
                <a:lnTo>
                  <a:pt x="13" y="6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47" name="shp71">
            <a:extLst>
              <a:ext uri="{FF2B5EF4-FFF2-40B4-BE49-F238E27FC236}">
                <a16:creationId xmlns:a16="http://schemas.microsoft.com/office/drawing/2014/main" id="{ED05A191-AEAE-4FFB-893A-6DBD9345296C}"/>
              </a:ext>
            </a:extLst>
          </p:cNvPr>
          <p:cNvSpPr txBox="1"/>
          <p:nvPr/>
        </p:nvSpPr>
        <p:spPr>
          <a:xfrm>
            <a:off x="3608125" y="2086006"/>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01</a:t>
            </a:r>
            <a:endParaRPr sz="1400"/>
          </a:p>
        </p:txBody>
      </p:sp>
      <p:sp>
        <p:nvSpPr>
          <p:cNvPr id="151" name="shp73">
            <a:extLst>
              <a:ext uri="{FF2B5EF4-FFF2-40B4-BE49-F238E27FC236}">
                <a16:creationId xmlns:a16="http://schemas.microsoft.com/office/drawing/2014/main" id="{84EC4F1F-626E-44A2-BB94-698BB4B5D3FB}"/>
              </a:ext>
            </a:extLst>
          </p:cNvPr>
          <p:cNvSpPr/>
          <p:nvPr/>
        </p:nvSpPr>
        <p:spPr>
          <a:xfrm>
            <a:off x="4140075" y="2854112"/>
            <a:ext cx="627367" cy="1149774"/>
          </a:xfrm>
          <a:custGeom>
            <a:avLst/>
            <a:gdLst/>
            <a:ahLst/>
            <a:cxnLst/>
            <a:rect l="l" t="t" r="r" b="b"/>
            <a:pathLst>
              <a:path w="120" h="220" extrusionOk="0">
                <a:moveTo>
                  <a:pt x="110" y="81"/>
                </a:moveTo>
                <a:cubicBezTo>
                  <a:pt x="63" y="0"/>
                  <a:pt x="63" y="0"/>
                  <a:pt x="63" y="0"/>
                </a:cubicBezTo>
                <a:cubicBezTo>
                  <a:pt x="25" y="22"/>
                  <a:pt x="0" y="63"/>
                  <a:pt x="0" y="110"/>
                </a:cubicBezTo>
                <a:cubicBezTo>
                  <a:pt x="0" y="157"/>
                  <a:pt x="25" y="198"/>
                  <a:pt x="63" y="220"/>
                </a:cubicBezTo>
                <a:cubicBezTo>
                  <a:pt x="110" y="139"/>
                  <a:pt x="110" y="139"/>
                  <a:pt x="110" y="139"/>
                </a:cubicBezTo>
                <a:cubicBezTo>
                  <a:pt x="120" y="123"/>
                  <a:pt x="120" y="97"/>
                  <a:pt x="110" y="81"/>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3" name="shp74">
            <a:extLst>
              <a:ext uri="{FF2B5EF4-FFF2-40B4-BE49-F238E27FC236}">
                <a16:creationId xmlns:a16="http://schemas.microsoft.com/office/drawing/2014/main" id="{38572C8A-6F4B-4049-BD0B-A51D2B5F436F}"/>
              </a:ext>
            </a:extLst>
          </p:cNvPr>
          <p:cNvSpPr/>
          <p:nvPr/>
        </p:nvSpPr>
        <p:spPr>
          <a:xfrm>
            <a:off x="4532477" y="2764659"/>
            <a:ext cx="935087" cy="633330"/>
          </a:xfrm>
          <a:custGeom>
            <a:avLst/>
            <a:gdLst/>
            <a:ahLst/>
            <a:cxnLst/>
            <a:rect l="l" t="t" r="r" b="b"/>
            <a:pathLst>
              <a:path w="179" h="121" extrusionOk="0">
                <a:moveTo>
                  <a:pt x="44" y="86"/>
                </a:moveTo>
                <a:cubicBezTo>
                  <a:pt x="55" y="106"/>
                  <a:pt x="77" y="120"/>
                  <a:pt x="102" y="121"/>
                </a:cubicBezTo>
                <a:cubicBezTo>
                  <a:pt x="102" y="121"/>
                  <a:pt x="102" y="121"/>
                  <a:pt x="102" y="121"/>
                </a:cubicBezTo>
                <a:cubicBezTo>
                  <a:pt x="179" y="121"/>
                  <a:pt x="179" y="121"/>
                  <a:pt x="179" y="121"/>
                </a:cubicBezTo>
                <a:cubicBezTo>
                  <a:pt x="176" y="53"/>
                  <a:pt x="120" y="0"/>
                  <a:pt x="52" y="0"/>
                </a:cubicBezTo>
                <a:cubicBezTo>
                  <a:pt x="34" y="0"/>
                  <a:pt x="16" y="4"/>
                  <a:pt x="0" y="11"/>
                </a:cubicBezTo>
                <a:cubicBezTo>
                  <a:pt x="44" y="86"/>
                  <a:pt x="44" y="86"/>
                  <a:pt x="44" y="86"/>
                </a:cubicBezTo>
                <a:cubicBezTo>
                  <a:pt x="44" y="86"/>
                  <a:pt x="44" y="86"/>
                  <a:pt x="44" y="86"/>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55" name="shp75">
            <a:extLst>
              <a:ext uri="{FF2B5EF4-FFF2-40B4-BE49-F238E27FC236}">
                <a16:creationId xmlns:a16="http://schemas.microsoft.com/office/drawing/2014/main" id="{DCE3592B-1642-4941-A7D2-D68400937B9E}"/>
              </a:ext>
            </a:extLst>
          </p:cNvPr>
          <p:cNvSpPr/>
          <p:nvPr/>
        </p:nvSpPr>
        <p:spPr>
          <a:xfrm>
            <a:off x="4532477" y="3465973"/>
            <a:ext cx="935087" cy="632137"/>
          </a:xfrm>
          <a:custGeom>
            <a:avLst/>
            <a:gdLst/>
            <a:ahLst/>
            <a:cxnLst/>
            <a:rect l="l" t="t" r="r" b="b"/>
            <a:pathLst>
              <a:path w="179" h="121" extrusionOk="0">
                <a:moveTo>
                  <a:pt x="105" y="0"/>
                </a:moveTo>
                <a:cubicBezTo>
                  <a:pt x="105" y="0"/>
                  <a:pt x="105" y="0"/>
                  <a:pt x="105" y="0"/>
                </a:cubicBezTo>
                <a:cubicBezTo>
                  <a:pt x="78" y="0"/>
                  <a:pt x="55" y="15"/>
                  <a:pt x="43" y="36"/>
                </a:cubicBezTo>
                <a:cubicBezTo>
                  <a:pt x="43" y="36"/>
                  <a:pt x="43" y="36"/>
                  <a:pt x="43" y="36"/>
                </a:cubicBezTo>
                <a:cubicBezTo>
                  <a:pt x="0" y="110"/>
                  <a:pt x="0" y="110"/>
                  <a:pt x="0" y="110"/>
                </a:cubicBezTo>
                <a:cubicBezTo>
                  <a:pt x="16" y="117"/>
                  <a:pt x="34" y="121"/>
                  <a:pt x="52" y="121"/>
                </a:cubicBezTo>
                <a:cubicBezTo>
                  <a:pt x="120" y="121"/>
                  <a:pt x="176" y="67"/>
                  <a:pt x="179" y="0"/>
                </a:cubicBezTo>
                <a:lnTo>
                  <a:pt x="105"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7" name="shp76">
            <a:extLst>
              <a:ext uri="{FF2B5EF4-FFF2-40B4-BE49-F238E27FC236}">
                <a16:creationId xmlns:a16="http://schemas.microsoft.com/office/drawing/2014/main" id="{EDA5AF77-1E33-4380-AC14-FE4541435468}"/>
              </a:ext>
            </a:extLst>
          </p:cNvPr>
          <p:cNvSpPr txBox="1"/>
          <p:nvPr/>
        </p:nvSpPr>
        <p:spPr>
          <a:xfrm>
            <a:off x="4256961" y="323697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02</a:t>
            </a:r>
            <a:endParaRPr sz="1400"/>
          </a:p>
        </p:txBody>
      </p:sp>
      <p:sp>
        <p:nvSpPr>
          <p:cNvPr id="161" name="shp78">
            <a:extLst>
              <a:ext uri="{FF2B5EF4-FFF2-40B4-BE49-F238E27FC236}">
                <a16:creationId xmlns:a16="http://schemas.microsoft.com/office/drawing/2014/main" id="{1565F048-11E1-4690-BF16-2901649408D4}"/>
              </a:ext>
            </a:extLst>
          </p:cNvPr>
          <p:cNvSpPr/>
          <p:nvPr/>
        </p:nvSpPr>
        <p:spPr>
          <a:xfrm>
            <a:off x="3298021" y="4187565"/>
            <a:ext cx="998300" cy="701315"/>
          </a:xfrm>
          <a:custGeom>
            <a:avLst/>
            <a:gdLst/>
            <a:ahLst/>
            <a:cxnLst/>
            <a:rect l="l" t="t" r="r" b="b"/>
            <a:pathLst>
              <a:path w="191" h="134" extrusionOk="0">
                <a:moveTo>
                  <a:pt x="144" y="105"/>
                </a:moveTo>
                <a:cubicBezTo>
                  <a:pt x="191" y="24"/>
                  <a:pt x="191" y="24"/>
                  <a:pt x="191" y="24"/>
                </a:cubicBezTo>
                <a:cubicBezTo>
                  <a:pt x="153" y="2"/>
                  <a:pt x="104" y="0"/>
                  <a:pt x="63" y="24"/>
                </a:cubicBezTo>
                <a:cubicBezTo>
                  <a:pt x="23" y="47"/>
                  <a:pt x="0" y="90"/>
                  <a:pt x="0" y="134"/>
                </a:cubicBezTo>
                <a:cubicBezTo>
                  <a:pt x="94" y="134"/>
                  <a:pt x="94" y="134"/>
                  <a:pt x="94" y="134"/>
                </a:cubicBezTo>
                <a:cubicBezTo>
                  <a:pt x="112" y="134"/>
                  <a:pt x="135" y="121"/>
                  <a:pt x="144" y="105"/>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3" name="shp79">
            <a:extLst>
              <a:ext uri="{FF2B5EF4-FFF2-40B4-BE49-F238E27FC236}">
                <a16:creationId xmlns:a16="http://schemas.microsoft.com/office/drawing/2014/main" id="{B8E00478-15AF-40F6-B966-62F5FF36F63D}"/>
              </a:ext>
            </a:extLst>
          </p:cNvPr>
          <p:cNvSpPr/>
          <p:nvPr/>
        </p:nvSpPr>
        <p:spPr>
          <a:xfrm>
            <a:off x="4056586" y="4349774"/>
            <a:ext cx="658377" cy="1098488"/>
          </a:xfrm>
          <a:custGeom>
            <a:avLst/>
            <a:gdLst/>
            <a:ahLst/>
            <a:cxnLst/>
            <a:rect l="l" t="t" r="r" b="b"/>
            <a:pathLst>
              <a:path w="126" h="210" extrusionOk="0">
                <a:moveTo>
                  <a:pt x="14" y="75"/>
                </a:moveTo>
                <a:cubicBezTo>
                  <a:pt x="1" y="95"/>
                  <a:pt x="0" y="121"/>
                  <a:pt x="13" y="143"/>
                </a:cubicBezTo>
                <a:cubicBezTo>
                  <a:pt x="13" y="143"/>
                  <a:pt x="13" y="143"/>
                  <a:pt x="13" y="143"/>
                </a:cubicBezTo>
                <a:cubicBezTo>
                  <a:pt x="51" y="210"/>
                  <a:pt x="51" y="210"/>
                  <a:pt x="51" y="210"/>
                </a:cubicBezTo>
                <a:cubicBezTo>
                  <a:pt x="108" y="173"/>
                  <a:pt x="126" y="98"/>
                  <a:pt x="92" y="39"/>
                </a:cubicBezTo>
                <a:cubicBezTo>
                  <a:pt x="83" y="23"/>
                  <a:pt x="71" y="10"/>
                  <a:pt x="57" y="0"/>
                </a:cubicBezTo>
                <a:cubicBezTo>
                  <a:pt x="14" y="75"/>
                  <a:pt x="14" y="75"/>
                  <a:pt x="14" y="75"/>
                </a:cubicBezTo>
                <a:cubicBezTo>
                  <a:pt x="14" y="75"/>
                  <a:pt x="14" y="75"/>
                  <a:pt x="14" y="7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65" name="shp80">
            <a:extLst>
              <a:ext uri="{FF2B5EF4-FFF2-40B4-BE49-F238E27FC236}">
                <a16:creationId xmlns:a16="http://schemas.microsoft.com/office/drawing/2014/main" id="{97D9FE1E-B27F-4D5E-A597-304349C5D935}"/>
              </a:ext>
            </a:extLst>
          </p:cNvPr>
          <p:cNvSpPr/>
          <p:nvPr/>
        </p:nvSpPr>
        <p:spPr>
          <a:xfrm>
            <a:off x="3298021" y="4956864"/>
            <a:ext cx="967289" cy="684617"/>
          </a:xfrm>
          <a:custGeom>
            <a:avLst/>
            <a:gdLst/>
            <a:ahLst/>
            <a:cxnLst/>
            <a:rect l="l" t="t" r="r" b="b"/>
            <a:pathLst>
              <a:path w="185" h="131" extrusionOk="0">
                <a:moveTo>
                  <a:pt x="148" y="36"/>
                </a:moveTo>
                <a:cubicBezTo>
                  <a:pt x="148" y="36"/>
                  <a:pt x="148" y="36"/>
                  <a:pt x="148" y="36"/>
                </a:cubicBezTo>
                <a:cubicBezTo>
                  <a:pt x="134" y="13"/>
                  <a:pt x="110" y="0"/>
                  <a:pt x="85" y="0"/>
                </a:cubicBezTo>
                <a:cubicBezTo>
                  <a:pt x="85" y="0"/>
                  <a:pt x="85" y="0"/>
                  <a:pt x="85" y="0"/>
                </a:cubicBezTo>
                <a:cubicBezTo>
                  <a:pt x="0" y="0"/>
                  <a:pt x="0" y="0"/>
                  <a:pt x="0" y="0"/>
                </a:cubicBezTo>
                <a:cubicBezTo>
                  <a:pt x="2" y="18"/>
                  <a:pt x="8" y="35"/>
                  <a:pt x="17" y="51"/>
                </a:cubicBezTo>
                <a:cubicBezTo>
                  <a:pt x="51" y="110"/>
                  <a:pt x="125" y="131"/>
                  <a:pt x="185" y="101"/>
                </a:cubicBezTo>
                <a:lnTo>
                  <a:pt x="148" y="3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7" name="shp81">
            <a:extLst>
              <a:ext uri="{FF2B5EF4-FFF2-40B4-BE49-F238E27FC236}">
                <a16:creationId xmlns:a16="http://schemas.microsoft.com/office/drawing/2014/main" id="{8C4C33EF-4267-480E-892D-690BC259800A}"/>
              </a:ext>
            </a:extLst>
          </p:cNvPr>
          <p:cNvSpPr txBox="1"/>
          <p:nvPr/>
        </p:nvSpPr>
        <p:spPr>
          <a:xfrm>
            <a:off x="3590235" y="4381977"/>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03</a:t>
            </a:r>
            <a:endParaRPr sz="1400"/>
          </a:p>
        </p:txBody>
      </p:sp>
      <p:sp>
        <p:nvSpPr>
          <p:cNvPr id="171" name="shp83">
            <a:extLst>
              <a:ext uri="{FF2B5EF4-FFF2-40B4-BE49-F238E27FC236}">
                <a16:creationId xmlns:a16="http://schemas.microsoft.com/office/drawing/2014/main" id="{6D0012CA-59FA-4031-8891-5979BB8C67F1}"/>
              </a:ext>
            </a:extLst>
          </p:cNvPr>
          <p:cNvSpPr/>
          <p:nvPr/>
        </p:nvSpPr>
        <p:spPr>
          <a:xfrm>
            <a:off x="1944292" y="4187565"/>
            <a:ext cx="998300" cy="701315"/>
          </a:xfrm>
          <a:custGeom>
            <a:avLst/>
            <a:gdLst/>
            <a:ahLst/>
            <a:cxnLst/>
            <a:rect l="l" t="t" r="r" b="b"/>
            <a:pathLst>
              <a:path w="191" h="134" extrusionOk="0">
                <a:moveTo>
                  <a:pt x="97" y="134"/>
                </a:moveTo>
                <a:cubicBezTo>
                  <a:pt x="191" y="134"/>
                  <a:pt x="191" y="134"/>
                  <a:pt x="191" y="134"/>
                </a:cubicBezTo>
                <a:cubicBezTo>
                  <a:pt x="191" y="90"/>
                  <a:pt x="169" y="47"/>
                  <a:pt x="128" y="24"/>
                </a:cubicBezTo>
                <a:cubicBezTo>
                  <a:pt x="87" y="0"/>
                  <a:pt x="38" y="2"/>
                  <a:pt x="0" y="24"/>
                </a:cubicBezTo>
                <a:cubicBezTo>
                  <a:pt x="47" y="105"/>
                  <a:pt x="47" y="105"/>
                  <a:pt x="47" y="105"/>
                </a:cubicBezTo>
                <a:cubicBezTo>
                  <a:pt x="57" y="121"/>
                  <a:pt x="79" y="134"/>
                  <a:pt x="97" y="134"/>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73" name="shp84">
            <a:extLst>
              <a:ext uri="{FF2B5EF4-FFF2-40B4-BE49-F238E27FC236}">
                <a16:creationId xmlns:a16="http://schemas.microsoft.com/office/drawing/2014/main" id="{3D92E6A6-5A3F-4C6A-A1B4-5FDB8F467876}"/>
              </a:ext>
            </a:extLst>
          </p:cNvPr>
          <p:cNvSpPr/>
          <p:nvPr/>
        </p:nvSpPr>
        <p:spPr>
          <a:xfrm>
            <a:off x="1975303" y="4956864"/>
            <a:ext cx="967289" cy="684617"/>
          </a:xfrm>
          <a:custGeom>
            <a:avLst/>
            <a:gdLst/>
            <a:ahLst/>
            <a:cxnLst/>
            <a:rect l="l" t="t" r="r" b="b"/>
            <a:pathLst>
              <a:path w="185" h="131" extrusionOk="0">
                <a:moveTo>
                  <a:pt x="98" y="0"/>
                </a:moveTo>
                <a:cubicBezTo>
                  <a:pt x="74" y="0"/>
                  <a:pt x="51" y="12"/>
                  <a:pt x="39" y="34"/>
                </a:cubicBezTo>
                <a:cubicBezTo>
                  <a:pt x="39" y="34"/>
                  <a:pt x="39" y="34"/>
                  <a:pt x="39" y="34"/>
                </a:cubicBezTo>
                <a:cubicBezTo>
                  <a:pt x="0" y="101"/>
                  <a:pt x="0" y="101"/>
                  <a:pt x="0" y="101"/>
                </a:cubicBezTo>
                <a:cubicBezTo>
                  <a:pt x="60" y="131"/>
                  <a:pt x="134" y="110"/>
                  <a:pt x="168" y="51"/>
                </a:cubicBezTo>
                <a:cubicBezTo>
                  <a:pt x="178" y="35"/>
                  <a:pt x="183" y="18"/>
                  <a:pt x="185" y="0"/>
                </a:cubicBezTo>
                <a:cubicBezTo>
                  <a:pt x="98" y="0"/>
                  <a:pt x="98" y="0"/>
                  <a:pt x="98" y="0"/>
                </a:cubicBezTo>
                <a:cubicBezTo>
                  <a:pt x="98" y="0"/>
                  <a:pt x="98" y="0"/>
                  <a:pt x="98" y="0"/>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75" name="shp85">
            <a:extLst>
              <a:ext uri="{FF2B5EF4-FFF2-40B4-BE49-F238E27FC236}">
                <a16:creationId xmlns:a16="http://schemas.microsoft.com/office/drawing/2014/main" id="{A1983E18-0751-408F-AA3E-F8EA3CC9AB12}"/>
              </a:ext>
            </a:extLst>
          </p:cNvPr>
          <p:cNvSpPr/>
          <p:nvPr/>
        </p:nvSpPr>
        <p:spPr>
          <a:xfrm>
            <a:off x="1525650" y="4349774"/>
            <a:ext cx="653607" cy="1098488"/>
          </a:xfrm>
          <a:custGeom>
            <a:avLst/>
            <a:gdLst/>
            <a:ahLst/>
            <a:cxnLst/>
            <a:rect l="l" t="t" r="r" b="b"/>
            <a:pathLst>
              <a:path w="125" h="210" extrusionOk="0">
                <a:moveTo>
                  <a:pt x="112" y="146"/>
                </a:moveTo>
                <a:cubicBezTo>
                  <a:pt x="112" y="146"/>
                  <a:pt x="112" y="146"/>
                  <a:pt x="112" y="146"/>
                </a:cubicBezTo>
                <a:cubicBezTo>
                  <a:pt x="125" y="123"/>
                  <a:pt x="124" y="95"/>
                  <a:pt x="111" y="73"/>
                </a:cubicBezTo>
                <a:cubicBezTo>
                  <a:pt x="111" y="73"/>
                  <a:pt x="111" y="73"/>
                  <a:pt x="111" y="73"/>
                </a:cubicBezTo>
                <a:cubicBezTo>
                  <a:pt x="69" y="0"/>
                  <a:pt x="69" y="0"/>
                  <a:pt x="69" y="0"/>
                </a:cubicBezTo>
                <a:cubicBezTo>
                  <a:pt x="55" y="10"/>
                  <a:pt x="43" y="23"/>
                  <a:pt x="34" y="39"/>
                </a:cubicBezTo>
                <a:cubicBezTo>
                  <a:pt x="0" y="98"/>
                  <a:pt x="18" y="173"/>
                  <a:pt x="75" y="210"/>
                </a:cubicBezTo>
                <a:lnTo>
                  <a:pt x="112" y="14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77" name="shp86">
            <a:extLst>
              <a:ext uri="{FF2B5EF4-FFF2-40B4-BE49-F238E27FC236}">
                <a16:creationId xmlns:a16="http://schemas.microsoft.com/office/drawing/2014/main" id="{0AD8B5EB-7C71-40E6-B4D7-8BB8256B3007}"/>
              </a:ext>
            </a:extLst>
          </p:cNvPr>
          <p:cNvSpPr txBox="1"/>
          <p:nvPr/>
        </p:nvSpPr>
        <p:spPr>
          <a:xfrm>
            <a:off x="2268710" y="4387941"/>
            <a:ext cx="428183" cy="3828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04</a:t>
            </a:r>
            <a:endParaRPr sz="1400"/>
          </a:p>
        </p:txBody>
      </p:sp>
      <p:sp>
        <p:nvSpPr>
          <p:cNvPr id="181" name="shp88">
            <a:extLst>
              <a:ext uri="{FF2B5EF4-FFF2-40B4-BE49-F238E27FC236}">
                <a16:creationId xmlns:a16="http://schemas.microsoft.com/office/drawing/2014/main" id="{CCE55C83-FD0B-492E-9479-89D4D621BFB0}"/>
              </a:ext>
            </a:extLst>
          </p:cNvPr>
          <p:cNvSpPr/>
          <p:nvPr/>
        </p:nvSpPr>
        <p:spPr>
          <a:xfrm>
            <a:off x="1473171" y="2854112"/>
            <a:ext cx="627367" cy="1149774"/>
          </a:xfrm>
          <a:custGeom>
            <a:avLst/>
            <a:gdLst/>
            <a:ahLst/>
            <a:cxnLst/>
            <a:rect l="l" t="t" r="r" b="b"/>
            <a:pathLst>
              <a:path w="120" h="220" extrusionOk="0">
                <a:moveTo>
                  <a:pt x="10" y="139"/>
                </a:moveTo>
                <a:cubicBezTo>
                  <a:pt x="57" y="220"/>
                  <a:pt x="57" y="220"/>
                  <a:pt x="57" y="220"/>
                </a:cubicBezTo>
                <a:cubicBezTo>
                  <a:pt x="95" y="198"/>
                  <a:pt x="120" y="157"/>
                  <a:pt x="120" y="110"/>
                </a:cubicBezTo>
                <a:cubicBezTo>
                  <a:pt x="120" y="63"/>
                  <a:pt x="95" y="22"/>
                  <a:pt x="57" y="0"/>
                </a:cubicBezTo>
                <a:cubicBezTo>
                  <a:pt x="10" y="81"/>
                  <a:pt x="10" y="81"/>
                  <a:pt x="10" y="81"/>
                </a:cubicBezTo>
                <a:cubicBezTo>
                  <a:pt x="0" y="97"/>
                  <a:pt x="0" y="123"/>
                  <a:pt x="10" y="139"/>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3" name="shp89">
            <a:extLst>
              <a:ext uri="{FF2B5EF4-FFF2-40B4-BE49-F238E27FC236}">
                <a16:creationId xmlns:a16="http://schemas.microsoft.com/office/drawing/2014/main" id="{E38860FD-2578-4B1D-9B74-CEC99C36C524}"/>
              </a:ext>
            </a:extLst>
          </p:cNvPr>
          <p:cNvSpPr/>
          <p:nvPr/>
        </p:nvSpPr>
        <p:spPr>
          <a:xfrm>
            <a:off x="773049" y="3465973"/>
            <a:ext cx="936279" cy="632137"/>
          </a:xfrm>
          <a:custGeom>
            <a:avLst/>
            <a:gdLst/>
            <a:ahLst/>
            <a:cxnLst/>
            <a:rect l="l" t="t" r="r" b="b"/>
            <a:pathLst>
              <a:path w="179" h="121" extrusionOk="0">
                <a:moveTo>
                  <a:pt x="135" y="34"/>
                </a:moveTo>
                <a:cubicBezTo>
                  <a:pt x="124" y="14"/>
                  <a:pt x="102" y="0"/>
                  <a:pt x="77" y="0"/>
                </a:cubicBezTo>
                <a:cubicBezTo>
                  <a:pt x="77" y="0"/>
                  <a:pt x="77" y="0"/>
                  <a:pt x="77" y="0"/>
                </a:cubicBezTo>
                <a:cubicBezTo>
                  <a:pt x="0" y="0"/>
                  <a:pt x="0" y="0"/>
                  <a:pt x="0" y="0"/>
                </a:cubicBezTo>
                <a:cubicBezTo>
                  <a:pt x="3" y="67"/>
                  <a:pt x="59" y="121"/>
                  <a:pt x="127" y="121"/>
                </a:cubicBezTo>
                <a:cubicBezTo>
                  <a:pt x="145" y="121"/>
                  <a:pt x="163" y="117"/>
                  <a:pt x="179" y="110"/>
                </a:cubicBezTo>
                <a:cubicBezTo>
                  <a:pt x="135" y="34"/>
                  <a:pt x="135" y="34"/>
                  <a:pt x="135" y="34"/>
                </a:cubicBezTo>
                <a:cubicBezTo>
                  <a:pt x="135" y="34"/>
                  <a:pt x="135" y="34"/>
                  <a:pt x="135" y="34"/>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85" name="shp90">
            <a:extLst>
              <a:ext uri="{FF2B5EF4-FFF2-40B4-BE49-F238E27FC236}">
                <a16:creationId xmlns:a16="http://schemas.microsoft.com/office/drawing/2014/main" id="{1152D485-8EDD-4B3D-BA6D-D0F99B770817}"/>
              </a:ext>
            </a:extLst>
          </p:cNvPr>
          <p:cNvSpPr/>
          <p:nvPr/>
        </p:nvSpPr>
        <p:spPr>
          <a:xfrm>
            <a:off x="773049" y="2764659"/>
            <a:ext cx="936279" cy="633330"/>
          </a:xfrm>
          <a:custGeom>
            <a:avLst/>
            <a:gdLst/>
            <a:ahLst/>
            <a:cxnLst/>
            <a:rect l="l" t="t" r="r" b="b"/>
            <a:pathLst>
              <a:path w="179" h="121" extrusionOk="0">
                <a:moveTo>
                  <a:pt x="74" y="121"/>
                </a:moveTo>
                <a:cubicBezTo>
                  <a:pt x="74" y="121"/>
                  <a:pt x="74" y="121"/>
                  <a:pt x="74" y="121"/>
                </a:cubicBezTo>
                <a:cubicBezTo>
                  <a:pt x="101" y="120"/>
                  <a:pt x="124" y="106"/>
                  <a:pt x="136" y="84"/>
                </a:cubicBezTo>
                <a:cubicBezTo>
                  <a:pt x="136" y="84"/>
                  <a:pt x="136" y="84"/>
                  <a:pt x="136" y="84"/>
                </a:cubicBezTo>
                <a:cubicBezTo>
                  <a:pt x="179" y="11"/>
                  <a:pt x="179" y="11"/>
                  <a:pt x="179" y="11"/>
                </a:cubicBezTo>
                <a:cubicBezTo>
                  <a:pt x="163" y="4"/>
                  <a:pt x="145" y="0"/>
                  <a:pt x="127" y="0"/>
                </a:cubicBezTo>
                <a:cubicBezTo>
                  <a:pt x="59" y="0"/>
                  <a:pt x="3" y="53"/>
                  <a:pt x="0" y="121"/>
                </a:cubicBezTo>
                <a:lnTo>
                  <a:pt x="74" y="121"/>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7" name="shp91">
            <a:extLst>
              <a:ext uri="{FF2B5EF4-FFF2-40B4-BE49-F238E27FC236}">
                <a16:creationId xmlns:a16="http://schemas.microsoft.com/office/drawing/2014/main" id="{7330B930-6CF2-4956-BD01-75001B1C77EB}"/>
              </a:ext>
            </a:extLst>
          </p:cNvPr>
          <p:cNvSpPr txBox="1"/>
          <p:nvPr/>
        </p:nvSpPr>
        <p:spPr>
          <a:xfrm>
            <a:off x="1619874" y="3251285"/>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05</a:t>
            </a:r>
            <a:endParaRPr sz="1400"/>
          </a:p>
        </p:txBody>
      </p:sp>
      <p:pic>
        <p:nvPicPr>
          <p:cNvPr id="193" name="shp93" descr="Handshake">
            <a:extLst>
              <a:ext uri="{FF2B5EF4-FFF2-40B4-BE49-F238E27FC236}">
                <a16:creationId xmlns:a16="http://schemas.microsoft.com/office/drawing/2014/main" id="{3168D293-06D2-43EF-AB98-FC64D61E8B0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0235" y="1430043"/>
            <a:ext cx="426574" cy="426574"/>
          </a:xfrm>
          <a:prstGeom prst="rect">
            <a:avLst/>
          </a:prstGeom>
        </p:spPr>
      </p:pic>
      <p:pic>
        <p:nvPicPr>
          <p:cNvPr id="195" name="shp94" descr="Calligraphy Pen">
            <a:extLst>
              <a:ext uri="{FF2B5EF4-FFF2-40B4-BE49-F238E27FC236}">
                <a16:creationId xmlns:a16="http://schemas.microsoft.com/office/drawing/2014/main" id="{4A6AFF5C-BAC8-4711-925F-CD51DDD2D6B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9874" y="1745693"/>
            <a:ext cx="426574" cy="426574"/>
          </a:xfrm>
          <a:prstGeom prst="rect">
            <a:avLst/>
          </a:prstGeom>
        </p:spPr>
      </p:pic>
      <p:pic>
        <p:nvPicPr>
          <p:cNvPr id="197" name="shp95" descr="Customer review">
            <a:extLst>
              <a:ext uri="{FF2B5EF4-FFF2-40B4-BE49-F238E27FC236}">
                <a16:creationId xmlns:a16="http://schemas.microsoft.com/office/drawing/2014/main" id="{B963E7A5-BFC7-450B-8F64-80F6FFF64BF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6723" y="3577312"/>
            <a:ext cx="426574" cy="426574"/>
          </a:xfrm>
          <a:prstGeom prst="rect">
            <a:avLst/>
          </a:prstGeom>
        </p:spPr>
      </p:pic>
      <p:pic>
        <p:nvPicPr>
          <p:cNvPr id="199" name="shp96" descr="Clipboard Partially Checked">
            <a:extLst>
              <a:ext uri="{FF2B5EF4-FFF2-40B4-BE49-F238E27FC236}">
                <a16:creationId xmlns:a16="http://schemas.microsoft.com/office/drawing/2014/main" id="{AF216EE2-9B07-4CCC-862F-899F6523F33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07994" y="2875789"/>
            <a:ext cx="426574" cy="426574"/>
          </a:xfrm>
          <a:prstGeom prst="rect">
            <a:avLst/>
          </a:prstGeom>
        </p:spPr>
      </p:pic>
      <p:pic>
        <p:nvPicPr>
          <p:cNvPr id="201" name="shp97" descr="Presentation with checklist">
            <a:extLst>
              <a:ext uri="{FF2B5EF4-FFF2-40B4-BE49-F238E27FC236}">
                <a16:creationId xmlns:a16="http://schemas.microsoft.com/office/drawing/2014/main" id="{3677E445-477E-4912-AB32-2E696033D2A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68113" y="5057052"/>
            <a:ext cx="426574" cy="426574"/>
          </a:xfrm>
          <a:prstGeom prst="rect">
            <a:avLst/>
          </a:prstGeom>
        </p:spPr>
      </p:pic>
      <p:pic>
        <p:nvPicPr>
          <p:cNvPr id="203" name="shp98" descr="User network">
            <a:extLst>
              <a:ext uri="{FF2B5EF4-FFF2-40B4-BE49-F238E27FC236}">
                <a16:creationId xmlns:a16="http://schemas.microsoft.com/office/drawing/2014/main" id="{3F84B39F-1F81-45DA-BC10-5F5F99E36BB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63397" y="4680314"/>
            <a:ext cx="426574" cy="426574"/>
          </a:xfrm>
          <a:prstGeom prst="rect">
            <a:avLst/>
          </a:prstGeom>
        </p:spPr>
      </p:pic>
      <p:sp>
        <p:nvSpPr>
          <p:cNvPr id="6" name="shp44">
            <a:extLst>
              <a:ext uri="{FF2B5EF4-FFF2-40B4-BE49-F238E27FC236}">
                <a16:creationId xmlns:a16="http://schemas.microsoft.com/office/drawing/2014/main" id="{D8F42746-A91B-4663-FEF2-45E687280357}"/>
              </a:ext>
            </a:extLst>
          </p:cNvPr>
          <p:cNvSpPr txBox="1">
            <a:spLocks/>
          </p:cNvSpPr>
          <p:nvPr/>
        </p:nvSpPr>
        <p:spPr>
          <a:xfrm flipH="1">
            <a:off x="6724436" y="3062873"/>
            <a:ext cx="4202521" cy="3243241"/>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solidFill>
                  <a:schemeClr val="accent6"/>
                </a:solidFill>
                <a:latin typeface="Segoe UI Light" panose="020B0502040204020203" pitchFamily="34" charset="0"/>
                <a:cs typeface="Segoe UI Light" panose="020B0502040204020203" pitchFamily="34" charset="0"/>
              </a:rPr>
              <a:t>Timeline</a:t>
            </a:r>
          </a:p>
          <a:p>
            <a:r>
              <a:rPr lang="en-IN" sz="1600" dirty="0">
                <a:solidFill>
                  <a:schemeClr val="accent6"/>
                </a:solidFill>
                <a:latin typeface="Segoe UI Light" panose="020B0502040204020203" pitchFamily="34" charset="0"/>
                <a:cs typeface="Segoe UI Light" panose="020B0502040204020203" pitchFamily="34" charset="0"/>
              </a:rPr>
              <a:t>User Interview</a:t>
            </a:r>
          </a:p>
          <a:p>
            <a:r>
              <a:rPr lang="en-IN" sz="1600" dirty="0">
                <a:solidFill>
                  <a:schemeClr val="accent6"/>
                </a:solidFill>
                <a:latin typeface="Segoe UI Light" panose="020B0502040204020203" pitchFamily="34" charset="0"/>
                <a:cs typeface="Segoe UI Light" panose="020B0502040204020203" pitchFamily="34" charset="0"/>
              </a:rPr>
              <a:t>Empathy Map</a:t>
            </a:r>
          </a:p>
          <a:p>
            <a:r>
              <a:rPr lang="en-IN" sz="1600" dirty="0">
                <a:solidFill>
                  <a:schemeClr val="accent6"/>
                </a:solidFill>
                <a:latin typeface="Segoe UI Light" panose="020B0502040204020203" pitchFamily="34" charset="0"/>
                <a:cs typeface="Segoe UI Light" panose="020B0502040204020203" pitchFamily="34" charset="0"/>
              </a:rPr>
              <a:t>Identify User Pain Points</a:t>
            </a:r>
          </a:p>
          <a:p>
            <a:r>
              <a:rPr lang="en-IN" sz="1600" dirty="0">
                <a:solidFill>
                  <a:schemeClr val="accent6"/>
                </a:solidFill>
                <a:latin typeface="Segoe UI Light" panose="020B0502040204020203" pitchFamily="34" charset="0"/>
                <a:cs typeface="Segoe UI Light" panose="020B0502040204020203" pitchFamily="34" charset="0"/>
              </a:rPr>
              <a:t>Personas</a:t>
            </a:r>
          </a:p>
          <a:p>
            <a:r>
              <a:rPr lang="en-IN" sz="1600" dirty="0">
                <a:solidFill>
                  <a:schemeClr val="accent6"/>
                </a:solidFill>
                <a:latin typeface="Segoe UI Light" panose="020B0502040204020203" pitchFamily="34" charset="0"/>
                <a:cs typeface="Segoe UI Light" panose="020B0502040204020203" pitchFamily="34" charset="0"/>
              </a:rPr>
              <a:t>User Journey Map</a:t>
            </a:r>
          </a:p>
          <a:p>
            <a:r>
              <a:rPr lang="en-IN" sz="1600" dirty="0">
                <a:solidFill>
                  <a:schemeClr val="accent6"/>
                </a:solidFill>
                <a:latin typeface="Segoe UI Light" panose="020B0502040204020203" pitchFamily="34" charset="0"/>
                <a:cs typeface="Segoe UI Light" panose="020B0502040204020203" pitchFamily="34" charset="0"/>
              </a:rPr>
              <a:t>Problem Statement</a:t>
            </a:r>
          </a:p>
          <a:p>
            <a:r>
              <a:rPr lang="en-IN" sz="1600" dirty="0">
                <a:solidFill>
                  <a:schemeClr val="accent6"/>
                </a:solidFill>
                <a:latin typeface="Segoe UI Light" panose="020B0502040204020203" pitchFamily="34" charset="0"/>
                <a:cs typeface="Segoe UI Light" panose="020B0502040204020203" pitchFamily="34" charset="0"/>
              </a:rPr>
              <a:t>Competitor Analysis</a:t>
            </a:r>
          </a:p>
          <a:p>
            <a:r>
              <a:rPr lang="en-IN" sz="1600" dirty="0">
                <a:solidFill>
                  <a:schemeClr val="accent6"/>
                </a:solidFill>
                <a:latin typeface="Segoe UI Light" panose="020B0502040204020203" pitchFamily="34" charset="0"/>
                <a:cs typeface="Segoe UI Light" panose="020B0502040204020203" pitchFamily="34" charset="0"/>
              </a:rPr>
              <a:t>Affinity Diagram</a:t>
            </a:r>
          </a:p>
          <a:p>
            <a:r>
              <a:rPr lang="en-IN" sz="1600" dirty="0">
                <a:solidFill>
                  <a:schemeClr val="accent6"/>
                </a:solidFill>
                <a:latin typeface="Segoe UI Light" panose="020B0502040204020203" pitchFamily="34" charset="0"/>
                <a:cs typeface="Segoe UI Light" panose="020B0502040204020203" pitchFamily="34" charset="0"/>
              </a:rPr>
              <a:t>Insights</a:t>
            </a:r>
          </a:p>
        </p:txBody>
      </p:sp>
    </p:spTree>
    <p:extLst>
      <p:ext uri="{BB962C8B-B14F-4D97-AF65-F5344CB8AC3E}">
        <p14:creationId xmlns:p14="http://schemas.microsoft.com/office/powerpoint/2010/main" val="3425302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p99"/>
          <p:cNvSpPr/>
          <p:nvPr/>
        </p:nvSpPr>
        <p:spPr>
          <a:xfrm rot="16200000">
            <a:off x="11496471" y="6177657"/>
            <a:ext cx="442895" cy="699810"/>
          </a:xfrm>
          <a:prstGeom prst="round2SameRect">
            <a:avLst>
              <a:gd name="adj1" fmla="val 50000"/>
              <a:gd name="adj2"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hp100"/>
          <p:cNvSpPr txBox="1"/>
          <p:nvPr/>
        </p:nvSpPr>
        <p:spPr>
          <a:xfrm>
            <a:off x="11463514" y="6327507"/>
            <a:ext cx="575735" cy="400110"/>
          </a:xfrm>
          <a:prstGeom prst="rect">
            <a:avLst/>
          </a:prstGeom>
          <a:noFill/>
        </p:spPr>
        <p:txBody>
          <a:bodyPr wrap="square" rtlCol="0">
            <a:spAutoFit/>
          </a:bodyPr>
          <a:lstStyle/>
          <a:p>
            <a:pPr algn="ctr"/>
            <a:r>
              <a:rPr lang="fr-FR" sz="2000" dirty="0">
                <a:solidFill>
                  <a:schemeClr val="bg1"/>
                </a:solidFill>
              </a:rPr>
              <a:t>02</a:t>
            </a:r>
            <a:endParaRPr lang="en-US" sz="2000" dirty="0">
              <a:solidFill>
                <a:schemeClr val="bg1"/>
              </a:solidFill>
            </a:endParaRPr>
          </a:p>
        </p:txBody>
      </p:sp>
      <p:cxnSp>
        <p:nvCxnSpPr>
          <p:cNvPr id="33" name="shp101"/>
          <p:cNvCxnSpPr/>
          <p:nvPr/>
        </p:nvCxnSpPr>
        <p:spPr>
          <a:xfrm flipH="1">
            <a:off x="189265" y="163128"/>
            <a:ext cx="1181347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shp102"/>
          <p:cNvSpPr/>
          <p:nvPr/>
        </p:nvSpPr>
        <p:spPr>
          <a:xfrm>
            <a:off x="7341548" y="3090566"/>
            <a:ext cx="4395444" cy="614846"/>
          </a:xfrm>
          <a:custGeom>
            <a:avLst/>
            <a:gdLst>
              <a:gd name="connsiteX0" fmla="*/ 0 w 4395444"/>
              <a:gd name="connsiteY0" fmla="*/ 0 h 614846"/>
              <a:gd name="connsiteX1" fmla="*/ 4088021 w 4395444"/>
              <a:gd name="connsiteY1" fmla="*/ 0 h 614846"/>
              <a:gd name="connsiteX2" fmla="*/ 4395444 w 4395444"/>
              <a:gd name="connsiteY2" fmla="*/ 307423 h 614846"/>
              <a:gd name="connsiteX3" fmla="*/ 4088021 w 4395444"/>
              <a:gd name="connsiteY3" fmla="*/ 614846 h 614846"/>
              <a:gd name="connsiteX4" fmla="*/ 3 w 4395444"/>
              <a:gd name="connsiteY4" fmla="*/ 614846 h 614846"/>
              <a:gd name="connsiteX5" fmla="*/ 40139 w 4395444"/>
              <a:gd name="connsiteY5" fmla="*/ 581731 h 614846"/>
              <a:gd name="connsiteX6" fmla="*/ 153760 w 4395444"/>
              <a:gd name="connsiteY6" fmla="*/ 307424 h 614846"/>
              <a:gd name="connsiteX7" fmla="*/ 40139 w 4395444"/>
              <a:gd name="connsiteY7" fmla="*/ 33118 h 6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444" h="614846">
                <a:moveTo>
                  <a:pt x="0" y="0"/>
                </a:moveTo>
                <a:lnTo>
                  <a:pt x="4088021" y="0"/>
                </a:lnTo>
                <a:cubicBezTo>
                  <a:pt x="4257806" y="0"/>
                  <a:pt x="4395444" y="137638"/>
                  <a:pt x="4395444" y="307423"/>
                </a:cubicBezTo>
                <a:cubicBezTo>
                  <a:pt x="4395444" y="477208"/>
                  <a:pt x="4257806" y="614846"/>
                  <a:pt x="4088021" y="614846"/>
                </a:cubicBezTo>
                <a:lnTo>
                  <a:pt x="3" y="614846"/>
                </a:lnTo>
                <a:lnTo>
                  <a:pt x="40139" y="581731"/>
                </a:lnTo>
                <a:cubicBezTo>
                  <a:pt x="110340" y="511530"/>
                  <a:pt x="153760" y="414548"/>
                  <a:pt x="153760" y="307424"/>
                </a:cubicBezTo>
                <a:cubicBezTo>
                  <a:pt x="153760" y="200301"/>
                  <a:pt x="110340" y="103319"/>
                  <a:pt x="40139" y="331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hp103"/>
          <p:cNvSpPr txBox="1"/>
          <p:nvPr/>
        </p:nvSpPr>
        <p:spPr>
          <a:xfrm>
            <a:off x="7709461" y="3136379"/>
            <a:ext cx="2696982" cy="523220"/>
          </a:xfrm>
          <a:prstGeom prst="rect">
            <a:avLst/>
          </a:prstGeom>
          <a:noFill/>
        </p:spPr>
        <p:txBody>
          <a:bodyPr wrap="square" rtlCol="0">
            <a:spAutoFit/>
          </a:bodyPr>
          <a:lstStyle/>
          <a:p>
            <a:r>
              <a:rPr lang="fr-FR" sz="2800" dirty="0">
                <a:solidFill>
                  <a:schemeClr val="bg1"/>
                </a:solidFill>
              </a:rPr>
              <a:t>2- Lorem Ipsum</a:t>
            </a:r>
            <a:endParaRPr lang="en-US" sz="2800" dirty="0">
              <a:solidFill>
                <a:schemeClr val="bg1"/>
              </a:solidFill>
            </a:endParaRPr>
          </a:p>
        </p:txBody>
      </p:sp>
      <p:sp>
        <p:nvSpPr>
          <p:cNvPr id="37" name="shp104"/>
          <p:cNvSpPr/>
          <p:nvPr/>
        </p:nvSpPr>
        <p:spPr>
          <a:xfrm>
            <a:off x="6565693" y="3010062"/>
            <a:ext cx="775855" cy="775855"/>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hp105"/>
          <p:cNvSpPr txBox="1">
            <a:spLocks/>
          </p:cNvSpPr>
          <p:nvPr/>
        </p:nvSpPr>
        <p:spPr>
          <a:xfrm>
            <a:off x="7326910" y="3942025"/>
            <a:ext cx="4322173" cy="1506203"/>
          </a:xfrm>
          <a:prstGeom prst="rect">
            <a:avLst/>
          </a:prstGeom>
        </p:spPr>
        <p:txBody>
          <a:bodyPr anchor="b"/>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accent6"/>
                </a:solidFill>
                <a:latin typeface="+mj-lt"/>
              </a:rPr>
              <a:t>Lorem Ipsum</a:t>
            </a:r>
            <a:r>
              <a:rPr lang="en-US" sz="2000" dirty="0">
                <a:solidFill>
                  <a:schemeClr val="accent6"/>
                </a:solidFill>
                <a:latin typeface="+mj-lt"/>
              </a:rPr>
              <a:t> is simply dummy text of the printing and typesetting industry. Lorem Ipsum has been the industry's standard dummy text ever since the 1500s, when an unknown printer.</a:t>
            </a:r>
          </a:p>
        </p:txBody>
      </p:sp>
      <p:grpSp>
        <p:nvGrpSpPr>
          <p:cNvPr id="38" name="shp106"/>
          <p:cNvGrpSpPr/>
          <p:nvPr/>
        </p:nvGrpSpPr>
        <p:grpSpPr>
          <a:xfrm>
            <a:off x="0" y="6722774"/>
            <a:ext cx="1854352" cy="140536"/>
            <a:chOff x="3797402" y="721910"/>
            <a:chExt cx="1854352" cy="140536"/>
          </a:xfrm>
        </p:grpSpPr>
        <p:sp>
          <p:nvSpPr>
            <p:cNvPr id="46" name="shp107"/>
            <p:cNvSpPr/>
            <p:nvPr/>
          </p:nvSpPr>
          <p:spPr>
            <a:xfrm>
              <a:off x="3797402" y="721910"/>
              <a:ext cx="606582" cy="1405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hp108"/>
            <p:cNvSpPr/>
            <p:nvPr/>
          </p:nvSpPr>
          <p:spPr>
            <a:xfrm>
              <a:off x="5045172" y="721910"/>
              <a:ext cx="606582" cy="1405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p109"/>
            <p:cNvSpPr/>
            <p:nvPr/>
          </p:nvSpPr>
          <p:spPr>
            <a:xfrm>
              <a:off x="4421287" y="721910"/>
              <a:ext cx="606582" cy="140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shp110">
            <a:extLst>
              <a:ext uri="{FF2B5EF4-FFF2-40B4-BE49-F238E27FC236}">
                <a16:creationId xmlns:a16="http://schemas.microsoft.com/office/drawing/2014/main" id="{A5841732-7F18-404B-A924-FDEBD734C181}"/>
              </a:ext>
            </a:extLst>
          </p:cNvPr>
          <p:cNvSpPr/>
          <p:nvPr/>
        </p:nvSpPr>
        <p:spPr>
          <a:xfrm>
            <a:off x="1944292" y="1969120"/>
            <a:ext cx="998300" cy="701315"/>
          </a:xfrm>
          <a:custGeom>
            <a:avLst/>
            <a:gdLst/>
            <a:ahLst/>
            <a:cxnLst/>
            <a:rect l="l" t="t" r="r" b="b"/>
            <a:pathLst>
              <a:path w="191" h="134" extrusionOk="0">
                <a:moveTo>
                  <a:pt x="47" y="29"/>
                </a:moveTo>
                <a:cubicBezTo>
                  <a:pt x="0" y="111"/>
                  <a:pt x="0" y="111"/>
                  <a:pt x="0" y="111"/>
                </a:cubicBezTo>
                <a:cubicBezTo>
                  <a:pt x="38" y="133"/>
                  <a:pt x="87" y="134"/>
                  <a:pt x="128" y="111"/>
                </a:cubicBezTo>
                <a:cubicBezTo>
                  <a:pt x="169" y="87"/>
                  <a:pt x="191" y="44"/>
                  <a:pt x="191" y="0"/>
                </a:cubicBezTo>
                <a:cubicBezTo>
                  <a:pt x="97" y="0"/>
                  <a:pt x="97" y="0"/>
                  <a:pt x="97" y="0"/>
                </a:cubicBezTo>
                <a:cubicBezTo>
                  <a:pt x="79" y="0"/>
                  <a:pt x="57" y="13"/>
                  <a:pt x="47" y="29"/>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11" name="shp111">
            <a:extLst>
              <a:ext uri="{FF2B5EF4-FFF2-40B4-BE49-F238E27FC236}">
                <a16:creationId xmlns:a16="http://schemas.microsoft.com/office/drawing/2014/main" id="{298A4AA4-3AA9-472A-9A1A-24F91B6B92F5}"/>
              </a:ext>
            </a:extLst>
          </p:cNvPr>
          <p:cNvSpPr/>
          <p:nvPr/>
        </p:nvSpPr>
        <p:spPr>
          <a:xfrm>
            <a:off x="1525650" y="1409737"/>
            <a:ext cx="659569" cy="1098488"/>
          </a:xfrm>
          <a:custGeom>
            <a:avLst/>
            <a:gdLst/>
            <a:ahLst/>
            <a:cxnLst/>
            <a:rect l="l" t="t" r="r" b="b"/>
            <a:pathLst>
              <a:path w="126" h="210" extrusionOk="0">
                <a:moveTo>
                  <a:pt x="112" y="135"/>
                </a:moveTo>
                <a:cubicBezTo>
                  <a:pt x="125" y="115"/>
                  <a:pt x="126" y="89"/>
                  <a:pt x="113" y="67"/>
                </a:cubicBezTo>
                <a:cubicBezTo>
                  <a:pt x="113" y="67"/>
                  <a:pt x="113" y="67"/>
                  <a:pt x="113" y="67"/>
                </a:cubicBezTo>
                <a:cubicBezTo>
                  <a:pt x="75" y="0"/>
                  <a:pt x="75" y="0"/>
                  <a:pt x="75" y="0"/>
                </a:cubicBezTo>
                <a:cubicBezTo>
                  <a:pt x="18" y="37"/>
                  <a:pt x="0" y="112"/>
                  <a:pt x="34" y="171"/>
                </a:cubicBezTo>
                <a:cubicBezTo>
                  <a:pt x="43" y="187"/>
                  <a:pt x="55" y="200"/>
                  <a:pt x="69" y="210"/>
                </a:cubicBezTo>
                <a:cubicBezTo>
                  <a:pt x="112" y="135"/>
                  <a:pt x="112" y="135"/>
                  <a:pt x="112" y="135"/>
                </a:cubicBezTo>
                <a:cubicBezTo>
                  <a:pt x="112" y="135"/>
                  <a:pt x="112" y="135"/>
                  <a:pt x="112" y="13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13" name="shp112">
            <a:extLst>
              <a:ext uri="{FF2B5EF4-FFF2-40B4-BE49-F238E27FC236}">
                <a16:creationId xmlns:a16="http://schemas.microsoft.com/office/drawing/2014/main" id="{93F2DEEF-D435-4349-8DAB-3289B051D1E2}"/>
              </a:ext>
            </a:extLst>
          </p:cNvPr>
          <p:cNvSpPr/>
          <p:nvPr/>
        </p:nvSpPr>
        <p:spPr>
          <a:xfrm>
            <a:off x="1975303" y="1216518"/>
            <a:ext cx="967289" cy="684617"/>
          </a:xfrm>
          <a:custGeom>
            <a:avLst/>
            <a:gdLst/>
            <a:ahLst/>
            <a:cxnLst/>
            <a:rect l="l" t="t" r="r" b="b"/>
            <a:pathLst>
              <a:path w="185" h="131" extrusionOk="0">
                <a:moveTo>
                  <a:pt x="37" y="95"/>
                </a:moveTo>
                <a:cubicBezTo>
                  <a:pt x="37" y="95"/>
                  <a:pt x="37" y="95"/>
                  <a:pt x="37" y="95"/>
                </a:cubicBezTo>
                <a:cubicBezTo>
                  <a:pt x="51" y="118"/>
                  <a:pt x="75" y="131"/>
                  <a:pt x="100" y="131"/>
                </a:cubicBezTo>
                <a:cubicBezTo>
                  <a:pt x="100" y="131"/>
                  <a:pt x="100" y="131"/>
                  <a:pt x="100" y="131"/>
                </a:cubicBezTo>
                <a:cubicBezTo>
                  <a:pt x="185" y="131"/>
                  <a:pt x="185" y="131"/>
                  <a:pt x="185" y="131"/>
                </a:cubicBezTo>
                <a:cubicBezTo>
                  <a:pt x="183" y="114"/>
                  <a:pt x="178" y="97"/>
                  <a:pt x="168" y="81"/>
                </a:cubicBezTo>
                <a:cubicBezTo>
                  <a:pt x="134" y="22"/>
                  <a:pt x="60" y="0"/>
                  <a:pt x="0" y="31"/>
                </a:cubicBezTo>
                <a:lnTo>
                  <a:pt x="37" y="9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15" name="shp113">
            <a:extLst>
              <a:ext uri="{FF2B5EF4-FFF2-40B4-BE49-F238E27FC236}">
                <a16:creationId xmlns:a16="http://schemas.microsoft.com/office/drawing/2014/main" id="{6983DAED-9080-4601-B488-000C7A4D266E}"/>
              </a:ext>
            </a:extLst>
          </p:cNvPr>
          <p:cNvSpPr txBox="1"/>
          <p:nvPr/>
        </p:nvSpPr>
        <p:spPr>
          <a:xfrm>
            <a:off x="2277059" y="209793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06</a:t>
            </a:r>
            <a:endParaRPr sz="1400"/>
          </a:p>
        </p:txBody>
      </p:sp>
      <p:sp>
        <p:nvSpPr>
          <p:cNvPr id="119" name="shp115">
            <a:extLst>
              <a:ext uri="{FF2B5EF4-FFF2-40B4-BE49-F238E27FC236}">
                <a16:creationId xmlns:a16="http://schemas.microsoft.com/office/drawing/2014/main" id="{95F615BE-2118-480E-9355-D6D0F4AF2D2E}"/>
              </a:ext>
            </a:extLst>
          </p:cNvPr>
          <p:cNvSpPr/>
          <p:nvPr/>
        </p:nvSpPr>
        <p:spPr>
          <a:xfrm>
            <a:off x="3298021" y="1969120"/>
            <a:ext cx="998300" cy="701315"/>
          </a:xfrm>
          <a:custGeom>
            <a:avLst/>
            <a:gdLst/>
            <a:ahLst/>
            <a:cxnLst/>
            <a:rect l="l" t="t" r="r" b="b"/>
            <a:pathLst>
              <a:path w="191" h="134" extrusionOk="0">
                <a:moveTo>
                  <a:pt x="94" y="0"/>
                </a:moveTo>
                <a:cubicBezTo>
                  <a:pt x="0" y="0"/>
                  <a:pt x="0" y="0"/>
                  <a:pt x="0" y="0"/>
                </a:cubicBezTo>
                <a:cubicBezTo>
                  <a:pt x="0" y="44"/>
                  <a:pt x="23" y="87"/>
                  <a:pt x="63" y="111"/>
                </a:cubicBezTo>
                <a:cubicBezTo>
                  <a:pt x="104" y="134"/>
                  <a:pt x="153" y="133"/>
                  <a:pt x="191" y="111"/>
                </a:cubicBezTo>
                <a:cubicBezTo>
                  <a:pt x="144" y="29"/>
                  <a:pt x="144" y="29"/>
                  <a:pt x="144" y="29"/>
                </a:cubicBezTo>
                <a:cubicBezTo>
                  <a:pt x="135" y="13"/>
                  <a:pt x="112" y="0"/>
                  <a:pt x="94" y="0"/>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1" name="shp116">
            <a:extLst>
              <a:ext uri="{FF2B5EF4-FFF2-40B4-BE49-F238E27FC236}">
                <a16:creationId xmlns:a16="http://schemas.microsoft.com/office/drawing/2014/main" id="{97C09CA2-026A-4014-AB8D-92F6AC234883}"/>
              </a:ext>
            </a:extLst>
          </p:cNvPr>
          <p:cNvSpPr/>
          <p:nvPr/>
        </p:nvSpPr>
        <p:spPr>
          <a:xfrm>
            <a:off x="3298021" y="1216518"/>
            <a:ext cx="967289" cy="684617"/>
          </a:xfrm>
          <a:custGeom>
            <a:avLst/>
            <a:gdLst/>
            <a:ahLst/>
            <a:cxnLst/>
            <a:rect l="l" t="t" r="r" b="b"/>
            <a:pathLst>
              <a:path w="185" h="131" extrusionOk="0">
                <a:moveTo>
                  <a:pt x="87" y="131"/>
                </a:moveTo>
                <a:cubicBezTo>
                  <a:pt x="111" y="131"/>
                  <a:pt x="134" y="119"/>
                  <a:pt x="146" y="98"/>
                </a:cubicBezTo>
                <a:cubicBezTo>
                  <a:pt x="146" y="98"/>
                  <a:pt x="146" y="98"/>
                  <a:pt x="146" y="98"/>
                </a:cubicBezTo>
                <a:cubicBezTo>
                  <a:pt x="185" y="31"/>
                  <a:pt x="185" y="31"/>
                  <a:pt x="185" y="31"/>
                </a:cubicBezTo>
                <a:cubicBezTo>
                  <a:pt x="125" y="0"/>
                  <a:pt x="51" y="22"/>
                  <a:pt x="17" y="81"/>
                </a:cubicBezTo>
                <a:cubicBezTo>
                  <a:pt x="8" y="97"/>
                  <a:pt x="2" y="114"/>
                  <a:pt x="0" y="131"/>
                </a:cubicBezTo>
                <a:cubicBezTo>
                  <a:pt x="87" y="131"/>
                  <a:pt x="87" y="131"/>
                  <a:pt x="87" y="131"/>
                </a:cubicBezTo>
                <a:cubicBezTo>
                  <a:pt x="87" y="131"/>
                  <a:pt x="87" y="131"/>
                  <a:pt x="87" y="131"/>
                </a:cubicBezTo>
                <a:close/>
              </a:path>
            </a:pathLst>
          </a:custGeom>
          <a:solidFill>
            <a:schemeClr val="bg1">
              <a:lumMod val="9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3" name="shp117">
            <a:extLst>
              <a:ext uri="{FF2B5EF4-FFF2-40B4-BE49-F238E27FC236}">
                <a16:creationId xmlns:a16="http://schemas.microsoft.com/office/drawing/2014/main" id="{4114AA11-E5A2-4974-AB8A-D3580A210F65}"/>
              </a:ext>
            </a:extLst>
          </p:cNvPr>
          <p:cNvSpPr/>
          <p:nvPr/>
        </p:nvSpPr>
        <p:spPr>
          <a:xfrm>
            <a:off x="4061356" y="1409737"/>
            <a:ext cx="653607" cy="1098488"/>
          </a:xfrm>
          <a:custGeom>
            <a:avLst/>
            <a:gdLst/>
            <a:ahLst/>
            <a:cxnLst/>
            <a:rect l="l" t="t" r="r" b="b"/>
            <a:pathLst>
              <a:path w="125" h="210" extrusionOk="0">
                <a:moveTo>
                  <a:pt x="13" y="65"/>
                </a:moveTo>
                <a:cubicBezTo>
                  <a:pt x="13" y="65"/>
                  <a:pt x="13" y="65"/>
                  <a:pt x="13" y="65"/>
                </a:cubicBezTo>
                <a:cubicBezTo>
                  <a:pt x="0" y="88"/>
                  <a:pt x="1" y="115"/>
                  <a:pt x="14" y="137"/>
                </a:cubicBezTo>
                <a:cubicBezTo>
                  <a:pt x="14" y="137"/>
                  <a:pt x="14" y="137"/>
                  <a:pt x="14" y="137"/>
                </a:cubicBezTo>
                <a:cubicBezTo>
                  <a:pt x="56" y="210"/>
                  <a:pt x="56" y="210"/>
                  <a:pt x="56" y="210"/>
                </a:cubicBezTo>
                <a:cubicBezTo>
                  <a:pt x="70" y="200"/>
                  <a:pt x="82" y="187"/>
                  <a:pt x="91" y="171"/>
                </a:cubicBezTo>
                <a:cubicBezTo>
                  <a:pt x="125" y="112"/>
                  <a:pt x="107" y="37"/>
                  <a:pt x="50" y="0"/>
                </a:cubicBezTo>
                <a:lnTo>
                  <a:pt x="13" y="6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47" name="shp118">
            <a:extLst>
              <a:ext uri="{FF2B5EF4-FFF2-40B4-BE49-F238E27FC236}">
                <a16:creationId xmlns:a16="http://schemas.microsoft.com/office/drawing/2014/main" id="{ED05A191-AEAE-4FFB-893A-6DBD9345296C}"/>
              </a:ext>
            </a:extLst>
          </p:cNvPr>
          <p:cNvSpPr txBox="1"/>
          <p:nvPr/>
        </p:nvSpPr>
        <p:spPr>
          <a:xfrm>
            <a:off x="3608125" y="2086006"/>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01</a:t>
            </a:r>
            <a:endParaRPr sz="1400"/>
          </a:p>
        </p:txBody>
      </p:sp>
      <p:sp>
        <p:nvSpPr>
          <p:cNvPr id="151" name="shp120">
            <a:extLst>
              <a:ext uri="{FF2B5EF4-FFF2-40B4-BE49-F238E27FC236}">
                <a16:creationId xmlns:a16="http://schemas.microsoft.com/office/drawing/2014/main" id="{84EC4F1F-626E-44A2-BB94-698BB4B5D3FB}"/>
              </a:ext>
            </a:extLst>
          </p:cNvPr>
          <p:cNvSpPr/>
          <p:nvPr/>
        </p:nvSpPr>
        <p:spPr>
          <a:xfrm>
            <a:off x="4140075" y="2854112"/>
            <a:ext cx="627367" cy="1149774"/>
          </a:xfrm>
          <a:custGeom>
            <a:avLst/>
            <a:gdLst/>
            <a:ahLst/>
            <a:cxnLst/>
            <a:rect l="l" t="t" r="r" b="b"/>
            <a:pathLst>
              <a:path w="120" h="220" extrusionOk="0">
                <a:moveTo>
                  <a:pt x="110" y="81"/>
                </a:moveTo>
                <a:cubicBezTo>
                  <a:pt x="63" y="0"/>
                  <a:pt x="63" y="0"/>
                  <a:pt x="63" y="0"/>
                </a:cubicBezTo>
                <a:cubicBezTo>
                  <a:pt x="25" y="22"/>
                  <a:pt x="0" y="63"/>
                  <a:pt x="0" y="110"/>
                </a:cubicBezTo>
                <a:cubicBezTo>
                  <a:pt x="0" y="157"/>
                  <a:pt x="25" y="198"/>
                  <a:pt x="63" y="220"/>
                </a:cubicBezTo>
                <a:cubicBezTo>
                  <a:pt x="110" y="139"/>
                  <a:pt x="110" y="139"/>
                  <a:pt x="110" y="139"/>
                </a:cubicBezTo>
                <a:cubicBezTo>
                  <a:pt x="120" y="123"/>
                  <a:pt x="120" y="97"/>
                  <a:pt x="110" y="8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3" name="shp121">
            <a:extLst>
              <a:ext uri="{FF2B5EF4-FFF2-40B4-BE49-F238E27FC236}">
                <a16:creationId xmlns:a16="http://schemas.microsoft.com/office/drawing/2014/main" id="{38572C8A-6F4B-4049-BD0B-A51D2B5F436F}"/>
              </a:ext>
            </a:extLst>
          </p:cNvPr>
          <p:cNvSpPr/>
          <p:nvPr/>
        </p:nvSpPr>
        <p:spPr>
          <a:xfrm>
            <a:off x="4532477" y="2764659"/>
            <a:ext cx="935087" cy="633330"/>
          </a:xfrm>
          <a:custGeom>
            <a:avLst/>
            <a:gdLst/>
            <a:ahLst/>
            <a:cxnLst/>
            <a:rect l="l" t="t" r="r" b="b"/>
            <a:pathLst>
              <a:path w="179" h="121" extrusionOk="0">
                <a:moveTo>
                  <a:pt x="44" y="86"/>
                </a:moveTo>
                <a:cubicBezTo>
                  <a:pt x="55" y="106"/>
                  <a:pt x="77" y="120"/>
                  <a:pt x="102" y="121"/>
                </a:cubicBezTo>
                <a:cubicBezTo>
                  <a:pt x="102" y="121"/>
                  <a:pt x="102" y="121"/>
                  <a:pt x="102" y="121"/>
                </a:cubicBezTo>
                <a:cubicBezTo>
                  <a:pt x="179" y="121"/>
                  <a:pt x="179" y="121"/>
                  <a:pt x="179" y="121"/>
                </a:cubicBezTo>
                <a:cubicBezTo>
                  <a:pt x="176" y="53"/>
                  <a:pt x="120" y="0"/>
                  <a:pt x="52" y="0"/>
                </a:cubicBezTo>
                <a:cubicBezTo>
                  <a:pt x="34" y="0"/>
                  <a:pt x="16" y="4"/>
                  <a:pt x="0" y="11"/>
                </a:cubicBezTo>
                <a:cubicBezTo>
                  <a:pt x="44" y="86"/>
                  <a:pt x="44" y="86"/>
                  <a:pt x="44" y="86"/>
                </a:cubicBezTo>
                <a:cubicBezTo>
                  <a:pt x="44" y="86"/>
                  <a:pt x="44" y="86"/>
                  <a:pt x="44" y="86"/>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55" name="shp122">
            <a:extLst>
              <a:ext uri="{FF2B5EF4-FFF2-40B4-BE49-F238E27FC236}">
                <a16:creationId xmlns:a16="http://schemas.microsoft.com/office/drawing/2014/main" id="{DCE3592B-1642-4941-A7D2-D68400937B9E}"/>
              </a:ext>
            </a:extLst>
          </p:cNvPr>
          <p:cNvSpPr/>
          <p:nvPr/>
        </p:nvSpPr>
        <p:spPr>
          <a:xfrm>
            <a:off x="4532477" y="3465973"/>
            <a:ext cx="935087" cy="632137"/>
          </a:xfrm>
          <a:custGeom>
            <a:avLst/>
            <a:gdLst/>
            <a:ahLst/>
            <a:cxnLst/>
            <a:rect l="l" t="t" r="r" b="b"/>
            <a:pathLst>
              <a:path w="179" h="121" extrusionOk="0">
                <a:moveTo>
                  <a:pt x="105" y="0"/>
                </a:moveTo>
                <a:cubicBezTo>
                  <a:pt x="105" y="0"/>
                  <a:pt x="105" y="0"/>
                  <a:pt x="105" y="0"/>
                </a:cubicBezTo>
                <a:cubicBezTo>
                  <a:pt x="78" y="0"/>
                  <a:pt x="55" y="15"/>
                  <a:pt x="43" y="36"/>
                </a:cubicBezTo>
                <a:cubicBezTo>
                  <a:pt x="43" y="36"/>
                  <a:pt x="43" y="36"/>
                  <a:pt x="43" y="36"/>
                </a:cubicBezTo>
                <a:cubicBezTo>
                  <a:pt x="0" y="110"/>
                  <a:pt x="0" y="110"/>
                  <a:pt x="0" y="110"/>
                </a:cubicBezTo>
                <a:cubicBezTo>
                  <a:pt x="16" y="117"/>
                  <a:pt x="34" y="121"/>
                  <a:pt x="52" y="121"/>
                </a:cubicBezTo>
                <a:cubicBezTo>
                  <a:pt x="120" y="121"/>
                  <a:pt x="176" y="67"/>
                  <a:pt x="179" y="0"/>
                </a:cubicBezTo>
                <a:lnTo>
                  <a:pt x="105"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7" name="shp123">
            <a:extLst>
              <a:ext uri="{FF2B5EF4-FFF2-40B4-BE49-F238E27FC236}">
                <a16:creationId xmlns:a16="http://schemas.microsoft.com/office/drawing/2014/main" id="{EDA5AF77-1E33-4380-AC14-FE4541435468}"/>
              </a:ext>
            </a:extLst>
          </p:cNvPr>
          <p:cNvSpPr txBox="1"/>
          <p:nvPr/>
        </p:nvSpPr>
        <p:spPr>
          <a:xfrm>
            <a:off x="4256961" y="323697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02</a:t>
            </a:r>
            <a:endParaRPr sz="1400"/>
          </a:p>
        </p:txBody>
      </p:sp>
      <p:sp>
        <p:nvSpPr>
          <p:cNvPr id="161" name="shp125">
            <a:extLst>
              <a:ext uri="{FF2B5EF4-FFF2-40B4-BE49-F238E27FC236}">
                <a16:creationId xmlns:a16="http://schemas.microsoft.com/office/drawing/2014/main" id="{1565F048-11E1-4690-BF16-2901649408D4}"/>
              </a:ext>
            </a:extLst>
          </p:cNvPr>
          <p:cNvSpPr/>
          <p:nvPr/>
        </p:nvSpPr>
        <p:spPr>
          <a:xfrm>
            <a:off x="3298021" y="4187565"/>
            <a:ext cx="998300" cy="701315"/>
          </a:xfrm>
          <a:custGeom>
            <a:avLst/>
            <a:gdLst/>
            <a:ahLst/>
            <a:cxnLst/>
            <a:rect l="l" t="t" r="r" b="b"/>
            <a:pathLst>
              <a:path w="191" h="134" extrusionOk="0">
                <a:moveTo>
                  <a:pt x="144" y="105"/>
                </a:moveTo>
                <a:cubicBezTo>
                  <a:pt x="191" y="24"/>
                  <a:pt x="191" y="24"/>
                  <a:pt x="191" y="24"/>
                </a:cubicBezTo>
                <a:cubicBezTo>
                  <a:pt x="153" y="2"/>
                  <a:pt x="104" y="0"/>
                  <a:pt x="63" y="24"/>
                </a:cubicBezTo>
                <a:cubicBezTo>
                  <a:pt x="23" y="47"/>
                  <a:pt x="0" y="90"/>
                  <a:pt x="0" y="134"/>
                </a:cubicBezTo>
                <a:cubicBezTo>
                  <a:pt x="94" y="134"/>
                  <a:pt x="94" y="134"/>
                  <a:pt x="94" y="134"/>
                </a:cubicBezTo>
                <a:cubicBezTo>
                  <a:pt x="112" y="134"/>
                  <a:pt x="135" y="121"/>
                  <a:pt x="144" y="105"/>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3" name="shp126">
            <a:extLst>
              <a:ext uri="{FF2B5EF4-FFF2-40B4-BE49-F238E27FC236}">
                <a16:creationId xmlns:a16="http://schemas.microsoft.com/office/drawing/2014/main" id="{B8E00478-15AF-40F6-B966-62F5FF36F63D}"/>
              </a:ext>
            </a:extLst>
          </p:cNvPr>
          <p:cNvSpPr/>
          <p:nvPr/>
        </p:nvSpPr>
        <p:spPr>
          <a:xfrm>
            <a:off x="4056586" y="4349774"/>
            <a:ext cx="658377" cy="1098488"/>
          </a:xfrm>
          <a:custGeom>
            <a:avLst/>
            <a:gdLst/>
            <a:ahLst/>
            <a:cxnLst/>
            <a:rect l="l" t="t" r="r" b="b"/>
            <a:pathLst>
              <a:path w="126" h="210" extrusionOk="0">
                <a:moveTo>
                  <a:pt x="14" y="75"/>
                </a:moveTo>
                <a:cubicBezTo>
                  <a:pt x="1" y="95"/>
                  <a:pt x="0" y="121"/>
                  <a:pt x="13" y="143"/>
                </a:cubicBezTo>
                <a:cubicBezTo>
                  <a:pt x="13" y="143"/>
                  <a:pt x="13" y="143"/>
                  <a:pt x="13" y="143"/>
                </a:cubicBezTo>
                <a:cubicBezTo>
                  <a:pt x="51" y="210"/>
                  <a:pt x="51" y="210"/>
                  <a:pt x="51" y="210"/>
                </a:cubicBezTo>
                <a:cubicBezTo>
                  <a:pt x="108" y="173"/>
                  <a:pt x="126" y="98"/>
                  <a:pt x="92" y="39"/>
                </a:cubicBezTo>
                <a:cubicBezTo>
                  <a:pt x="83" y="23"/>
                  <a:pt x="71" y="10"/>
                  <a:pt x="57" y="0"/>
                </a:cubicBezTo>
                <a:cubicBezTo>
                  <a:pt x="14" y="75"/>
                  <a:pt x="14" y="75"/>
                  <a:pt x="14" y="75"/>
                </a:cubicBezTo>
                <a:cubicBezTo>
                  <a:pt x="14" y="75"/>
                  <a:pt x="14" y="75"/>
                  <a:pt x="14" y="7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65" name="shp127">
            <a:extLst>
              <a:ext uri="{FF2B5EF4-FFF2-40B4-BE49-F238E27FC236}">
                <a16:creationId xmlns:a16="http://schemas.microsoft.com/office/drawing/2014/main" id="{97D9FE1E-B27F-4D5E-A597-304349C5D935}"/>
              </a:ext>
            </a:extLst>
          </p:cNvPr>
          <p:cNvSpPr/>
          <p:nvPr/>
        </p:nvSpPr>
        <p:spPr>
          <a:xfrm>
            <a:off x="3298021" y="4956864"/>
            <a:ext cx="967289" cy="684617"/>
          </a:xfrm>
          <a:custGeom>
            <a:avLst/>
            <a:gdLst/>
            <a:ahLst/>
            <a:cxnLst/>
            <a:rect l="l" t="t" r="r" b="b"/>
            <a:pathLst>
              <a:path w="185" h="131" extrusionOk="0">
                <a:moveTo>
                  <a:pt x="148" y="36"/>
                </a:moveTo>
                <a:cubicBezTo>
                  <a:pt x="148" y="36"/>
                  <a:pt x="148" y="36"/>
                  <a:pt x="148" y="36"/>
                </a:cubicBezTo>
                <a:cubicBezTo>
                  <a:pt x="134" y="13"/>
                  <a:pt x="110" y="0"/>
                  <a:pt x="85" y="0"/>
                </a:cubicBezTo>
                <a:cubicBezTo>
                  <a:pt x="85" y="0"/>
                  <a:pt x="85" y="0"/>
                  <a:pt x="85" y="0"/>
                </a:cubicBezTo>
                <a:cubicBezTo>
                  <a:pt x="0" y="0"/>
                  <a:pt x="0" y="0"/>
                  <a:pt x="0" y="0"/>
                </a:cubicBezTo>
                <a:cubicBezTo>
                  <a:pt x="2" y="18"/>
                  <a:pt x="8" y="35"/>
                  <a:pt x="17" y="51"/>
                </a:cubicBezTo>
                <a:cubicBezTo>
                  <a:pt x="51" y="110"/>
                  <a:pt x="125" y="131"/>
                  <a:pt x="185" y="101"/>
                </a:cubicBezTo>
                <a:lnTo>
                  <a:pt x="148" y="3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7" name="shp128">
            <a:extLst>
              <a:ext uri="{FF2B5EF4-FFF2-40B4-BE49-F238E27FC236}">
                <a16:creationId xmlns:a16="http://schemas.microsoft.com/office/drawing/2014/main" id="{8C4C33EF-4267-480E-892D-690BC259800A}"/>
              </a:ext>
            </a:extLst>
          </p:cNvPr>
          <p:cNvSpPr txBox="1"/>
          <p:nvPr/>
        </p:nvSpPr>
        <p:spPr>
          <a:xfrm>
            <a:off x="3590235" y="4381977"/>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03</a:t>
            </a:r>
            <a:endParaRPr sz="1400"/>
          </a:p>
        </p:txBody>
      </p:sp>
      <p:sp>
        <p:nvSpPr>
          <p:cNvPr id="171" name="shp130">
            <a:extLst>
              <a:ext uri="{FF2B5EF4-FFF2-40B4-BE49-F238E27FC236}">
                <a16:creationId xmlns:a16="http://schemas.microsoft.com/office/drawing/2014/main" id="{6D0012CA-59FA-4031-8891-5979BB8C67F1}"/>
              </a:ext>
            </a:extLst>
          </p:cNvPr>
          <p:cNvSpPr/>
          <p:nvPr/>
        </p:nvSpPr>
        <p:spPr>
          <a:xfrm>
            <a:off x="1944292" y="4187565"/>
            <a:ext cx="998300" cy="701315"/>
          </a:xfrm>
          <a:custGeom>
            <a:avLst/>
            <a:gdLst/>
            <a:ahLst/>
            <a:cxnLst/>
            <a:rect l="l" t="t" r="r" b="b"/>
            <a:pathLst>
              <a:path w="191" h="134" extrusionOk="0">
                <a:moveTo>
                  <a:pt x="97" y="134"/>
                </a:moveTo>
                <a:cubicBezTo>
                  <a:pt x="191" y="134"/>
                  <a:pt x="191" y="134"/>
                  <a:pt x="191" y="134"/>
                </a:cubicBezTo>
                <a:cubicBezTo>
                  <a:pt x="191" y="90"/>
                  <a:pt x="169" y="47"/>
                  <a:pt x="128" y="24"/>
                </a:cubicBezTo>
                <a:cubicBezTo>
                  <a:pt x="87" y="0"/>
                  <a:pt x="38" y="2"/>
                  <a:pt x="0" y="24"/>
                </a:cubicBezTo>
                <a:cubicBezTo>
                  <a:pt x="47" y="105"/>
                  <a:pt x="47" y="105"/>
                  <a:pt x="47" y="105"/>
                </a:cubicBezTo>
                <a:cubicBezTo>
                  <a:pt x="57" y="121"/>
                  <a:pt x="79" y="134"/>
                  <a:pt x="97" y="134"/>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73" name="shp131">
            <a:extLst>
              <a:ext uri="{FF2B5EF4-FFF2-40B4-BE49-F238E27FC236}">
                <a16:creationId xmlns:a16="http://schemas.microsoft.com/office/drawing/2014/main" id="{3D92E6A6-5A3F-4C6A-A1B4-5FDB8F467876}"/>
              </a:ext>
            </a:extLst>
          </p:cNvPr>
          <p:cNvSpPr/>
          <p:nvPr/>
        </p:nvSpPr>
        <p:spPr>
          <a:xfrm>
            <a:off x="1975303" y="4956864"/>
            <a:ext cx="967289" cy="684617"/>
          </a:xfrm>
          <a:custGeom>
            <a:avLst/>
            <a:gdLst/>
            <a:ahLst/>
            <a:cxnLst/>
            <a:rect l="l" t="t" r="r" b="b"/>
            <a:pathLst>
              <a:path w="185" h="131" extrusionOk="0">
                <a:moveTo>
                  <a:pt x="98" y="0"/>
                </a:moveTo>
                <a:cubicBezTo>
                  <a:pt x="74" y="0"/>
                  <a:pt x="51" y="12"/>
                  <a:pt x="39" y="34"/>
                </a:cubicBezTo>
                <a:cubicBezTo>
                  <a:pt x="39" y="34"/>
                  <a:pt x="39" y="34"/>
                  <a:pt x="39" y="34"/>
                </a:cubicBezTo>
                <a:cubicBezTo>
                  <a:pt x="0" y="101"/>
                  <a:pt x="0" y="101"/>
                  <a:pt x="0" y="101"/>
                </a:cubicBezTo>
                <a:cubicBezTo>
                  <a:pt x="60" y="131"/>
                  <a:pt x="134" y="110"/>
                  <a:pt x="168" y="51"/>
                </a:cubicBezTo>
                <a:cubicBezTo>
                  <a:pt x="178" y="35"/>
                  <a:pt x="183" y="18"/>
                  <a:pt x="185" y="0"/>
                </a:cubicBezTo>
                <a:cubicBezTo>
                  <a:pt x="98" y="0"/>
                  <a:pt x="98" y="0"/>
                  <a:pt x="98" y="0"/>
                </a:cubicBezTo>
                <a:cubicBezTo>
                  <a:pt x="98" y="0"/>
                  <a:pt x="98" y="0"/>
                  <a:pt x="98" y="0"/>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75" name="shp132">
            <a:extLst>
              <a:ext uri="{FF2B5EF4-FFF2-40B4-BE49-F238E27FC236}">
                <a16:creationId xmlns:a16="http://schemas.microsoft.com/office/drawing/2014/main" id="{A1983E18-0751-408F-AA3E-F8EA3CC9AB12}"/>
              </a:ext>
            </a:extLst>
          </p:cNvPr>
          <p:cNvSpPr/>
          <p:nvPr/>
        </p:nvSpPr>
        <p:spPr>
          <a:xfrm>
            <a:off x="1525650" y="4349774"/>
            <a:ext cx="653607" cy="1098488"/>
          </a:xfrm>
          <a:custGeom>
            <a:avLst/>
            <a:gdLst/>
            <a:ahLst/>
            <a:cxnLst/>
            <a:rect l="l" t="t" r="r" b="b"/>
            <a:pathLst>
              <a:path w="125" h="210" extrusionOk="0">
                <a:moveTo>
                  <a:pt x="112" y="146"/>
                </a:moveTo>
                <a:cubicBezTo>
                  <a:pt x="112" y="146"/>
                  <a:pt x="112" y="146"/>
                  <a:pt x="112" y="146"/>
                </a:cubicBezTo>
                <a:cubicBezTo>
                  <a:pt x="125" y="123"/>
                  <a:pt x="124" y="95"/>
                  <a:pt x="111" y="73"/>
                </a:cubicBezTo>
                <a:cubicBezTo>
                  <a:pt x="111" y="73"/>
                  <a:pt x="111" y="73"/>
                  <a:pt x="111" y="73"/>
                </a:cubicBezTo>
                <a:cubicBezTo>
                  <a:pt x="69" y="0"/>
                  <a:pt x="69" y="0"/>
                  <a:pt x="69" y="0"/>
                </a:cubicBezTo>
                <a:cubicBezTo>
                  <a:pt x="55" y="10"/>
                  <a:pt x="43" y="23"/>
                  <a:pt x="34" y="39"/>
                </a:cubicBezTo>
                <a:cubicBezTo>
                  <a:pt x="0" y="98"/>
                  <a:pt x="18" y="173"/>
                  <a:pt x="75" y="210"/>
                </a:cubicBezTo>
                <a:lnTo>
                  <a:pt x="112" y="14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77" name="shp133">
            <a:extLst>
              <a:ext uri="{FF2B5EF4-FFF2-40B4-BE49-F238E27FC236}">
                <a16:creationId xmlns:a16="http://schemas.microsoft.com/office/drawing/2014/main" id="{0AD8B5EB-7C71-40E6-B4D7-8BB8256B3007}"/>
              </a:ext>
            </a:extLst>
          </p:cNvPr>
          <p:cNvSpPr txBox="1"/>
          <p:nvPr/>
        </p:nvSpPr>
        <p:spPr>
          <a:xfrm>
            <a:off x="2268710" y="4387941"/>
            <a:ext cx="428183" cy="3828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04</a:t>
            </a:r>
            <a:endParaRPr sz="1400"/>
          </a:p>
        </p:txBody>
      </p:sp>
      <p:sp>
        <p:nvSpPr>
          <p:cNvPr id="181" name="shp135">
            <a:extLst>
              <a:ext uri="{FF2B5EF4-FFF2-40B4-BE49-F238E27FC236}">
                <a16:creationId xmlns:a16="http://schemas.microsoft.com/office/drawing/2014/main" id="{CCE55C83-FD0B-492E-9479-89D4D621BFB0}"/>
              </a:ext>
            </a:extLst>
          </p:cNvPr>
          <p:cNvSpPr/>
          <p:nvPr/>
        </p:nvSpPr>
        <p:spPr>
          <a:xfrm>
            <a:off x="1473171" y="2854112"/>
            <a:ext cx="627367" cy="1149774"/>
          </a:xfrm>
          <a:custGeom>
            <a:avLst/>
            <a:gdLst/>
            <a:ahLst/>
            <a:cxnLst/>
            <a:rect l="l" t="t" r="r" b="b"/>
            <a:pathLst>
              <a:path w="120" h="220" extrusionOk="0">
                <a:moveTo>
                  <a:pt x="10" y="139"/>
                </a:moveTo>
                <a:cubicBezTo>
                  <a:pt x="57" y="220"/>
                  <a:pt x="57" y="220"/>
                  <a:pt x="57" y="220"/>
                </a:cubicBezTo>
                <a:cubicBezTo>
                  <a:pt x="95" y="198"/>
                  <a:pt x="120" y="157"/>
                  <a:pt x="120" y="110"/>
                </a:cubicBezTo>
                <a:cubicBezTo>
                  <a:pt x="120" y="63"/>
                  <a:pt x="95" y="22"/>
                  <a:pt x="57" y="0"/>
                </a:cubicBezTo>
                <a:cubicBezTo>
                  <a:pt x="10" y="81"/>
                  <a:pt x="10" y="81"/>
                  <a:pt x="10" y="81"/>
                </a:cubicBezTo>
                <a:cubicBezTo>
                  <a:pt x="0" y="97"/>
                  <a:pt x="0" y="123"/>
                  <a:pt x="10" y="139"/>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3" name="shp136">
            <a:extLst>
              <a:ext uri="{FF2B5EF4-FFF2-40B4-BE49-F238E27FC236}">
                <a16:creationId xmlns:a16="http://schemas.microsoft.com/office/drawing/2014/main" id="{E38860FD-2578-4B1D-9B74-CEC99C36C524}"/>
              </a:ext>
            </a:extLst>
          </p:cNvPr>
          <p:cNvSpPr/>
          <p:nvPr/>
        </p:nvSpPr>
        <p:spPr>
          <a:xfrm>
            <a:off x="773049" y="3465973"/>
            <a:ext cx="936279" cy="632137"/>
          </a:xfrm>
          <a:custGeom>
            <a:avLst/>
            <a:gdLst/>
            <a:ahLst/>
            <a:cxnLst/>
            <a:rect l="l" t="t" r="r" b="b"/>
            <a:pathLst>
              <a:path w="179" h="121" extrusionOk="0">
                <a:moveTo>
                  <a:pt x="135" y="34"/>
                </a:moveTo>
                <a:cubicBezTo>
                  <a:pt x="124" y="14"/>
                  <a:pt x="102" y="0"/>
                  <a:pt x="77" y="0"/>
                </a:cubicBezTo>
                <a:cubicBezTo>
                  <a:pt x="77" y="0"/>
                  <a:pt x="77" y="0"/>
                  <a:pt x="77" y="0"/>
                </a:cubicBezTo>
                <a:cubicBezTo>
                  <a:pt x="0" y="0"/>
                  <a:pt x="0" y="0"/>
                  <a:pt x="0" y="0"/>
                </a:cubicBezTo>
                <a:cubicBezTo>
                  <a:pt x="3" y="67"/>
                  <a:pt x="59" y="121"/>
                  <a:pt x="127" y="121"/>
                </a:cubicBezTo>
                <a:cubicBezTo>
                  <a:pt x="145" y="121"/>
                  <a:pt x="163" y="117"/>
                  <a:pt x="179" y="110"/>
                </a:cubicBezTo>
                <a:cubicBezTo>
                  <a:pt x="135" y="34"/>
                  <a:pt x="135" y="34"/>
                  <a:pt x="135" y="34"/>
                </a:cubicBezTo>
                <a:cubicBezTo>
                  <a:pt x="135" y="34"/>
                  <a:pt x="135" y="34"/>
                  <a:pt x="135" y="34"/>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85" name="shp137">
            <a:extLst>
              <a:ext uri="{FF2B5EF4-FFF2-40B4-BE49-F238E27FC236}">
                <a16:creationId xmlns:a16="http://schemas.microsoft.com/office/drawing/2014/main" id="{1152D485-8EDD-4B3D-BA6D-D0F99B770817}"/>
              </a:ext>
            </a:extLst>
          </p:cNvPr>
          <p:cNvSpPr/>
          <p:nvPr/>
        </p:nvSpPr>
        <p:spPr>
          <a:xfrm>
            <a:off x="773049" y="2764659"/>
            <a:ext cx="936279" cy="633330"/>
          </a:xfrm>
          <a:custGeom>
            <a:avLst/>
            <a:gdLst/>
            <a:ahLst/>
            <a:cxnLst/>
            <a:rect l="l" t="t" r="r" b="b"/>
            <a:pathLst>
              <a:path w="179" h="121" extrusionOk="0">
                <a:moveTo>
                  <a:pt x="74" y="121"/>
                </a:moveTo>
                <a:cubicBezTo>
                  <a:pt x="74" y="121"/>
                  <a:pt x="74" y="121"/>
                  <a:pt x="74" y="121"/>
                </a:cubicBezTo>
                <a:cubicBezTo>
                  <a:pt x="101" y="120"/>
                  <a:pt x="124" y="106"/>
                  <a:pt x="136" y="84"/>
                </a:cubicBezTo>
                <a:cubicBezTo>
                  <a:pt x="136" y="84"/>
                  <a:pt x="136" y="84"/>
                  <a:pt x="136" y="84"/>
                </a:cubicBezTo>
                <a:cubicBezTo>
                  <a:pt x="179" y="11"/>
                  <a:pt x="179" y="11"/>
                  <a:pt x="179" y="11"/>
                </a:cubicBezTo>
                <a:cubicBezTo>
                  <a:pt x="163" y="4"/>
                  <a:pt x="145" y="0"/>
                  <a:pt x="127" y="0"/>
                </a:cubicBezTo>
                <a:cubicBezTo>
                  <a:pt x="59" y="0"/>
                  <a:pt x="3" y="53"/>
                  <a:pt x="0" y="121"/>
                </a:cubicBezTo>
                <a:lnTo>
                  <a:pt x="74" y="121"/>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7" name="shp138">
            <a:extLst>
              <a:ext uri="{FF2B5EF4-FFF2-40B4-BE49-F238E27FC236}">
                <a16:creationId xmlns:a16="http://schemas.microsoft.com/office/drawing/2014/main" id="{7330B930-6CF2-4956-BD01-75001B1C77EB}"/>
              </a:ext>
            </a:extLst>
          </p:cNvPr>
          <p:cNvSpPr txBox="1"/>
          <p:nvPr/>
        </p:nvSpPr>
        <p:spPr>
          <a:xfrm>
            <a:off x="1619874" y="3251285"/>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05</a:t>
            </a:r>
            <a:endParaRPr sz="1400"/>
          </a:p>
        </p:txBody>
      </p:sp>
      <p:pic>
        <p:nvPicPr>
          <p:cNvPr id="193" name="shp140" descr="Handshake">
            <a:extLst>
              <a:ext uri="{FF2B5EF4-FFF2-40B4-BE49-F238E27FC236}">
                <a16:creationId xmlns:a16="http://schemas.microsoft.com/office/drawing/2014/main" id="{3168D293-06D2-43EF-AB98-FC64D61E8B0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0235" y="1430043"/>
            <a:ext cx="426574" cy="426574"/>
          </a:xfrm>
          <a:prstGeom prst="rect">
            <a:avLst/>
          </a:prstGeom>
        </p:spPr>
      </p:pic>
      <p:pic>
        <p:nvPicPr>
          <p:cNvPr id="195" name="shp141" descr="Calligraphy Pen">
            <a:extLst>
              <a:ext uri="{FF2B5EF4-FFF2-40B4-BE49-F238E27FC236}">
                <a16:creationId xmlns:a16="http://schemas.microsoft.com/office/drawing/2014/main" id="{4A6AFF5C-BAC8-4711-925F-CD51DDD2D6B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9874" y="1745693"/>
            <a:ext cx="426574" cy="426574"/>
          </a:xfrm>
          <a:prstGeom prst="rect">
            <a:avLst/>
          </a:prstGeom>
        </p:spPr>
      </p:pic>
      <p:pic>
        <p:nvPicPr>
          <p:cNvPr id="197" name="shp142" descr="Customer review">
            <a:extLst>
              <a:ext uri="{FF2B5EF4-FFF2-40B4-BE49-F238E27FC236}">
                <a16:creationId xmlns:a16="http://schemas.microsoft.com/office/drawing/2014/main" id="{B963E7A5-BFC7-450B-8F64-80F6FFF64BF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6723" y="3577312"/>
            <a:ext cx="426574" cy="426574"/>
          </a:xfrm>
          <a:prstGeom prst="rect">
            <a:avLst/>
          </a:prstGeom>
        </p:spPr>
      </p:pic>
      <p:pic>
        <p:nvPicPr>
          <p:cNvPr id="199" name="shp143" descr="Clipboard Partially Checked">
            <a:extLst>
              <a:ext uri="{FF2B5EF4-FFF2-40B4-BE49-F238E27FC236}">
                <a16:creationId xmlns:a16="http://schemas.microsoft.com/office/drawing/2014/main" id="{AF216EE2-9B07-4CCC-862F-899F6523F33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07994" y="2875789"/>
            <a:ext cx="426574" cy="426574"/>
          </a:xfrm>
          <a:prstGeom prst="rect">
            <a:avLst/>
          </a:prstGeom>
        </p:spPr>
      </p:pic>
      <p:pic>
        <p:nvPicPr>
          <p:cNvPr id="201" name="shp144" descr="Presentation with checklist">
            <a:extLst>
              <a:ext uri="{FF2B5EF4-FFF2-40B4-BE49-F238E27FC236}">
                <a16:creationId xmlns:a16="http://schemas.microsoft.com/office/drawing/2014/main" id="{3677E445-477E-4912-AB32-2E696033D2A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68113" y="5057052"/>
            <a:ext cx="426574" cy="426574"/>
          </a:xfrm>
          <a:prstGeom prst="rect">
            <a:avLst/>
          </a:prstGeom>
        </p:spPr>
      </p:pic>
      <p:pic>
        <p:nvPicPr>
          <p:cNvPr id="203" name="shp145" descr="User network">
            <a:extLst>
              <a:ext uri="{FF2B5EF4-FFF2-40B4-BE49-F238E27FC236}">
                <a16:creationId xmlns:a16="http://schemas.microsoft.com/office/drawing/2014/main" id="{3F84B39F-1F81-45DA-BC10-5F5F99E36BB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63397" y="4680314"/>
            <a:ext cx="426574" cy="426574"/>
          </a:xfrm>
          <a:prstGeom prst="rect">
            <a:avLst/>
          </a:prstGeom>
        </p:spPr>
      </p:pic>
    </p:spTree>
    <p:extLst>
      <p:ext uri="{BB962C8B-B14F-4D97-AF65-F5344CB8AC3E}">
        <p14:creationId xmlns:p14="http://schemas.microsoft.com/office/powerpoint/2010/main" val="3150127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p146"/>
          <p:cNvSpPr/>
          <p:nvPr/>
        </p:nvSpPr>
        <p:spPr>
          <a:xfrm rot="16200000">
            <a:off x="11496471" y="6177657"/>
            <a:ext cx="442895" cy="699810"/>
          </a:xfrm>
          <a:prstGeom prst="round2SameRect">
            <a:avLst>
              <a:gd name="adj1" fmla="val 50000"/>
              <a:gd name="adj2"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hp147"/>
          <p:cNvSpPr txBox="1"/>
          <p:nvPr/>
        </p:nvSpPr>
        <p:spPr>
          <a:xfrm>
            <a:off x="11463514" y="6327507"/>
            <a:ext cx="575735" cy="400110"/>
          </a:xfrm>
          <a:prstGeom prst="rect">
            <a:avLst/>
          </a:prstGeom>
          <a:noFill/>
        </p:spPr>
        <p:txBody>
          <a:bodyPr wrap="square" rtlCol="0">
            <a:spAutoFit/>
          </a:bodyPr>
          <a:lstStyle/>
          <a:p>
            <a:pPr algn="ctr"/>
            <a:r>
              <a:rPr lang="fr-FR" sz="2000" dirty="0">
                <a:solidFill>
                  <a:schemeClr val="bg1"/>
                </a:solidFill>
              </a:rPr>
              <a:t>03</a:t>
            </a:r>
            <a:endParaRPr lang="en-US" sz="2000" dirty="0">
              <a:solidFill>
                <a:schemeClr val="bg1"/>
              </a:solidFill>
            </a:endParaRPr>
          </a:p>
        </p:txBody>
      </p:sp>
      <p:cxnSp>
        <p:nvCxnSpPr>
          <p:cNvPr id="33" name="shp148"/>
          <p:cNvCxnSpPr/>
          <p:nvPr/>
        </p:nvCxnSpPr>
        <p:spPr>
          <a:xfrm flipH="1">
            <a:off x="189265" y="163128"/>
            <a:ext cx="1181347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shp149"/>
          <p:cNvSpPr/>
          <p:nvPr/>
        </p:nvSpPr>
        <p:spPr>
          <a:xfrm>
            <a:off x="6739076" y="4649440"/>
            <a:ext cx="4395444" cy="614846"/>
          </a:xfrm>
          <a:custGeom>
            <a:avLst/>
            <a:gdLst>
              <a:gd name="connsiteX0" fmla="*/ 0 w 4395444"/>
              <a:gd name="connsiteY0" fmla="*/ 0 h 614846"/>
              <a:gd name="connsiteX1" fmla="*/ 4088021 w 4395444"/>
              <a:gd name="connsiteY1" fmla="*/ 0 h 614846"/>
              <a:gd name="connsiteX2" fmla="*/ 4395444 w 4395444"/>
              <a:gd name="connsiteY2" fmla="*/ 307423 h 614846"/>
              <a:gd name="connsiteX3" fmla="*/ 4088021 w 4395444"/>
              <a:gd name="connsiteY3" fmla="*/ 614846 h 614846"/>
              <a:gd name="connsiteX4" fmla="*/ 3 w 4395444"/>
              <a:gd name="connsiteY4" fmla="*/ 614846 h 614846"/>
              <a:gd name="connsiteX5" fmla="*/ 40139 w 4395444"/>
              <a:gd name="connsiteY5" fmla="*/ 581731 h 614846"/>
              <a:gd name="connsiteX6" fmla="*/ 153760 w 4395444"/>
              <a:gd name="connsiteY6" fmla="*/ 307424 h 614846"/>
              <a:gd name="connsiteX7" fmla="*/ 40139 w 4395444"/>
              <a:gd name="connsiteY7" fmla="*/ 33118 h 6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444" h="614846">
                <a:moveTo>
                  <a:pt x="0" y="0"/>
                </a:moveTo>
                <a:lnTo>
                  <a:pt x="4088021" y="0"/>
                </a:lnTo>
                <a:cubicBezTo>
                  <a:pt x="4257806" y="0"/>
                  <a:pt x="4395444" y="137638"/>
                  <a:pt x="4395444" y="307423"/>
                </a:cubicBezTo>
                <a:cubicBezTo>
                  <a:pt x="4395444" y="477208"/>
                  <a:pt x="4257806" y="614846"/>
                  <a:pt x="4088021" y="614846"/>
                </a:cubicBezTo>
                <a:lnTo>
                  <a:pt x="3" y="614846"/>
                </a:lnTo>
                <a:lnTo>
                  <a:pt x="40139" y="581731"/>
                </a:lnTo>
                <a:cubicBezTo>
                  <a:pt x="110340" y="511530"/>
                  <a:pt x="153760" y="414548"/>
                  <a:pt x="153760" y="307424"/>
                </a:cubicBezTo>
                <a:cubicBezTo>
                  <a:pt x="153760" y="200301"/>
                  <a:pt x="110340" y="103319"/>
                  <a:pt x="40139" y="331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hp150"/>
          <p:cNvSpPr txBox="1"/>
          <p:nvPr/>
        </p:nvSpPr>
        <p:spPr>
          <a:xfrm>
            <a:off x="7106988" y="4695253"/>
            <a:ext cx="3937529" cy="523220"/>
          </a:xfrm>
          <a:prstGeom prst="rect">
            <a:avLst/>
          </a:prstGeom>
          <a:noFill/>
        </p:spPr>
        <p:txBody>
          <a:bodyPr wrap="square" rtlCol="0">
            <a:spAutoFit/>
          </a:bodyPr>
          <a:lstStyle/>
          <a:p>
            <a:r>
              <a:rPr lang="fr-FR" sz="2800" dirty="0">
                <a:solidFill>
                  <a:schemeClr val="bg1"/>
                </a:solidFill>
              </a:rPr>
              <a:t>Information Architecture</a:t>
            </a:r>
            <a:endParaRPr lang="en-US" sz="2800" dirty="0">
              <a:solidFill>
                <a:schemeClr val="bg1"/>
              </a:solidFill>
            </a:endParaRPr>
          </a:p>
        </p:txBody>
      </p:sp>
      <p:sp>
        <p:nvSpPr>
          <p:cNvPr id="37" name="shp151"/>
          <p:cNvSpPr/>
          <p:nvPr/>
        </p:nvSpPr>
        <p:spPr>
          <a:xfrm>
            <a:off x="5963221" y="4568936"/>
            <a:ext cx="775855" cy="775855"/>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hp152"/>
          <p:cNvSpPr txBox="1">
            <a:spLocks/>
          </p:cNvSpPr>
          <p:nvPr/>
        </p:nvSpPr>
        <p:spPr>
          <a:xfrm>
            <a:off x="6592293" y="2727680"/>
            <a:ext cx="4366146" cy="1546736"/>
          </a:xfrm>
          <a:prstGeom prst="rect">
            <a:avLst/>
          </a:prstGeom>
        </p:spPr>
        <p:txBody>
          <a:bodyPr anchor="b"/>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2000" b="1" dirty="0">
                <a:solidFill>
                  <a:schemeClr val="accent6"/>
                </a:solidFill>
                <a:latin typeface="+mj-lt"/>
              </a:rPr>
              <a:t>User Flow</a:t>
            </a:r>
            <a:r>
              <a:rPr lang="en-IN" sz="2000" dirty="0">
                <a:solidFill>
                  <a:schemeClr val="accent6"/>
                </a:solidFill>
                <a:latin typeface="+mj-lt"/>
              </a:rPr>
              <a:t> is a chart or diagram showing the path a user will take in an application to complete a task. Product teams build user flows to intuitive design products, present the correct information to users at the right time, and allow users to complete desired tasks in as few steps as possible.</a:t>
            </a:r>
            <a:endParaRPr lang="en-US" sz="2000" dirty="0">
              <a:solidFill>
                <a:schemeClr val="accent6"/>
              </a:solidFill>
              <a:latin typeface="+mj-lt"/>
            </a:endParaRPr>
          </a:p>
        </p:txBody>
      </p:sp>
      <p:grpSp>
        <p:nvGrpSpPr>
          <p:cNvPr id="38" name="shp153"/>
          <p:cNvGrpSpPr/>
          <p:nvPr/>
        </p:nvGrpSpPr>
        <p:grpSpPr>
          <a:xfrm>
            <a:off x="0" y="6722774"/>
            <a:ext cx="1854352" cy="140536"/>
            <a:chOff x="3797402" y="721910"/>
            <a:chExt cx="1854352" cy="140536"/>
          </a:xfrm>
        </p:grpSpPr>
        <p:sp>
          <p:nvSpPr>
            <p:cNvPr id="46" name="shp154"/>
            <p:cNvSpPr/>
            <p:nvPr/>
          </p:nvSpPr>
          <p:spPr>
            <a:xfrm>
              <a:off x="3797402" y="721910"/>
              <a:ext cx="606582" cy="1405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hp155"/>
            <p:cNvSpPr/>
            <p:nvPr/>
          </p:nvSpPr>
          <p:spPr>
            <a:xfrm>
              <a:off x="5045172" y="721910"/>
              <a:ext cx="606582" cy="1405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p156"/>
            <p:cNvSpPr/>
            <p:nvPr/>
          </p:nvSpPr>
          <p:spPr>
            <a:xfrm>
              <a:off x="4421287" y="721910"/>
              <a:ext cx="606582" cy="140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shp157">
            <a:extLst>
              <a:ext uri="{FF2B5EF4-FFF2-40B4-BE49-F238E27FC236}">
                <a16:creationId xmlns:a16="http://schemas.microsoft.com/office/drawing/2014/main" id="{A5841732-7F18-404B-A924-FDEBD734C181}"/>
              </a:ext>
            </a:extLst>
          </p:cNvPr>
          <p:cNvSpPr/>
          <p:nvPr/>
        </p:nvSpPr>
        <p:spPr>
          <a:xfrm>
            <a:off x="1944292" y="1969120"/>
            <a:ext cx="998300" cy="701315"/>
          </a:xfrm>
          <a:custGeom>
            <a:avLst/>
            <a:gdLst/>
            <a:ahLst/>
            <a:cxnLst/>
            <a:rect l="l" t="t" r="r" b="b"/>
            <a:pathLst>
              <a:path w="191" h="134" extrusionOk="0">
                <a:moveTo>
                  <a:pt x="47" y="29"/>
                </a:moveTo>
                <a:cubicBezTo>
                  <a:pt x="0" y="111"/>
                  <a:pt x="0" y="111"/>
                  <a:pt x="0" y="111"/>
                </a:cubicBezTo>
                <a:cubicBezTo>
                  <a:pt x="38" y="133"/>
                  <a:pt x="87" y="134"/>
                  <a:pt x="128" y="111"/>
                </a:cubicBezTo>
                <a:cubicBezTo>
                  <a:pt x="169" y="87"/>
                  <a:pt x="191" y="44"/>
                  <a:pt x="191" y="0"/>
                </a:cubicBezTo>
                <a:cubicBezTo>
                  <a:pt x="97" y="0"/>
                  <a:pt x="97" y="0"/>
                  <a:pt x="97" y="0"/>
                </a:cubicBezTo>
                <a:cubicBezTo>
                  <a:pt x="79" y="0"/>
                  <a:pt x="57" y="13"/>
                  <a:pt x="47" y="29"/>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11" name="shp158">
            <a:extLst>
              <a:ext uri="{FF2B5EF4-FFF2-40B4-BE49-F238E27FC236}">
                <a16:creationId xmlns:a16="http://schemas.microsoft.com/office/drawing/2014/main" id="{298A4AA4-3AA9-472A-9A1A-24F91B6B92F5}"/>
              </a:ext>
            </a:extLst>
          </p:cNvPr>
          <p:cNvSpPr/>
          <p:nvPr/>
        </p:nvSpPr>
        <p:spPr>
          <a:xfrm>
            <a:off x="1525650" y="1409737"/>
            <a:ext cx="659569" cy="1098488"/>
          </a:xfrm>
          <a:custGeom>
            <a:avLst/>
            <a:gdLst/>
            <a:ahLst/>
            <a:cxnLst/>
            <a:rect l="l" t="t" r="r" b="b"/>
            <a:pathLst>
              <a:path w="126" h="210" extrusionOk="0">
                <a:moveTo>
                  <a:pt x="112" y="135"/>
                </a:moveTo>
                <a:cubicBezTo>
                  <a:pt x="125" y="115"/>
                  <a:pt x="126" y="89"/>
                  <a:pt x="113" y="67"/>
                </a:cubicBezTo>
                <a:cubicBezTo>
                  <a:pt x="113" y="67"/>
                  <a:pt x="113" y="67"/>
                  <a:pt x="113" y="67"/>
                </a:cubicBezTo>
                <a:cubicBezTo>
                  <a:pt x="75" y="0"/>
                  <a:pt x="75" y="0"/>
                  <a:pt x="75" y="0"/>
                </a:cubicBezTo>
                <a:cubicBezTo>
                  <a:pt x="18" y="37"/>
                  <a:pt x="0" y="112"/>
                  <a:pt x="34" y="171"/>
                </a:cubicBezTo>
                <a:cubicBezTo>
                  <a:pt x="43" y="187"/>
                  <a:pt x="55" y="200"/>
                  <a:pt x="69" y="210"/>
                </a:cubicBezTo>
                <a:cubicBezTo>
                  <a:pt x="112" y="135"/>
                  <a:pt x="112" y="135"/>
                  <a:pt x="112" y="135"/>
                </a:cubicBezTo>
                <a:cubicBezTo>
                  <a:pt x="112" y="135"/>
                  <a:pt x="112" y="135"/>
                  <a:pt x="112" y="13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13" name="shp159">
            <a:extLst>
              <a:ext uri="{FF2B5EF4-FFF2-40B4-BE49-F238E27FC236}">
                <a16:creationId xmlns:a16="http://schemas.microsoft.com/office/drawing/2014/main" id="{93F2DEEF-D435-4349-8DAB-3289B051D1E2}"/>
              </a:ext>
            </a:extLst>
          </p:cNvPr>
          <p:cNvSpPr/>
          <p:nvPr/>
        </p:nvSpPr>
        <p:spPr>
          <a:xfrm>
            <a:off x="1975303" y="1216518"/>
            <a:ext cx="967289" cy="684617"/>
          </a:xfrm>
          <a:custGeom>
            <a:avLst/>
            <a:gdLst/>
            <a:ahLst/>
            <a:cxnLst/>
            <a:rect l="l" t="t" r="r" b="b"/>
            <a:pathLst>
              <a:path w="185" h="131" extrusionOk="0">
                <a:moveTo>
                  <a:pt x="37" y="95"/>
                </a:moveTo>
                <a:cubicBezTo>
                  <a:pt x="37" y="95"/>
                  <a:pt x="37" y="95"/>
                  <a:pt x="37" y="95"/>
                </a:cubicBezTo>
                <a:cubicBezTo>
                  <a:pt x="51" y="118"/>
                  <a:pt x="75" y="131"/>
                  <a:pt x="100" y="131"/>
                </a:cubicBezTo>
                <a:cubicBezTo>
                  <a:pt x="100" y="131"/>
                  <a:pt x="100" y="131"/>
                  <a:pt x="100" y="131"/>
                </a:cubicBezTo>
                <a:cubicBezTo>
                  <a:pt x="185" y="131"/>
                  <a:pt x="185" y="131"/>
                  <a:pt x="185" y="131"/>
                </a:cubicBezTo>
                <a:cubicBezTo>
                  <a:pt x="183" y="114"/>
                  <a:pt x="178" y="97"/>
                  <a:pt x="168" y="81"/>
                </a:cubicBezTo>
                <a:cubicBezTo>
                  <a:pt x="134" y="22"/>
                  <a:pt x="60" y="0"/>
                  <a:pt x="0" y="31"/>
                </a:cubicBezTo>
                <a:lnTo>
                  <a:pt x="37" y="9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15" name="shp160">
            <a:extLst>
              <a:ext uri="{FF2B5EF4-FFF2-40B4-BE49-F238E27FC236}">
                <a16:creationId xmlns:a16="http://schemas.microsoft.com/office/drawing/2014/main" id="{6983DAED-9080-4601-B488-000C7A4D266E}"/>
              </a:ext>
            </a:extLst>
          </p:cNvPr>
          <p:cNvSpPr txBox="1"/>
          <p:nvPr/>
        </p:nvSpPr>
        <p:spPr>
          <a:xfrm>
            <a:off x="2277059" y="209793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06</a:t>
            </a:r>
            <a:endParaRPr sz="1400"/>
          </a:p>
        </p:txBody>
      </p:sp>
      <p:sp>
        <p:nvSpPr>
          <p:cNvPr id="119" name="shp162">
            <a:extLst>
              <a:ext uri="{FF2B5EF4-FFF2-40B4-BE49-F238E27FC236}">
                <a16:creationId xmlns:a16="http://schemas.microsoft.com/office/drawing/2014/main" id="{95F615BE-2118-480E-9355-D6D0F4AF2D2E}"/>
              </a:ext>
            </a:extLst>
          </p:cNvPr>
          <p:cNvSpPr/>
          <p:nvPr/>
        </p:nvSpPr>
        <p:spPr>
          <a:xfrm>
            <a:off x="3298021" y="1969120"/>
            <a:ext cx="998300" cy="701315"/>
          </a:xfrm>
          <a:custGeom>
            <a:avLst/>
            <a:gdLst/>
            <a:ahLst/>
            <a:cxnLst/>
            <a:rect l="l" t="t" r="r" b="b"/>
            <a:pathLst>
              <a:path w="191" h="134" extrusionOk="0">
                <a:moveTo>
                  <a:pt x="94" y="0"/>
                </a:moveTo>
                <a:cubicBezTo>
                  <a:pt x="0" y="0"/>
                  <a:pt x="0" y="0"/>
                  <a:pt x="0" y="0"/>
                </a:cubicBezTo>
                <a:cubicBezTo>
                  <a:pt x="0" y="44"/>
                  <a:pt x="23" y="87"/>
                  <a:pt x="63" y="111"/>
                </a:cubicBezTo>
                <a:cubicBezTo>
                  <a:pt x="104" y="134"/>
                  <a:pt x="153" y="133"/>
                  <a:pt x="191" y="111"/>
                </a:cubicBezTo>
                <a:cubicBezTo>
                  <a:pt x="144" y="29"/>
                  <a:pt x="144" y="29"/>
                  <a:pt x="144" y="29"/>
                </a:cubicBezTo>
                <a:cubicBezTo>
                  <a:pt x="135" y="13"/>
                  <a:pt x="112" y="0"/>
                  <a:pt x="94" y="0"/>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1" name="shp163">
            <a:extLst>
              <a:ext uri="{FF2B5EF4-FFF2-40B4-BE49-F238E27FC236}">
                <a16:creationId xmlns:a16="http://schemas.microsoft.com/office/drawing/2014/main" id="{97C09CA2-026A-4014-AB8D-92F6AC234883}"/>
              </a:ext>
            </a:extLst>
          </p:cNvPr>
          <p:cNvSpPr/>
          <p:nvPr/>
        </p:nvSpPr>
        <p:spPr>
          <a:xfrm>
            <a:off x="3298021" y="1216518"/>
            <a:ext cx="967289" cy="684617"/>
          </a:xfrm>
          <a:custGeom>
            <a:avLst/>
            <a:gdLst/>
            <a:ahLst/>
            <a:cxnLst/>
            <a:rect l="l" t="t" r="r" b="b"/>
            <a:pathLst>
              <a:path w="185" h="131" extrusionOk="0">
                <a:moveTo>
                  <a:pt x="87" y="131"/>
                </a:moveTo>
                <a:cubicBezTo>
                  <a:pt x="111" y="131"/>
                  <a:pt x="134" y="119"/>
                  <a:pt x="146" y="98"/>
                </a:cubicBezTo>
                <a:cubicBezTo>
                  <a:pt x="146" y="98"/>
                  <a:pt x="146" y="98"/>
                  <a:pt x="146" y="98"/>
                </a:cubicBezTo>
                <a:cubicBezTo>
                  <a:pt x="185" y="31"/>
                  <a:pt x="185" y="31"/>
                  <a:pt x="185" y="31"/>
                </a:cubicBezTo>
                <a:cubicBezTo>
                  <a:pt x="125" y="0"/>
                  <a:pt x="51" y="22"/>
                  <a:pt x="17" y="81"/>
                </a:cubicBezTo>
                <a:cubicBezTo>
                  <a:pt x="8" y="97"/>
                  <a:pt x="2" y="114"/>
                  <a:pt x="0" y="131"/>
                </a:cubicBezTo>
                <a:cubicBezTo>
                  <a:pt x="87" y="131"/>
                  <a:pt x="87" y="131"/>
                  <a:pt x="87" y="131"/>
                </a:cubicBezTo>
                <a:cubicBezTo>
                  <a:pt x="87" y="131"/>
                  <a:pt x="87" y="131"/>
                  <a:pt x="87" y="131"/>
                </a:cubicBezTo>
                <a:close/>
              </a:path>
            </a:pathLst>
          </a:custGeom>
          <a:solidFill>
            <a:schemeClr val="bg1">
              <a:lumMod val="9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3" name="shp164">
            <a:extLst>
              <a:ext uri="{FF2B5EF4-FFF2-40B4-BE49-F238E27FC236}">
                <a16:creationId xmlns:a16="http://schemas.microsoft.com/office/drawing/2014/main" id="{4114AA11-E5A2-4974-AB8A-D3580A210F65}"/>
              </a:ext>
            </a:extLst>
          </p:cNvPr>
          <p:cNvSpPr/>
          <p:nvPr/>
        </p:nvSpPr>
        <p:spPr>
          <a:xfrm>
            <a:off x="4061356" y="1409737"/>
            <a:ext cx="653607" cy="1098488"/>
          </a:xfrm>
          <a:custGeom>
            <a:avLst/>
            <a:gdLst/>
            <a:ahLst/>
            <a:cxnLst/>
            <a:rect l="l" t="t" r="r" b="b"/>
            <a:pathLst>
              <a:path w="125" h="210" extrusionOk="0">
                <a:moveTo>
                  <a:pt x="13" y="65"/>
                </a:moveTo>
                <a:cubicBezTo>
                  <a:pt x="13" y="65"/>
                  <a:pt x="13" y="65"/>
                  <a:pt x="13" y="65"/>
                </a:cubicBezTo>
                <a:cubicBezTo>
                  <a:pt x="0" y="88"/>
                  <a:pt x="1" y="115"/>
                  <a:pt x="14" y="137"/>
                </a:cubicBezTo>
                <a:cubicBezTo>
                  <a:pt x="14" y="137"/>
                  <a:pt x="14" y="137"/>
                  <a:pt x="14" y="137"/>
                </a:cubicBezTo>
                <a:cubicBezTo>
                  <a:pt x="56" y="210"/>
                  <a:pt x="56" y="210"/>
                  <a:pt x="56" y="210"/>
                </a:cubicBezTo>
                <a:cubicBezTo>
                  <a:pt x="70" y="200"/>
                  <a:pt x="82" y="187"/>
                  <a:pt x="91" y="171"/>
                </a:cubicBezTo>
                <a:cubicBezTo>
                  <a:pt x="125" y="112"/>
                  <a:pt x="107" y="37"/>
                  <a:pt x="50" y="0"/>
                </a:cubicBezTo>
                <a:lnTo>
                  <a:pt x="13" y="6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47" name="shp165">
            <a:extLst>
              <a:ext uri="{FF2B5EF4-FFF2-40B4-BE49-F238E27FC236}">
                <a16:creationId xmlns:a16="http://schemas.microsoft.com/office/drawing/2014/main" id="{ED05A191-AEAE-4FFB-893A-6DBD9345296C}"/>
              </a:ext>
            </a:extLst>
          </p:cNvPr>
          <p:cNvSpPr txBox="1"/>
          <p:nvPr/>
        </p:nvSpPr>
        <p:spPr>
          <a:xfrm>
            <a:off x="3608125" y="2086006"/>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01</a:t>
            </a:r>
            <a:endParaRPr sz="1400"/>
          </a:p>
        </p:txBody>
      </p:sp>
      <p:sp>
        <p:nvSpPr>
          <p:cNvPr id="151" name="shp167">
            <a:extLst>
              <a:ext uri="{FF2B5EF4-FFF2-40B4-BE49-F238E27FC236}">
                <a16:creationId xmlns:a16="http://schemas.microsoft.com/office/drawing/2014/main" id="{84EC4F1F-626E-44A2-BB94-698BB4B5D3FB}"/>
              </a:ext>
            </a:extLst>
          </p:cNvPr>
          <p:cNvSpPr/>
          <p:nvPr/>
        </p:nvSpPr>
        <p:spPr>
          <a:xfrm>
            <a:off x="4140075" y="2854112"/>
            <a:ext cx="627367" cy="1149774"/>
          </a:xfrm>
          <a:custGeom>
            <a:avLst/>
            <a:gdLst/>
            <a:ahLst/>
            <a:cxnLst/>
            <a:rect l="l" t="t" r="r" b="b"/>
            <a:pathLst>
              <a:path w="120" h="220" extrusionOk="0">
                <a:moveTo>
                  <a:pt x="110" y="81"/>
                </a:moveTo>
                <a:cubicBezTo>
                  <a:pt x="63" y="0"/>
                  <a:pt x="63" y="0"/>
                  <a:pt x="63" y="0"/>
                </a:cubicBezTo>
                <a:cubicBezTo>
                  <a:pt x="25" y="22"/>
                  <a:pt x="0" y="63"/>
                  <a:pt x="0" y="110"/>
                </a:cubicBezTo>
                <a:cubicBezTo>
                  <a:pt x="0" y="157"/>
                  <a:pt x="25" y="198"/>
                  <a:pt x="63" y="220"/>
                </a:cubicBezTo>
                <a:cubicBezTo>
                  <a:pt x="110" y="139"/>
                  <a:pt x="110" y="139"/>
                  <a:pt x="110" y="139"/>
                </a:cubicBezTo>
                <a:cubicBezTo>
                  <a:pt x="120" y="123"/>
                  <a:pt x="120" y="97"/>
                  <a:pt x="110" y="81"/>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3" name="shp168">
            <a:extLst>
              <a:ext uri="{FF2B5EF4-FFF2-40B4-BE49-F238E27FC236}">
                <a16:creationId xmlns:a16="http://schemas.microsoft.com/office/drawing/2014/main" id="{38572C8A-6F4B-4049-BD0B-A51D2B5F436F}"/>
              </a:ext>
            </a:extLst>
          </p:cNvPr>
          <p:cNvSpPr/>
          <p:nvPr/>
        </p:nvSpPr>
        <p:spPr>
          <a:xfrm>
            <a:off x="4532477" y="2764659"/>
            <a:ext cx="935087" cy="633330"/>
          </a:xfrm>
          <a:custGeom>
            <a:avLst/>
            <a:gdLst/>
            <a:ahLst/>
            <a:cxnLst/>
            <a:rect l="l" t="t" r="r" b="b"/>
            <a:pathLst>
              <a:path w="179" h="121" extrusionOk="0">
                <a:moveTo>
                  <a:pt x="44" y="86"/>
                </a:moveTo>
                <a:cubicBezTo>
                  <a:pt x="55" y="106"/>
                  <a:pt x="77" y="120"/>
                  <a:pt x="102" y="121"/>
                </a:cubicBezTo>
                <a:cubicBezTo>
                  <a:pt x="102" y="121"/>
                  <a:pt x="102" y="121"/>
                  <a:pt x="102" y="121"/>
                </a:cubicBezTo>
                <a:cubicBezTo>
                  <a:pt x="179" y="121"/>
                  <a:pt x="179" y="121"/>
                  <a:pt x="179" y="121"/>
                </a:cubicBezTo>
                <a:cubicBezTo>
                  <a:pt x="176" y="53"/>
                  <a:pt x="120" y="0"/>
                  <a:pt x="52" y="0"/>
                </a:cubicBezTo>
                <a:cubicBezTo>
                  <a:pt x="34" y="0"/>
                  <a:pt x="16" y="4"/>
                  <a:pt x="0" y="11"/>
                </a:cubicBezTo>
                <a:cubicBezTo>
                  <a:pt x="44" y="86"/>
                  <a:pt x="44" y="86"/>
                  <a:pt x="44" y="86"/>
                </a:cubicBezTo>
                <a:cubicBezTo>
                  <a:pt x="44" y="86"/>
                  <a:pt x="44" y="86"/>
                  <a:pt x="44" y="86"/>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55" name="shp169">
            <a:extLst>
              <a:ext uri="{FF2B5EF4-FFF2-40B4-BE49-F238E27FC236}">
                <a16:creationId xmlns:a16="http://schemas.microsoft.com/office/drawing/2014/main" id="{DCE3592B-1642-4941-A7D2-D68400937B9E}"/>
              </a:ext>
            </a:extLst>
          </p:cNvPr>
          <p:cNvSpPr/>
          <p:nvPr/>
        </p:nvSpPr>
        <p:spPr>
          <a:xfrm>
            <a:off x="4532477" y="3465973"/>
            <a:ext cx="935087" cy="632137"/>
          </a:xfrm>
          <a:custGeom>
            <a:avLst/>
            <a:gdLst/>
            <a:ahLst/>
            <a:cxnLst/>
            <a:rect l="l" t="t" r="r" b="b"/>
            <a:pathLst>
              <a:path w="179" h="121" extrusionOk="0">
                <a:moveTo>
                  <a:pt x="105" y="0"/>
                </a:moveTo>
                <a:cubicBezTo>
                  <a:pt x="105" y="0"/>
                  <a:pt x="105" y="0"/>
                  <a:pt x="105" y="0"/>
                </a:cubicBezTo>
                <a:cubicBezTo>
                  <a:pt x="78" y="0"/>
                  <a:pt x="55" y="15"/>
                  <a:pt x="43" y="36"/>
                </a:cubicBezTo>
                <a:cubicBezTo>
                  <a:pt x="43" y="36"/>
                  <a:pt x="43" y="36"/>
                  <a:pt x="43" y="36"/>
                </a:cubicBezTo>
                <a:cubicBezTo>
                  <a:pt x="0" y="110"/>
                  <a:pt x="0" y="110"/>
                  <a:pt x="0" y="110"/>
                </a:cubicBezTo>
                <a:cubicBezTo>
                  <a:pt x="16" y="117"/>
                  <a:pt x="34" y="121"/>
                  <a:pt x="52" y="121"/>
                </a:cubicBezTo>
                <a:cubicBezTo>
                  <a:pt x="120" y="121"/>
                  <a:pt x="176" y="67"/>
                  <a:pt x="179" y="0"/>
                </a:cubicBezTo>
                <a:lnTo>
                  <a:pt x="105"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7" name="shp170">
            <a:extLst>
              <a:ext uri="{FF2B5EF4-FFF2-40B4-BE49-F238E27FC236}">
                <a16:creationId xmlns:a16="http://schemas.microsoft.com/office/drawing/2014/main" id="{EDA5AF77-1E33-4380-AC14-FE4541435468}"/>
              </a:ext>
            </a:extLst>
          </p:cNvPr>
          <p:cNvSpPr txBox="1"/>
          <p:nvPr/>
        </p:nvSpPr>
        <p:spPr>
          <a:xfrm>
            <a:off x="4256961" y="323697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02</a:t>
            </a:r>
            <a:endParaRPr sz="1400"/>
          </a:p>
        </p:txBody>
      </p:sp>
      <p:sp>
        <p:nvSpPr>
          <p:cNvPr id="161" name="shp172">
            <a:extLst>
              <a:ext uri="{FF2B5EF4-FFF2-40B4-BE49-F238E27FC236}">
                <a16:creationId xmlns:a16="http://schemas.microsoft.com/office/drawing/2014/main" id="{1565F048-11E1-4690-BF16-2901649408D4}"/>
              </a:ext>
            </a:extLst>
          </p:cNvPr>
          <p:cNvSpPr/>
          <p:nvPr/>
        </p:nvSpPr>
        <p:spPr>
          <a:xfrm>
            <a:off x="3298021" y="4187565"/>
            <a:ext cx="998300" cy="701315"/>
          </a:xfrm>
          <a:custGeom>
            <a:avLst/>
            <a:gdLst/>
            <a:ahLst/>
            <a:cxnLst/>
            <a:rect l="l" t="t" r="r" b="b"/>
            <a:pathLst>
              <a:path w="191" h="134" extrusionOk="0">
                <a:moveTo>
                  <a:pt x="144" y="105"/>
                </a:moveTo>
                <a:cubicBezTo>
                  <a:pt x="191" y="24"/>
                  <a:pt x="191" y="24"/>
                  <a:pt x="191" y="24"/>
                </a:cubicBezTo>
                <a:cubicBezTo>
                  <a:pt x="153" y="2"/>
                  <a:pt x="104" y="0"/>
                  <a:pt x="63" y="24"/>
                </a:cubicBezTo>
                <a:cubicBezTo>
                  <a:pt x="23" y="47"/>
                  <a:pt x="0" y="90"/>
                  <a:pt x="0" y="134"/>
                </a:cubicBezTo>
                <a:cubicBezTo>
                  <a:pt x="94" y="134"/>
                  <a:pt x="94" y="134"/>
                  <a:pt x="94" y="134"/>
                </a:cubicBezTo>
                <a:cubicBezTo>
                  <a:pt x="112" y="134"/>
                  <a:pt x="135" y="121"/>
                  <a:pt x="144" y="1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3" name="shp173">
            <a:extLst>
              <a:ext uri="{FF2B5EF4-FFF2-40B4-BE49-F238E27FC236}">
                <a16:creationId xmlns:a16="http://schemas.microsoft.com/office/drawing/2014/main" id="{B8E00478-15AF-40F6-B966-62F5FF36F63D}"/>
              </a:ext>
            </a:extLst>
          </p:cNvPr>
          <p:cNvSpPr/>
          <p:nvPr/>
        </p:nvSpPr>
        <p:spPr>
          <a:xfrm>
            <a:off x="4056586" y="4349774"/>
            <a:ext cx="658377" cy="1098488"/>
          </a:xfrm>
          <a:custGeom>
            <a:avLst/>
            <a:gdLst/>
            <a:ahLst/>
            <a:cxnLst/>
            <a:rect l="l" t="t" r="r" b="b"/>
            <a:pathLst>
              <a:path w="126" h="210" extrusionOk="0">
                <a:moveTo>
                  <a:pt x="14" y="75"/>
                </a:moveTo>
                <a:cubicBezTo>
                  <a:pt x="1" y="95"/>
                  <a:pt x="0" y="121"/>
                  <a:pt x="13" y="143"/>
                </a:cubicBezTo>
                <a:cubicBezTo>
                  <a:pt x="13" y="143"/>
                  <a:pt x="13" y="143"/>
                  <a:pt x="13" y="143"/>
                </a:cubicBezTo>
                <a:cubicBezTo>
                  <a:pt x="51" y="210"/>
                  <a:pt x="51" y="210"/>
                  <a:pt x="51" y="210"/>
                </a:cubicBezTo>
                <a:cubicBezTo>
                  <a:pt x="108" y="173"/>
                  <a:pt x="126" y="98"/>
                  <a:pt x="92" y="39"/>
                </a:cubicBezTo>
                <a:cubicBezTo>
                  <a:pt x="83" y="23"/>
                  <a:pt x="71" y="10"/>
                  <a:pt x="57" y="0"/>
                </a:cubicBezTo>
                <a:cubicBezTo>
                  <a:pt x="14" y="75"/>
                  <a:pt x="14" y="75"/>
                  <a:pt x="14" y="75"/>
                </a:cubicBezTo>
                <a:cubicBezTo>
                  <a:pt x="14" y="75"/>
                  <a:pt x="14" y="75"/>
                  <a:pt x="14" y="7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65" name="shp174">
            <a:extLst>
              <a:ext uri="{FF2B5EF4-FFF2-40B4-BE49-F238E27FC236}">
                <a16:creationId xmlns:a16="http://schemas.microsoft.com/office/drawing/2014/main" id="{97D9FE1E-B27F-4D5E-A597-304349C5D935}"/>
              </a:ext>
            </a:extLst>
          </p:cNvPr>
          <p:cNvSpPr/>
          <p:nvPr/>
        </p:nvSpPr>
        <p:spPr>
          <a:xfrm>
            <a:off x="3298021" y="4956864"/>
            <a:ext cx="967289" cy="684617"/>
          </a:xfrm>
          <a:custGeom>
            <a:avLst/>
            <a:gdLst/>
            <a:ahLst/>
            <a:cxnLst/>
            <a:rect l="l" t="t" r="r" b="b"/>
            <a:pathLst>
              <a:path w="185" h="131" extrusionOk="0">
                <a:moveTo>
                  <a:pt x="148" y="36"/>
                </a:moveTo>
                <a:cubicBezTo>
                  <a:pt x="148" y="36"/>
                  <a:pt x="148" y="36"/>
                  <a:pt x="148" y="36"/>
                </a:cubicBezTo>
                <a:cubicBezTo>
                  <a:pt x="134" y="13"/>
                  <a:pt x="110" y="0"/>
                  <a:pt x="85" y="0"/>
                </a:cubicBezTo>
                <a:cubicBezTo>
                  <a:pt x="85" y="0"/>
                  <a:pt x="85" y="0"/>
                  <a:pt x="85" y="0"/>
                </a:cubicBezTo>
                <a:cubicBezTo>
                  <a:pt x="0" y="0"/>
                  <a:pt x="0" y="0"/>
                  <a:pt x="0" y="0"/>
                </a:cubicBezTo>
                <a:cubicBezTo>
                  <a:pt x="2" y="18"/>
                  <a:pt x="8" y="35"/>
                  <a:pt x="17" y="51"/>
                </a:cubicBezTo>
                <a:cubicBezTo>
                  <a:pt x="51" y="110"/>
                  <a:pt x="125" y="131"/>
                  <a:pt x="185" y="101"/>
                </a:cubicBezTo>
                <a:lnTo>
                  <a:pt x="148" y="3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7" name="shp175">
            <a:extLst>
              <a:ext uri="{FF2B5EF4-FFF2-40B4-BE49-F238E27FC236}">
                <a16:creationId xmlns:a16="http://schemas.microsoft.com/office/drawing/2014/main" id="{8C4C33EF-4267-480E-892D-690BC259800A}"/>
              </a:ext>
            </a:extLst>
          </p:cNvPr>
          <p:cNvSpPr txBox="1"/>
          <p:nvPr/>
        </p:nvSpPr>
        <p:spPr>
          <a:xfrm>
            <a:off x="3590235" y="4381977"/>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03</a:t>
            </a:r>
            <a:endParaRPr sz="1400"/>
          </a:p>
        </p:txBody>
      </p:sp>
      <p:sp>
        <p:nvSpPr>
          <p:cNvPr id="171" name="shp177">
            <a:extLst>
              <a:ext uri="{FF2B5EF4-FFF2-40B4-BE49-F238E27FC236}">
                <a16:creationId xmlns:a16="http://schemas.microsoft.com/office/drawing/2014/main" id="{6D0012CA-59FA-4031-8891-5979BB8C67F1}"/>
              </a:ext>
            </a:extLst>
          </p:cNvPr>
          <p:cNvSpPr/>
          <p:nvPr/>
        </p:nvSpPr>
        <p:spPr>
          <a:xfrm>
            <a:off x="1944292" y="4187565"/>
            <a:ext cx="998300" cy="701315"/>
          </a:xfrm>
          <a:custGeom>
            <a:avLst/>
            <a:gdLst/>
            <a:ahLst/>
            <a:cxnLst/>
            <a:rect l="l" t="t" r="r" b="b"/>
            <a:pathLst>
              <a:path w="191" h="134" extrusionOk="0">
                <a:moveTo>
                  <a:pt x="97" y="134"/>
                </a:moveTo>
                <a:cubicBezTo>
                  <a:pt x="191" y="134"/>
                  <a:pt x="191" y="134"/>
                  <a:pt x="191" y="134"/>
                </a:cubicBezTo>
                <a:cubicBezTo>
                  <a:pt x="191" y="90"/>
                  <a:pt x="169" y="47"/>
                  <a:pt x="128" y="24"/>
                </a:cubicBezTo>
                <a:cubicBezTo>
                  <a:pt x="87" y="0"/>
                  <a:pt x="38" y="2"/>
                  <a:pt x="0" y="24"/>
                </a:cubicBezTo>
                <a:cubicBezTo>
                  <a:pt x="47" y="105"/>
                  <a:pt x="47" y="105"/>
                  <a:pt x="47" y="105"/>
                </a:cubicBezTo>
                <a:cubicBezTo>
                  <a:pt x="57" y="121"/>
                  <a:pt x="79" y="134"/>
                  <a:pt x="97" y="134"/>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73" name="shp178">
            <a:extLst>
              <a:ext uri="{FF2B5EF4-FFF2-40B4-BE49-F238E27FC236}">
                <a16:creationId xmlns:a16="http://schemas.microsoft.com/office/drawing/2014/main" id="{3D92E6A6-5A3F-4C6A-A1B4-5FDB8F467876}"/>
              </a:ext>
            </a:extLst>
          </p:cNvPr>
          <p:cNvSpPr/>
          <p:nvPr/>
        </p:nvSpPr>
        <p:spPr>
          <a:xfrm>
            <a:off x="1975303" y="4956864"/>
            <a:ext cx="967289" cy="684617"/>
          </a:xfrm>
          <a:custGeom>
            <a:avLst/>
            <a:gdLst/>
            <a:ahLst/>
            <a:cxnLst/>
            <a:rect l="l" t="t" r="r" b="b"/>
            <a:pathLst>
              <a:path w="185" h="131" extrusionOk="0">
                <a:moveTo>
                  <a:pt x="98" y="0"/>
                </a:moveTo>
                <a:cubicBezTo>
                  <a:pt x="74" y="0"/>
                  <a:pt x="51" y="12"/>
                  <a:pt x="39" y="34"/>
                </a:cubicBezTo>
                <a:cubicBezTo>
                  <a:pt x="39" y="34"/>
                  <a:pt x="39" y="34"/>
                  <a:pt x="39" y="34"/>
                </a:cubicBezTo>
                <a:cubicBezTo>
                  <a:pt x="0" y="101"/>
                  <a:pt x="0" y="101"/>
                  <a:pt x="0" y="101"/>
                </a:cubicBezTo>
                <a:cubicBezTo>
                  <a:pt x="60" y="131"/>
                  <a:pt x="134" y="110"/>
                  <a:pt x="168" y="51"/>
                </a:cubicBezTo>
                <a:cubicBezTo>
                  <a:pt x="178" y="35"/>
                  <a:pt x="183" y="18"/>
                  <a:pt x="185" y="0"/>
                </a:cubicBezTo>
                <a:cubicBezTo>
                  <a:pt x="98" y="0"/>
                  <a:pt x="98" y="0"/>
                  <a:pt x="98" y="0"/>
                </a:cubicBezTo>
                <a:cubicBezTo>
                  <a:pt x="98" y="0"/>
                  <a:pt x="98" y="0"/>
                  <a:pt x="98" y="0"/>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75" name="shp179">
            <a:extLst>
              <a:ext uri="{FF2B5EF4-FFF2-40B4-BE49-F238E27FC236}">
                <a16:creationId xmlns:a16="http://schemas.microsoft.com/office/drawing/2014/main" id="{A1983E18-0751-408F-AA3E-F8EA3CC9AB12}"/>
              </a:ext>
            </a:extLst>
          </p:cNvPr>
          <p:cNvSpPr/>
          <p:nvPr/>
        </p:nvSpPr>
        <p:spPr>
          <a:xfrm>
            <a:off x="1525650" y="4349774"/>
            <a:ext cx="653607" cy="1098488"/>
          </a:xfrm>
          <a:custGeom>
            <a:avLst/>
            <a:gdLst/>
            <a:ahLst/>
            <a:cxnLst/>
            <a:rect l="l" t="t" r="r" b="b"/>
            <a:pathLst>
              <a:path w="125" h="210" extrusionOk="0">
                <a:moveTo>
                  <a:pt x="112" y="146"/>
                </a:moveTo>
                <a:cubicBezTo>
                  <a:pt x="112" y="146"/>
                  <a:pt x="112" y="146"/>
                  <a:pt x="112" y="146"/>
                </a:cubicBezTo>
                <a:cubicBezTo>
                  <a:pt x="125" y="123"/>
                  <a:pt x="124" y="95"/>
                  <a:pt x="111" y="73"/>
                </a:cubicBezTo>
                <a:cubicBezTo>
                  <a:pt x="111" y="73"/>
                  <a:pt x="111" y="73"/>
                  <a:pt x="111" y="73"/>
                </a:cubicBezTo>
                <a:cubicBezTo>
                  <a:pt x="69" y="0"/>
                  <a:pt x="69" y="0"/>
                  <a:pt x="69" y="0"/>
                </a:cubicBezTo>
                <a:cubicBezTo>
                  <a:pt x="55" y="10"/>
                  <a:pt x="43" y="23"/>
                  <a:pt x="34" y="39"/>
                </a:cubicBezTo>
                <a:cubicBezTo>
                  <a:pt x="0" y="98"/>
                  <a:pt x="18" y="173"/>
                  <a:pt x="75" y="210"/>
                </a:cubicBezTo>
                <a:lnTo>
                  <a:pt x="112" y="14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77" name="shp180">
            <a:extLst>
              <a:ext uri="{FF2B5EF4-FFF2-40B4-BE49-F238E27FC236}">
                <a16:creationId xmlns:a16="http://schemas.microsoft.com/office/drawing/2014/main" id="{0AD8B5EB-7C71-40E6-B4D7-8BB8256B3007}"/>
              </a:ext>
            </a:extLst>
          </p:cNvPr>
          <p:cNvSpPr txBox="1"/>
          <p:nvPr/>
        </p:nvSpPr>
        <p:spPr>
          <a:xfrm>
            <a:off x="2268710" y="4387941"/>
            <a:ext cx="428183" cy="3828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04</a:t>
            </a:r>
            <a:endParaRPr sz="1400"/>
          </a:p>
        </p:txBody>
      </p:sp>
      <p:sp>
        <p:nvSpPr>
          <p:cNvPr id="181" name="shp182">
            <a:extLst>
              <a:ext uri="{FF2B5EF4-FFF2-40B4-BE49-F238E27FC236}">
                <a16:creationId xmlns:a16="http://schemas.microsoft.com/office/drawing/2014/main" id="{CCE55C83-FD0B-492E-9479-89D4D621BFB0}"/>
              </a:ext>
            </a:extLst>
          </p:cNvPr>
          <p:cNvSpPr/>
          <p:nvPr/>
        </p:nvSpPr>
        <p:spPr>
          <a:xfrm>
            <a:off x="1473171" y="2854112"/>
            <a:ext cx="627367" cy="1149774"/>
          </a:xfrm>
          <a:custGeom>
            <a:avLst/>
            <a:gdLst/>
            <a:ahLst/>
            <a:cxnLst/>
            <a:rect l="l" t="t" r="r" b="b"/>
            <a:pathLst>
              <a:path w="120" h="220" extrusionOk="0">
                <a:moveTo>
                  <a:pt x="10" y="139"/>
                </a:moveTo>
                <a:cubicBezTo>
                  <a:pt x="57" y="220"/>
                  <a:pt x="57" y="220"/>
                  <a:pt x="57" y="220"/>
                </a:cubicBezTo>
                <a:cubicBezTo>
                  <a:pt x="95" y="198"/>
                  <a:pt x="120" y="157"/>
                  <a:pt x="120" y="110"/>
                </a:cubicBezTo>
                <a:cubicBezTo>
                  <a:pt x="120" y="63"/>
                  <a:pt x="95" y="22"/>
                  <a:pt x="57" y="0"/>
                </a:cubicBezTo>
                <a:cubicBezTo>
                  <a:pt x="10" y="81"/>
                  <a:pt x="10" y="81"/>
                  <a:pt x="10" y="81"/>
                </a:cubicBezTo>
                <a:cubicBezTo>
                  <a:pt x="0" y="97"/>
                  <a:pt x="0" y="123"/>
                  <a:pt x="10" y="139"/>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3" name="shp183">
            <a:extLst>
              <a:ext uri="{FF2B5EF4-FFF2-40B4-BE49-F238E27FC236}">
                <a16:creationId xmlns:a16="http://schemas.microsoft.com/office/drawing/2014/main" id="{E38860FD-2578-4B1D-9B74-CEC99C36C524}"/>
              </a:ext>
            </a:extLst>
          </p:cNvPr>
          <p:cNvSpPr/>
          <p:nvPr/>
        </p:nvSpPr>
        <p:spPr>
          <a:xfrm>
            <a:off x="773049" y="3465973"/>
            <a:ext cx="936279" cy="632137"/>
          </a:xfrm>
          <a:custGeom>
            <a:avLst/>
            <a:gdLst/>
            <a:ahLst/>
            <a:cxnLst/>
            <a:rect l="l" t="t" r="r" b="b"/>
            <a:pathLst>
              <a:path w="179" h="121" extrusionOk="0">
                <a:moveTo>
                  <a:pt x="135" y="34"/>
                </a:moveTo>
                <a:cubicBezTo>
                  <a:pt x="124" y="14"/>
                  <a:pt x="102" y="0"/>
                  <a:pt x="77" y="0"/>
                </a:cubicBezTo>
                <a:cubicBezTo>
                  <a:pt x="77" y="0"/>
                  <a:pt x="77" y="0"/>
                  <a:pt x="77" y="0"/>
                </a:cubicBezTo>
                <a:cubicBezTo>
                  <a:pt x="0" y="0"/>
                  <a:pt x="0" y="0"/>
                  <a:pt x="0" y="0"/>
                </a:cubicBezTo>
                <a:cubicBezTo>
                  <a:pt x="3" y="67"/>
                  <a:pt x="59" y="121"/>
                  <a:pt x="127" y="121"/>
                </a:cubicBezTo>
                <a:cubicBezTo>
                  <a:pt x="145" y="121"/>
                  <a:pt x="163" y="117"/>
                  <a:pt x="179" y="110"/>
                </a:cubicBezTo>
                <a:cubicBezTo>
                  <a:pt x="135" y="34"/>
                  <a:pt x="135" y="34"/>
                  <a:pt x="135" y="34"/>
                </a:cubicBezTo>
                <a:cubicBezTo>
                  <a:pt x="135" y="34"/>
                  <a:pt x="135" y="34"/>
                  <a:pt x="135" y="34"/>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85" name="shp184">
            <a:extLst>
              <a:ext uri="{FF2B5EF4-FFF2-40B4-BE49-F238E27FC236}">
                <a16:creationId xmlns:a16="http://schemas.microsoft.com/office/drawing/2014/main" id="{1152D485-8EDD-4B3D-BA6D-D0F99B770817}"/>
              </a:ext>
            </a:extLst>
          </p:cNvPr>
          <p:cNvSpPr/>
          <p:nvPr/>
        </p:nvSpPr>
        <p:spPr>
          <a:xfrm>
            <a:off x="773049" y="2764659"/>
            <a:ext cx="936279" cy="633330"/>
          </a:xfrm>
          <a:custGeom>
            <a:avLst/>
            <a:gdLst/>
            <a:ahLst/>
            <a:cxnLst/>
            <a:rect l="l" t="t" r="r" b="b"/>
            <a:pathLst>
              <a:path w="179" h="121" extrusionOk="0">
                <a:moveTo>
                  <a:pt x="74" y="121"/>
                </a:moveTo>
                <a:cubicBezTo>
                  <a:pt x="74" y="121"/>
                  <a:pt x="74" y="121"/>
                  <a:pt x="74" y="121"/>
                </a:cubicBezTo>
                <a:cubicBezTo>
                  <a:pt x="101" y="120"/>
                  <a:pt x="124" y="106"/>
                  <a:pt x="136" y="84"/>
                </a:cubicBezTo>
                <a:cubicBezTo>
                  <a:pt x="136" y="84"/>
                  <a:pt x="136" y="84"/>
                  <a:pt x="136" y="84"/>
                </a:cubicBezTo>
                <a:cubicBezTo>
                  <a:pt x="179" y="11"/>
                  <a:pt x="179" y="11"/>
                  <a:pt x="179" y="11"/>
                </a:cubicBezTo>
                <a:cubicBezTo>
                  <a:pt x="163" y="4"/>
                  <a:pt x="145" y="0"/>
                  <a:pt x="127" y="0"/>
                </a:cubicBezTo>
                <a:cubicBezTo>
                  <a:pt x="59" y="0"/>
                  <a:pt x="3" y="53"/>
                  <a:pt x="0" y="121"/>
                </a:cubicBezTo>
                <a:lnTo>
                  <a:pt x="74" y="121"/>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7" name="shp185">
            <a:extLst>
              <a:ext uri="{FF2B5EF4-FFF2-40B4-BE49-F238E27FC236}">
                <a16:creationId xmlns:a16="http://schemas.microsoft.com/office/drawing/2014/main" id="{7330B930-6CF2-4956-BD01-75001B1C77EB}"/>
              </a:ext>
            </a:extLst>
          </p:cNvPr>
          <p:cNvSpPr txBox="1"/>
          <p:nvPr/>
        </p:nvSpPr>
        <p:spPr>
          <a:xfrm>
            <a:off x="1619874" y="3251285"/>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05</a:t>
            </a:r>
            <a:endParaRPr sz="1400"/>
          </a:p>
        </p:txBody>
      </p:sp>
      <p:pic>
        <p:nvPicPr>
          <p:cNvPr id="193" name="shp187" descr="Handshake">
            <a:extLst>
              <a:ext uri="{FF2B5EF4-FFF2-40B4-BE49-F238E27FC236}">
                <a16:creationId xmlns:a16="http://schemas.microsoft.com/office/drawing/2014/main" id="{3168D293-06D2-43EF-AB98-FC64D61E8B0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0235" y="1430043"/>
            <a:ext cx="426574" cy="426574"/>
          </a:xfrm>
          <a:prstGeom prst="rect">
            <a:avLst/>
          </a:prstGeom>
        </p:spPr>
      </p:pic>
      <p:pic>
        <p:nvPicPr>
          <p:cNvPr id="195" name="shp188" descr="Calligraphy Pen">
            <a:extLst>
              <a:ext uri="{FF2B5EF4-FFF2-40B4-BE49-F238E27FC236}">
                <a16:creationId xmlns:a16="http://schemas.microsoft.com/office/drawing/2014/main" id="{4A6AFF5C-BAC8-4711-925F-CD51DDD2D6B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9874" y="1745693"/>
            <a:ext cx="426574" cy="426574"/>
          </a:xfrm>
          <a:prstGeom prst="rect">
            <a:avLst/>
          </a:prstGeom>
        </p:spPr>
      </p:pic>
      <p:pic>
        <p:nvPicPr>
          <p:cNvPr id="197" name="shp189" descr="Customer review">
            <a:extLst>
              <a:ext uri="{FF2B5EF4-FFF2-40B4-BE49-F238E27FC236}">
                <a16:creationId xmlns:a16="http://schemas.microsoft.com/office/drawing/2014/main" id="{B963E7A5-BFC7-450B-8F64-80F6FFF64BF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6723" y="3577312"/>
            <a:ext cx="426574" cy="426574"/>
          </a:xfrm>
          <a:prstGeom prst="rect">
            <a:avLst/>
          </a:prstGeom>
        </p:spPr>
      </p:pic>
      <p:pic>
        <p:nvPicPr>
          <p:cNvPr id="199" name="shp190" descr="Clipboard Partially Checked">
            <a:extLst>
              <a:ext uri="{FF2B5EF4-FFF2-40B4-BE49-F238E27FC236}">
                <a16:creationId xmlns:a16="http://schemas.microsoft.com/office/drawing/2014/main" id="{AF216EE2-9B07-4CCC-862F-899F6523F33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07994" y="2875789"/>
            <a:ext cx="426574" cy="426574"/>
          </a:xfrm>
          <a:prstGeom prst="rect">
            <a:avLst/>
          </a:prstGeom>
        </p:spPr>
      </p:pic>
      <p:pic>
        <p:nvPicPr>
          <p:cNvPr id="201" name="shp191" descr="Presentation with checklist">
            <a:extLst>
              <a:ext uri="{FF2B5EF4-FFF2-40B4-BE49-F238E27FC236}">
                <a16:creationId xmlns:a16="http://schemas.microsoft.com/office/drawing/2014/main" id="{3677E445-477E-4912-AB32-2E696033D2A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68113" y="5057052"/>
            <a:ext cx="426574" cy="426574"/>
          </a:xfrm>
          <a:prstGeom prst="rect">
            <a:avLst/>
          </a:prstGeom>
        </p:spPr>
      </p:pic>
      <p:pic>
        <p:nvPicPr>
          <p:cNvPr id="203" name="shp192" descr="User network">
            <a:extLst>
              <a:ext uri="{FF2B5EF4-FFF2-40B4-BE49-F238E27FC236}">
                <a16:creationId xmlns:a16="http://schemas.microsoft.com/office/drawing/2014/main" id="{3F84B39F-1F81-45DA-BC10-5F5F99E36BB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63397" y="4680314"/>
            <a:ext cx="426574" cy="426574"/>
          </a:xfrm>
          <a:prstGeom prst="rect">
            <a:avLst/>
          </a:prstGeom>
        </p:spPr>
      </p:pic>
      <p:sp>
        <p:nvSpPr>
          <p:cNvPr id="4" name="shp152">
            <a:extLst>
              <a:ext uri="{FF2B5EF4-FFF2-40B4-BE49-F238E27FC236}">
                <a16:creationId xmlns:a16="http://schemas.microsoft.com/office/drawing/2014/main" id="{A0AEBE0E-9232-27F9-332A-BFBF0F8DE8F1}"/>
              </a:ext>
            </a:extLst>
          </p:cNvPr>
          <p:cNvSpPr txBox="1">
            <a:spLocks/>
          </p:cNvSpPr>
          <p:nvPr/>
        </p:nvSpPr>
        <p:spPr>
          <a:xfrm>
            <a:off x="6636265" y="285607"/>
            <a:ext cx="4322173" cy="1506203"/>
          </a:xfrm>
          <a:prstGeom prst="rect">
            <a:avLst/>
          </a:prstGeom>
        </p:spPr>
        <p:txBody>
          <a:bodyPr anchor="b"/>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2000" b="1" dirty="0">
                <a:solidFill>
                  <a:schemeClr val="accent6"/>
                </a:solidFill>
                <a:latin typeface="+mj-lt"/>
              </a:rPr>
              <a:t>Sitemap </a:t>
            </a:r>
            <a:r>
              <a:rPr lang="en-IN" sz="2000" dirty="0">
                <a:solidFill>
                  <a:schemeClr val="accent6"/>
                </a:solidFill>
                <a:latin typeface="+mj-lt"/>
              </a:rPr>
              <a:t>is essentially a guide that outlines the main pages on a site and their relationship to each other, showing how they’re connected and where each page fits into the bigger picture.</a:t>
            </a:r>
            <a:endParaRPr lang="en-US" sz="2000" dirty="0">
              <a:solidFill>
                <a:schemeClr val="accent6"/>
              </a:solidFill>
              <a:latin typeface="+mj-lt"/>
            </a:endParaRPr>
          </a:p>
        </p:txBody>
      </p:sp>
    </p:spTree>
    <p:extLst>
      <p:ext uri="{BB962C8B-B14F-4D97-AF65-F5344CB8AC3E}">
        <p14:creationId xmlns:p14="http://schemas.microsoft.com/office/powerpoint/2010/main" val="3985172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p193"/>
          <p:cNvSpPr/>
          <p:nvPr/>
        </p:nvSpPr>
        <p:spPr>
          <a:xfrm rot="16200000">
            <a:off x="11496471" y="6177657"/>
            <a:ext cx="442895" cy="699810"/>
          </a:xfrm>
          <a:prstGeom prst="round2SameRect">
            <a:avLst>
              <a:gd name="adj1" fmla="val 50000"/>
              <a:gd name="adj2"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hp194"/>
          <p:cNvSpPr txBox="1"/>
          <p:nvPr/>
        </p:nvSpPr>
        <p:spPr>
          <a:xfrm>
            <a:off x="11463514" y="6327507"/>
            <a:ext cx="575735" cy="400110"/>
          </a:xfrm>
          <a:prstGeom prst="rect">
            <a:avLst/>
          </a:prstGeom>
          <a:noFill/>
        </p:spPr>
        <p:txBody>
          <a:bodyPr wrap="square" rtlCol="0">
            <a:spAutoFit/>
          </a:bodyPr>
          <a:lstStyle/>
          <a:p>
            <a:pPr algn="ctr"/>
            <a:r>
              <a:rPr lang="fr-FR" sz="2000" dirty="0">
                <a:solidFill>
                  <a:schemeClr val="bg1"/>
                </a:solidFill>
              </a:rPr>
              <a:t>04</a:t>
            </a:r>
            <a:endParaRPr lang="en-US" sz="2000" dirty="0">
              <a:solidFill>
                <a:schemeClr val="bg1"/>
              </a:solidFill>
            </a:endParaRPr>
          </a:p>
        </p:txBody>
      </p:sp>
      <p:cxnSp>
        <p:nvCxnSpPr>
          <p:cNvPr id="33" name="shp195"/>
          <p:cNvCxnSpPr/>
          <p:nvPr/>
        </p:nvCxnSpPr>
        <p:spPr>
          <a:xfrm flipH="1">
            <a:off x="189265" y="163128"/>
            <a:ext cx="1181347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shp196"/>
          <p:cNvSpPr/>
          <p:nvPr/>
        </p:nvSpPr>
        <p:spPr>
          <a:xfrm flipH="1">
            <a:off x="852396" y="4656002"/>
            <a:ext cx="4395444" cy="614846"/>
          </a:xfrm>
          <a:custGeom>
            <a:avLst/>
            <a:gdLst>
              <a:gd name="connsiteX0" fmla="*/ 0 w 4395444"/>
              <a:gd name="connsiteY0" fmla="*/ 0 h 614846"/>
              <a:gd name="connsiteX1" fmla="*/ 4088021 w 4395444"/>
              <a:gd name="connsiteY1" fmla="*/ 0 h 614846"/>
              <a:gd name="connsiteX2" fmla="*/ 4395444 w 4395444"/>
              <a:gd name="connsiteY2" fmla="*/ 307423 h 614846"/>
              <a:gd name="connsiteX3" fmla="*/ 4088021 w 4395444"/>
              <a:gd name="connsiteY3" fmla="*/ 614846 h 614846"/>
              <a:gd name="connsiteX4" fmla="*/ 3 w 4395444"/>
              <a:gd name="connsiteY4" fmla="*/ 614846 h 614846"/>
              <a:gd name="connsiteX5" fmla="*/ 40139 w 4395444"/>
              <a:gd name="connsiteY5" fmla="*/ 581731 h 614846"/>
              <a:gd name="connsiteX6" fmla="*/ 153760 w 4395444"/>
              <a:gd name="connsiteY6" fmla="*/ 307424 h 614846"/>
              <a:gd name="connsiteX7" fmla="*/ 40139 w 4395444"/>
              <a:gd name="connsiteY7" fmla="*/ 33118 h 6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444" h="614846">
                <a:moveTo>
                  <a:pt x="0" y="0"/>
                </a:moveTo>
                <a:lnTo>
                  <a:pt x="4088021" y="0"/>
                </a:lnTo>
                <a:cubicBezTo>
                  <a:pt x="4257806" y="0"/>
                  <a:pt x="4395444" y="137638"/>
                  <a:pt x="4395444" y="307423"/>
                </a:cubicBezTo>
                <a:cubicBezTo>
                  <a:pt x="4395444" y="477208"/>
                  <a:pt x="4257806" y="614846"/>
                  <a:pt x="4088021" y="614846"/>
                </a:cubicBezTo>
                <a:lnTo>
                  <a:pt x="3" y="614846"/>
                </a:lnTo>
                <a:lnTo>
                  <a:pt x="40139" y="581731"/>
                </a:lnTo>
                <a:cubicBezTo>
                  <a:pt x="110340" y="511530"/>
                  <a:pt x="153760" y="414548"/>
                  <a:pt x="153760" y="307424"/>
                </a:cubicBezTo>
                <a:cubicBezTo>
                  <a:pt x="153760" y="200301"/>
                  <a:pt x="110340" y="103319"/>
                  <a:pt x="40139" y="3311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hp197"/>
          <p:cNvSpPr txBox="1"/>
          <p:nvPr/>
        </p:nvSpPr>
        <p:spPr>
          <a:xfrm>
            <a:off x="2115454" y="4695253"/>
            <a:ext cx="2696982" cy="523220"/>
          </a:xfrm>
          <a:prstGeom prst="rect">
            <a:avLst/>
          </a:prstGeom>
          <a:noFill/>
        </p:spPr>
        <p:txBody>
          <a:bodyPr wrap="square" rtlCol="0">
            <a:spAutoFit/>
          </a:bodyPr>
          <a:lstStyle/>
          <a:p>
            <a:pPr algn="r"/>
            <a:r>
              <a:rPr lang="fr-FR" sz="2800" dirty="0">
                <a:solidFill>
                  <a:schemeClr val="bg1"/>
                </a:solidFill>
              </a:rPr>
              <a:t>Wireframe</a:t>
            </a:r>
            <a:endParaRPr lang="en-US" sz="2800" dirty="0">
              <a:solidFill>
                <a:schemeClr val="bg1"/>
              </a:solidFill>
            </a:endParaRPr>
          </a:p>
        </p:txBody>
      </p:sp>
      <p:sp>
        <p:nvSpPr>
          <p:cNvPr id="37" name="shp198"/>
          <p:cNvSpPr/>
          <p:nvPr/>
        </p:nvSpPr>
        <p:spPr>
          <a:xfrm>
            <a:off x="5229796" y="4568936"/>
            <a:ext cx="775855" cy="775855"/>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hp199"/>
          <p:cNvSpPr txBox="1">
            <a:spLocks/>
          </p:cNvSpPr>
          <p:nvPr/>
        </p:nvSpPr>
        <p:spPr>
          <a:xfrm>
            <a:off x="940315" y="2875789"/>
            <a:ext cx="4322173" cy="1506203"/>
          </a:xfrm>
          <a:prstGeom prst="rect">
            <a:avLst/>
          </a:prstGeom>
        </p:spPr>
        <p:txBody>
          <a:bodyPr anchor="b"/>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IN" sz="2000" b="1" dirty="0">
                <a:solidFill>
                  <a:schemeClr val="accent6"/>
                </a:solidFill>
                <a:latin typeface="+mj-lt"/>
              </a:rPr>
              <a:t>Wireframing </a:t>
            </a:r>
            <a:r>
              <a:rPr lang="en-IN" sz="2000" dirty="0">
                <a:solidFill>
                  <a:schemeClr val="accent6"/>
                </a:solidFill>
                <a:latin typeface="+mj-lt"/>
              </a:rPr>
              <a:t>can be classified into three types: low-fidelity, mid-fidelity, and high-fidelity wireframes.</a:t>
            </a:r>
            <a:endParaRPr lang="en-US" sz="2000" dirty="0">
              <a:solidFill>
                <a:schemeClr val="accent6"/>
              </a:solidFill>
              <a:latin typeface="+mj-lt"/>
            </a:endParaRPr>
          </a:p>
        </p:txBody>
      </p:sp>
      <p:grpSp>
        <p:nvGrpSpPr>
          <p:cNvPr id="38" name="shp200"/>
          <p:cNvGrpSpPr/>
          <p:nvPr/>
        </p:nvGrpSpPr>
        <p:grpSpPr>
          <a:xfrm>
            <a:off x="0" y="6722774"/>
            <a:ext cx="1854352" cy="140536"/>
            <a:chOff x="3797402" y="721910"/>
            <a:chExt cx="1854352" cy="140536"/>
          </a:xfrm>
        </p:grpSpPr>
        <p:sp>
          <p:nvSpPr>
            <p:cNvPr id="46" name="shp201"/>
            <p:cNvSpPr/>
            <p:nvPr/>
          </p:nvSpPr>
          <p:spPr>
            <a:xfrm>
              <a:off x="3797402" y="721910"/>
              <a:ext cx="606582" cy="1405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hp202"/>
            <p:cNvSpPr/>
            <p:nvPr/>
          </p:nvSpPr>
          <p:spPr>
            <a:xfrm>
              <a:off x="5045172" y="721910"/>
              <a:ext cx="606582" cy="1405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p203"/>
            <p:cNvSpPr/>
            <p:nvPr/>
          </p:nvSpPr>
          <p:spPr>
            <a:xfrm>
              <a:off x="4421287" y="721910"/>
              <a:ext cx="606582" cy="140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shp204">
            <a:extLst>
              <a:ext uri="{FF2B5EF4-FFF2-40B4-BE49-F238E27FC236}">
                <a16:creationId xmlns:a16="http://schemas.microsoft.com/office/drawing/2014/main" id="{A5841732-7F18-404B-A924-FDEBD734C181}"/>
              </a:ext>
            </a:extLst>
          </p:cNvPr>
          <p:cNvSpPr/>
          <p:nvPr/>
        </p:nvSpPr>
        <p:spPr>
          <a:xfrm>
            <a:off x="7602142" y="1969120"/>
            <a:ext cx="998300" cy="701315"/>
          </a:xfrm>
          <a:custGeom>
            <a:avLst/>
            <a:gdLst/>
            <a:ahLst/>
            <a:cxnLst/>
            <a:rect l="l" t="t" r="r" b="b"/>
            <a:pathLst>
              <a:path w="191" h="134" extrusionOk="0">
                <a:moveTo>
                  <a:pt x="47" y="29"/>
                </a:moveTo>
                <a:cubicBezTo>
                  <a:pt x="0" y="111"/>
                  <a:pt x="0" y="111"/>
                  <a:pt x="0" y="111"/>
                </a:cubicBezTo>
                <a:cubicBezTo>
                  <a:pt x="38" y="133"/>
                  <a:pt x="87" y="134"/>
                  <a:pt x="128" y="111"/>
                </a:cubicBezTo>
                <a:cubicBezTo>
                  <a:pt x="169" y="87"/>
                  <a:pt x="191" y="44"/>
                  <a:pt x="191" y="0"/>
                </a:cubicBezTo>
                <a:cubicBezTo>
                  <a:pt x="97" y="0"/>
                  <a:pt x="97" y="0"/>
                  <a:pt x="97" y="0"/>
                </a:cubicBezTo>
                <a:cubicBezTo>
                  <a:pt x="79" y="0"/>
                  <a:pt x="57" y="13"/>
                  <a:pt x="47" y="29"/>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11" name="shp205">
            <a:extLst>
              <a:ext uri="{FF2B5EF4-FFF2-40B4-BE49-F238E27FC236}">
                <a16:creationId xmlns:a16="http://schemas.microsoft.com/office/drawing/2014/main" id="{298A4AA4-3AA9-472A-9A1A-24F91B6B92F5}"/>
              </a:ext>
            </a:extLst>
          </p:cNvPr>
          <p:cNvSpPr/>
          <p:nvPr/>
        </p:nvSpPr>
        <p:spPr>
          <a:xfrm>
            <a:off x="7183500" y="1409737"/>
            <a:ext cx="659569" cy="1098488"/>
          </a:xfrm>
          <a:custGeom>
            <a:avLst/>
            <a:gdLst/>
            <a:ahLst/>
            <a:cxnLst/>
            <a:rect l="l" t="t" r="r" b="b"/>
            <a:pathLst>
              <a:path w="126" h="210" extrusionOk="0">
                <a:moveTo>
                  <a:pt x="112" y="135"/>
                </a:moveTo>
                <a:cubicBezTo>
                  <a:pt x="125" y="115"/>
                  <a:pt x="126" y="89"/>
                  <a:pt x="113" y="67"/>
                </a:cubicBezTo>
                <a:cubicBezTo>
                  <a:pt x="113" y="67"/>
                  <a:pt x="113" y="67"/>
                  <a:pt x="113" y="67"/>
                </a:cubicBezTo>
                <a:cubicBezTo>
                  <a:pt x="75" y="0"/>
                  <a:pt x="75" y="0"/>
                  <a:pt x="75" y="0"/>
                </a:cubicBezTo>
                <a:cubicBezTo>
                  <a:pt x="18" y="37"/>
                  <a:pt x="0" y="112"/>
                  <a:pt x="34" y="171"/>
                </a:cubicBezTo>
                <a:cubicBezTo>
                  <a:pt x="43" y="187"/>
                  <a:pt x="55" y="200"/>
                  <a:pt x="69" y="210"/>
                </a:cubicBezTo>
                <a:cubicBezTo>
                  <a:pt x="112" y="135"/>
                  <a:pt x="112" y="135"/>
                  <a:pt x="112" y="135"/>
                </a:cubicBezTo>
                <a:cubicBezTo>
                  <a:pt x="112" y="135"/>
                  <a:pt x="112" y="135"/>
                  <a:pt x="112" y="13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13" name="shp206">
            <a:extLst>
              <a:ext uri="{FF2B5EF4-FFF2-40B4-BE49-F238E27FC236}">
                <a16:creationId xmlns:a16="http://schemas.microsoft.com/office/drawing/2014/main" id="{93F2DEEF-D435-4349-8DAB-3289B051D1E2}"/>
              </a:ext>
            </a:extLst>
          </p:cNvPr>
          <p:cNvSpPr/>
          <p:nvPr/>
        </p:nvSpPr>
        <p:spPr>
          <a:xfrm>
            <a:off x="7633153" y="1216518"/>
            <a:ext cx="967289" cy="684617"/>
          </a:xfrm>
          <a:custGeom>
            <a:avLst/>
            <a:gdLst/>
            <a:ahLst/>
            <a:cxnLst/>
            <a:rect l="l" t="t" r="r" b="b"/>
            <a:pathLst>
              <a:path w="185" h="131" extrusionOk="0">
                <a:moveTo>
                  <a:pt x="37" y="95"/>
                </a:moveTo>
                <a:cubicBezTo>
                  <a:pt x="37" y="95"/>
                  <a:pt x="37" y="95"/>
                  <a:pt x="37" y="95"/>
                </a:cubicBezTo>
                <a:cubicBezTo>
                  <a:pt x="51" y="118"/>
                  <a:pt x="75" y="131"/>
                  <a:pt x="100" y="131"/>
                </a:cubicBezTo>
                <a:cubicBezTo>
                  <a:pt x="100" y="131"/>
                  <a:pt x="100" y="131"/>
                  <a:pt x="100" y="131"/>
                </a:cubicBezTo>
                <a:cubicBezTo>
                  <a:pt x="185" y="131"/>
                  <a:pt x="185" y="131"/>
                  <a:pt x="185" y="131"/>
                </a:cubicBezTo>
                <a:cubicBezTo>
                  <a:pt x="183" y="114"/>
                  <a:pt x="178" y="97"/>
                  <a:pt x="168" y="81"/>
                </a:cubicBezTo>
                <a:cubicBezTo>
                  <a:pt x="134" y="22"/>
                  <a:pt x="60" y="0"/>
                  <a:pt x="0" y="31"/>
                </a:cubicBezTo>
                <a:lnTo>
                  <a:pt x="37" y="9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15" name="shp207">
            <a:extLst>
              <a:ext uri="{FF2B5EF4-FFF2-40B4-BE49-F238E27FC236}">
                <a16:creationId xmlns:a16="http://schemas.microsoft.com/office/drawing/2014/main" id="{6983DAED-9080-4601-B488-000C7A4D266E}"/>
              </a:ext>
            </a:extLst>
          </p:cNvPr>
          <p:cNvSpPr txBox="1"/>
          <p:nvPr/>
        </p:nvSpPr>
        <p:spPr>
          <a:xfrm>
            <a:off x="7934909" y="209793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06</a:t>
            </a:r>
            <a:endParaRPr sz="1400"/>
          </a:p>
        </p:txBody>
      </p:sp>
      <p:sp>
        <p:nvSpPr>
          <p:cNvPr id="119" name="shp209">
            <a:extLst>
              <a:ext uri="{FF2B5EF4-FFF2-40B4-BE49-F238E27FC236}">
                <a16:creationId xmlns:a16="http://schemas.microsoft.com/office/drawing/2014/main" id="{95F615BE-2118-480E-9355-D6D0F4AF2D2E}"/>
              </a:ext>
            </a:extLst>
          </p:cNvPr>
          <p:cNvSpPr/>
          <p:nvPr/>
        </p:nvSpPr>
        <p:spPr>
          <a:xfrm>
            <a:off x="8955871" y="1969120"/>
            <a:ext cx="998300" cy="701315"/>
          </a:xfrm>
          <a:custGeom>
            <a:avLst/>
            <a:gdLst/>
            <a:ahLst/>
            <a:cxnLst/>
            <a:rect l="l" t="t" r="r" b="b"/>
            <a:pathLst>
              <a:path w="191" h="134" extrusionOk="0">
                <a:moveTo>
                  <a:pt x="94" y="0"/>
                </a:moveTo>
                <a:cubicBezTo>
                  <a:pt x="0" y="0"/>
                  <a:pt x="0" y="0"/>
                  <a:pt x="0" y="0"/>
                </a:cubicBezTo>
                <a:cubicBezTo>
                  <a:pt x="0" y="44"/>
                  <a:pt x="23" y="87"/>
                  <a:pt x="63" y="111"/>
                </a:cubicBezTo>
                <a:cubicBezTo>
                  <a:pt x="104" y="134"/>
                  <a:pt x="153" y="133"/>
                  <a:pt x="191" y="111"/>
                </a:cubicBezTo>
                <a:cubicBezTo>
                  <a:pt x="144" y="29"/>
                  <a:pt x="144" y="29"/>
                  <a:pt x="144" y="29"/>
                </a:cubicBezTo>
                <a:cubicBezTo>
                  <a:pt x="135" y="13"/>
                  <a:pt x="112" y="0"/>
                  <a:pt x="94" y="0"/>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1" name="shp210">
            <a:extLst>
              <a:ext uri="{FF2B5EF4-FFF2-40B4-BE49-F238E27FC236}">
                <a16:creationId xmlns:a16="http://schemas.microsoft.com/office/drawing/2014/main" id="{97C09CA2-026A-4014-AB8D-92F6AC234883}"/>
              </a:ext>
            </a:extLst>
          </p:cNvPr>
          <p:cNvSpPr/>
          <p:nvPr/>
        </p:nvSpPr>
        <p:spPr>
          <a:xfrm>
            <a:off x="8955871" y="1216518"/>
            <a:ext cx="967289" cy="684617"/>
          </a:xfrm>
          <a:custGeom>
            <a:avLst/>
            <a:gdLst/>
            <a:ahLst/>
            <a:cxnLst/>
            <a:rect l="l" t="t" r="r" b="b"/>
            <a:pathLst>
              <a:path w="185" h="131" extrusionOk="0">
                <a:moveTo>
                  <a:pt x="87" y="131"/>
                </a:moveTo>
                <a:cubicBezTo>
                  <a:pt x="111" y="131"/>
                  <a:pt x="134" y="119"/>
                  <a:pt x="146" y="98"/>
                </a:cubicBezTo>
                <a:cubicBezTo>
                  <a:pt x="146" y="98"/>
                  <a:pt x="146" y="98"/>
                  <a:pt x="146" y="98"/>
                </a:cubicBezTo>
                <a:cubicBezTo>
                  <a:pt x="185" y="31"/>
                  <a:pt x="185" y="31"/>
                  <a:pt x="185" y="31"/>
                </a:cubicBezTo>
                <a:cubicBezTo>
                  <a:pt x="125" y="0"/>
                  <a:pt x="51" y="22"/>
                  <a:pt x="17" y="81"/>
                </a:cubicBezTo>
                <a:cubicBezTo>
                  <a:pt x="8" y="97"/>
                  <a:pt x="2" y="114"/>
                  <a:pt x="0" y="131"/>
                </a:cubicBezTo>
                <a:cubicBezTo>
                  <a:pt x="87" y="131"/>
                  <a:pt x="87" y="131"/>
                  <a:pt x="87" y="131"/>
                </a:cubicBezTo>
                <a:cubicBezTo>
                  <a:pt x="87" y="131"/>
                  <a:pt x="87" y="131"/>
                  <a:pt x="87" y="131"/>
                </a:cubicBezTo>
                <a:close/>
              </a:path>
            </a:pathLst>
          </a:custGeom>
          <a:solidFill>
            <a:schemeClr val="bg1">
              <a:lumMod val="9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3" name="shp211">
            <a:extLst>
              <a:ext uri="{FF2B5EF4-FFF2-40B4-BE49-F238E27FC236}">
                <a16:creationId xmlns:a16="http://schemas.microsoft.com/office/drawing/2014/main" id="{4114AA11-E5A2-4974-AB8A-D3580A210F65}"/>
              </a:ext>
            </a:extLst>
          </p:cNvPr>
          <p:cNvSpPr/>
          <p:nvPr/>
        </p:nvSpPr>
        <p:spPr>
          <a:xfrm>
            <a:off x="9719206" y="1409737"/>
            <a:ext cx="653607" cy="1098488"/>
          </a:xfrm>
          <a:custGeom>
            <a:avLst/>
            <a:gdLst/>
            <a:ahLst/>
            <a:cxnLst/>
            <a:rect l="l" t="t" r="r" b="b"/>
            <a:pathLst>
              <a:path w="125" h="210" extrusionOk="0">
                <a:moveTo>
                  <a:pt x="13" y="65"/>
                </a:moveTo>
                <a:cubicBezTo>
                  <a:pt x="13" y="65"/>
                  <a:pt x="13" y="65"/>
                  <a:pt x="13" y="65"/>
                </a:cubicBezTo>
                <a:cubicBezTo>
                  <a:pt x="0" y="88"/>
                  <a:pt x="1" y="115"/>
                  <a:pt x="14" y="137"/>
                </a:cubicBezTo>
                <a:cubicBezTo>
                  <a:pt x="14" y="137"/>
                  <a:pt x="14" y="137"/>
                  <a:pt x="14" y="137"/>
                </a:cubicBezTo>
                <a:cubicBezTo>
                  <a:pt x="56" y="210"/>
                  <a:pt x="56" y="210"/>
                  <a:pt x="56" y="210"/>
                </a:cubicBezTo>
                <a:cubicBezTo>
                  <a:pt x="70" y="200"/>
                  <a:pt x="82" y="187"/>
                  <a:pt x="91" y="171"/>
                </a:cubicBezTo>
                <a:cubicBezTo>
                  <a:pt x="125" y="112"/>
                  <a:pt x="107" y="37"/>
                  <a:pt x="50" y="0"/>
                </a:cubicBezTo>
                <a:lnTo>
                  <a:pt x="13" y="6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47" name="shp212">
            <a:extLst>
              <a:ext uri="{FF2B5EF4-FFF2-40B4-BE49-F238E27FC236}">
                <a16:creationId xmlns:a16="http://schemas.microsoft.com/office/drawing/2014/main" id="{ED05A191-AEAE-4FFB-893A-6DBD9345296C}"/>
              </a:ext>
            </a:extLst>
          </p:cNvPr>
          <p:cNvSpPr txBox="1"/>
          <p:nvPr/>
        </p:nvSpPr>
        <p:spPr>
          <a:xfrm>
            <a:off x="9265975" y="2086006"/>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01</a:t>
            </a:r>
            <a:endParaRPr sz="1400"/>
          </a:p>
        </p:txBody>
      </p:sp>
      <p:sp>
        <p:nvSpPr>
          <p:cNvPr id="151" name="shp214">
            <a:extLst>
              <a:ext uri="{FF2B5EF4-FFF2-40B4-BE49-F238E27FC236}">
                <a16:creationId xmlns:a16="http://schemas.microsoft.com/office/drawing/2014/main" id="{84EC4F1F-626E-44A2-BB94-698BB4B5D3FB}"/>
              </a:ext>
            </a:extLst>
          </p:cNvPr>
          <p:cNvSpPr/>
          <p:nvPr/>
        </p:nvSpPr>
        <p:spPr>
          <a:xfrm>
            <a:off x="9797925" y="2854112"/>
            <a:ext cx="627367" cy="1149774"/>
          </a:xfrm>
          <a:custGeom>
            <a:avLst/>
            <a:gdLst/>
            <a:ahLst/>
            <a:cxnLst/>
            <a:rect l="l" t="t" r="r" b="b"/>
            <a:pathLst>
              <a:path w="120" h="220" extrusionOk="0">
                <a:moveTo>
                  <a:pt x="110" y="81"/>
                </a:moveTo>
                <a:cubicBezTo>
                  <a:pt x="63" y="0"/>
                  <a:pt x="63" y="0"/>
                  <a:pt x="63" y="0"/>
                </a:cubicBezTo>
                <a:cubicBezTo>
                  <a:pt x="25" y="22"/>
                  <a:pt x="0" y="63"/>
                  <a:pt x="0" y="110"/>
                </a:cubicBezTo>
                <a:cubicBezTo>
                  <a:pt x="0" y="157"/>
                  <a:pt x="25" y="198"/>
                  <a:pt x="63" y="220"/>
                </a:cubicBezTo>
                <a:cubicBezTo>
                  <a:pt x="110" y="139"/>
                  <a:pt x="110" y="139"/>
                  <a:pt x="110" y="139"/>
                </a:cubicBezTo>
                <a:cubicBezTo>
                  <a:pt x="120" y="123"/>
                  <a:pt x="120" y="97"/>
                  <a:pt x="110" y="81"/>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3" name="shp215">
            <a:extLst>
              <a:ext uri="{FF2B5EF4-FFF2-40B4-BE49-F238E27FC236}">
                <a16:creationId xmlns:a16="http://schemas.microsoft.com/office/drawing/2014/main" id="{38572C8A-6F4B-4049-BD0B-A51D2B5F436F}"/>
              </a:ext>
            </a:extLst>
          </p:cNvPr>
          <p:cNvSpPr/>
          <p:nvPr/>
        </p:nvSpPr>
        <p:spPr>
          <a:xfrm>
            <a:off x="10190327" y="2764659"/>
            <a:ext cx="935087" cy="633330"/>
          </a:xfrm>
          <a:custGeom>
            <a:avLst/>
            <a:gdLst/>
            <a:ahLst/>
            <a:cxnLst/>
            <a:rect l="l" t="t" r="r" b="b"/>
            <a:pathLst>
              <a:path w="179" h="121" extrusionOk="0">
                <a:moveTo>
                  <a:pt x="44" y="86"/>
                </a:moveTo>
                <a:cubicBezTo>
                  <a:pt x="55" y="106"/>
                  <a:pt x="77" y="120"/>
                  <a:pt x="102" y="121"/>
                </a:cubicBezTo>
                <a:cubicBezTo>
                  <a:pt x="102" y="121"/>
                  <a:pt x="102" y="121"/>
                  <a:pt x="102" y="121"/>
                </a:cubicBezTo>
                <a:cubicBezTo>
                  <a:pt x="179" y="121"/>
                  <a:pt x="179" y="121"/>
                  <a:pt x="179" y="121"/>
                </a:cubicBezTo>
                <a:cubicBezTo>
                  <a:pt x="176" y="53"/>
                  <a:pt x="120" y="0"/>
                  <a:pt x="52" y="0"/>
                </a:cubicBezTo>
                <a:cubicBezTo>
                  <a:pt x="34" y="0"/>
                  <a:pt x="16" y="4"/>
                  <a:pt x="0" y="11"/>
                </a:cubicBezTo>
                <a:cubicBezTo>
                  <a:pt x="44" y="86"/>
                  <a:pt x="44" y="86"/>
                  <a:pt x="44" y="86"/>
                </a:cubicBezTo>
                <a:cubicBezTo>
                  <a:pt x="44" y="86"/>
                  <a:pt x="44" y="86"/>
                  <a:pt x="44" y="86"/>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55" name="shp216">
            <a:extLst>
              <a:ext uri="{FF2B5EF4-FFF2-40B4-BE49-F238E27FC236}">
                <a16:creationId xmlns:a16="http://schemas.microsoft.com/office/drawing/2014/main" id="{DCE3592B-1642-4941-A7D2-D68400937B9E}"/>
              </a:ext>
            </a:extLst>
          </p:cNvPr>
          <p:cNvSpPr/>
          <p:nvPr/>
        </p:nvSpPr>
        <p:spPr>
          <a:xfrm>
            <a:off x="10190327" y="3465973"/>
            <a:ext cx="935087" cy="632137"/>
          </a:xfrm>
          <a:custGeom>
            <a:avLst/>
            <a:gdLst/>
            <a:ahLst/>
            <a:cxnLst/>
            <a:rect l="l" t="t" r="r" b="b"/>
            <a:pathLst>
              <a:path w="179" h="121" extrusionOk="0">
                <a:moveTo>
                  <a:pt x="105" y="0"/>
                </a:moveTo>
                <a:cubicBezTo>
                  <a:pt x="105" y="0"/>
                  <a:pt x="105" y="0"/>
                  <a:pt x="105" y="0"/>
                </a:cubicBezTo>
                <a:cubicBezTo>
                  <a:pt x="78" y="0"/>
                  <a:pt x="55" y="15"/>
                  <a:pt x="43" y="36"/>
                </a:cubicBezTo>
                <a:cubicBezTo>
                  <a:pt x="43" y="36"/>
                  <a:pt x="43" y="36"/>
                  <a:pt x="43" y="36"/>
                </a:cubicBezTo>
                <a:cubicBezTo>
                  <a:pt x="0" y="110"/>
                  <a:pt x="0" y="110"/>
                  <a:pt x="0" y="110"/>
                </a:cubicBezTo>
                <a:cubicBezTo>
                  <a:pt x="16" y="117"/>
                  <a:pt x="34" y="121"/>
                  <a:pt x="52" y="121"/>
                </a:cubicBezTo>
                <a:cubicBezTo>
                  <a:pt x="120" y="121"/>
                  <a:pt x="176" y="67"/>
                  <a:pt x="179" y="0"/>
                </a:cubicBezTo>
                <a:lnTo>
                  <a:pt x="105"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7" name="shp217">
            <a:extLst>
              <a:ext uri="{FF2B5EF4-FFF2-40B4-BE49-F238E27FC236}">
                <a16:creationId xmlns:a16="http://schemas.microsoft.com/office/drawing/2014/main" id="{EDA5AF77-1E33-4380-AC14-FE4541435468}"/>
              </a:ext>
            </a:extLst>
          </p:cNvPr>
          <p:cNvSpPr txBox="1"/>
          <p:nvPr/>
        </p:nvSpPr>
        <p:spPr>
          <a:xfrm>
            <a:off x="9914811" y="323697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02</a:t>
            </a:r>
            <a:endParaRPr sz="1400"/>
          </a:p>
        </p:txBody>
      </p:sp>
      <p:sp>
        <p:nvSpPr>
          <p:cNvPr id="161" name="shp219">
            <a:extLst>
              <a:ext uri="{FF2B5EF4-FFF2-40B4-BE49-F238E27FC236}">
                <a16:creationId xmlns:a16="http://schemas.microsoft.com/office/drawing/2014/main" id="{1565F048-11E1-4690-BF16-2901649408D4}"/>
              </a:ext>
            </a:extLst>
          </p:cNvPr>
          <p:cNvSpPr/>
          <p:nvPr/>
        </p:nvSpPr>
        <p:spPr>
          <a:xfrm>
            <a:off x="8955871" y="4187565"/>
            <a:ext cx="998300" cy="701315"/>
          </a:xfrm>
          <a:custGeom>
            <a:avLst/>
            <a:gdLst/>
            <a:ahLst/>
            <a:cxnLst/>
            <a:rect l="l" t="t" r="r" b="b"/>
            <a:pathLst>
              <a:path w="191" h="134" extrusionOk="0">
                <a:moveTo>
                  <a:pt x="144" y="105"/>
                </a:moveTo>
                <a:cubicBezTo>
                  <a:pt x="191" y="24"/>
                  <a:pt x="191" y="24"/>
                  <a:pt x="191" y="24"/>
                </a:cubicBezTo>
                <a:cubicBezTo>
                  <a:pt x="153" y="2"/>
                  <a:pt x="104" y="0"/>
                  <a:pt x="63" y="24"/>
                </a:cubicBezTo>
                <a:cubicBezTo>
                  <a:pt x="23" y="47"/>
                  <a:pt x="0" y="90"/>
                  <a:pt x="0" y="134"/>
                </a:cubicBezTo>
                <a:cubicBezTo>
                  <a:pt x="94" y="134"/>
                  <a:pt x="94" y="134"/>
                  <a:pt x="94" y="134"/>
                </a:cubicBezTo>
                <a:cubicBezTo>
                  <a:pt x="112" y="134"/>
                  <a:pt x="135" y="121"/>
                  <a:pt x="144" y="105"/>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3" name="shp220">
            <a:extLst>
              <a:ext uri="{FF2B5EF4-FFF2-40B4-BE49-F238E27FC236}">
                <a16:creationId xmlns:a16="http://schemas.microsoft.com/office/drawing/2014/main" id="{B8E00478-15AF-40F6-B966-62F5FF36F63D}"/>
              </a:ext>
            </a:extLst>
          </p:cNvPr>
          <p:cNvSpPr/>
          <p:nvPr/>
        </p:nvSpPr>
        <p:spPr>
          <a:xfrm>
            <a:off x="9714436" y="4349774"/>
            <a:ext cx="658377" cy="1098488"/>
          </a:xfrm>
          <a:custGeom>
            <a:avLst/>
            <a:gdLst/>
            <a:ahLst/>
            <a:cxnLst/>
            <a:rect l="l" t="t" r="r" b="b"/>
            <a:pathLst>
              <a:path w="126" h="210" extrusionOk="0">
                <a:moveTo>
                  <a:pt x="14" y="75"/>
                </a:moveTo>
                <a:cubicBezTo>
                  <a:pt x="1" y="95"/>
                  <a:pt x="0" y="121"/>
                  <a:pt x="13" y="143"/>
                </a:cubicBezTo>
                <a:cubicBezTo>
                  <a:pt x="13" y="143"/>
                  <a:pt x="13" y="143"/>
                  <a:pt x="13" y="143"/>
                </a:cubicBezTo>
                <a:cubicBezTo>
                  <a:pt x="51" y="210"/>
                  <a:pt x="51" y="210"/>
                  <a:pt x="51" y="210"/>
                </a:cubicBezTo>
                <a:cubicBezTo>
                  <a:pt x="108" y="173"/>
                  <a:pt x="126" y="98"/>
                  <a:pt x="92" y="39"/>
                </a:cubicBezTo>
                <a:cubicBezTo>
                  <a:pt x="83" y="23"/>
                  <a:pt x="71" y="10"/>
                  <a:pt x="57" y="0"/>
                </a:cubicBezTo>
                <a:cubicBezTo>
                  <a:pt x="14" y="75"/>
                  <a:pt x="14" y="75"/>
                  <a:pt x="14" y="75"/>
                </a:cubicBezTo>
                <a:cubicBezTo>
                  <a:pt x="14" y="75"/>
                  <a:pt x="14" y="75"/>
                  <a:pt x="14" y="7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65" name="shp221">
            <a:extLst>
              <a:ext uri="{FF2B5EF4-FFF2-40B4-BE49-F238E27FC236}">
                <a16:creationId xmlns:a16="http://schemas.microsoft.com/office/drawing/2014/main" id="{97D9FE1E-B27F-4D5E-A597-304349C5D935}"/>
              </a:ext>
            </a:extLst>
          </p:cNvPr>
          <p:cNvSpPr/>
          <p:nvPr/>
        </p:nvSpPr>
        <p:spPr>
          <a:xfrm>
            <a:off x="8955871" y="4956864"/>
            <a:ext cx="967289" cy="684617"/>
          </a:xfrm>
          <a:custGeom>
            <a:avLst/>
            <a:gdLst/>
            <a:ahLst/>
            <a:cxnLst/>
            <a:rect l="l" t="t" r="r" b="b"/>
            <a:pathLst>
              <a:path w="185" h="131" extrusionOk="0">
                <a:moveTo>
                  <a:pt x="148" y="36"/>
                </a:moveTo>
                <a:cubicBezTo>
                  <a:pt x="148" y="36"/>
                  <a:pt x="148" y="36"/>
                  <a:pt x="148" y="36"/>
                </a:cubicBezTo>
                <a:cubicBezTo>
                  <a:pt x="134" y="13"/>
                  <a:pt x="110" y="0"/>
                  <a:pt x="85" y="0"/>
                </a:cubicBezTo>
                <a:cubicBezTo>
                  <a:pt x="85" y="0"/>
                  <a:pt x="85" y="0"/>
                  <a:pt x="85" y="0"/>
                </a:cubicBezTo>
                <a:cubicBezTo>
                  <a:pt x="0" y="0"/>
                  <a:pt x="0" y="0"/>
                  <a:pt x="0" y="0"/>
                </a:cubicBezTo>
                <a:cubicBezTo>
                  <a:pt x="2" y="18"/>
                  <a:pt x="8" y="35"/>
                  <a:pt x="17" y="51"/>
                </a:cubicBezTo>
                <a:cubicBezTo>
                  <a:pt x="51" y="110"/>
                  <a:pt x="125" y="131"/>
                  <a:pt x="185" y="101"/>
                </a:cubicBezTo>
                <a:lnTo>
                  <a:pt x="148" y="3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7" name="shp222">
            <a:extLst>
              <a:ext uri="{FF2B5EF4-FFF2-40B4-BE49-F238E27FC236}">
                <a16:creationId xmlns:a16="http://schemas.microsoft.com/office/drawing/2014/main" id="{8C4C33EF-4267-480E-892D-690BC259800A}"/>
              </a:ext>
            </a:extLst>
          </p:cNvPr>
          <p:cNvSpPr txBox="1"/>
          <p:nvPr/>
        </p:nvSpPr>
        <p:spPr>
          <a:xfrm>
            <a:off x="9248085" y="4381977"/>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03</a:t>
            </a:r>
            <a:endParaRPr sz="1400"/>
          </a:p>
        </p:txBody>
      </p:sp>
      <p:sp>
        <p:nvSpPr>
          <p:cNvPr id="171" name="shp224">
            <a:extLst>
              <a:ext uri="{FF2B5EF4-FFF2-40B4-BE49-F238E27FC236}">
                <a16:creationId xmlns:a16="http://schemas.microsoft.com/office/drawing/2014/main" id="{6D0012CA-59FA-4031-8891-5979BB8C67F1}"/>
              </a:ext>
            </a:extLst>
          </p:cNvPr>
          <p:cNvSpPr/>
          <p:nvPr/>
        </p:nvSpPr>
        <p:spPr>
          <a:xfrm>
            <a:off x="7602142" y="4187565"/>
            <a:ext cx="998300" cy="701315"/>
          </a:xfrm>
          <a:custGeom>
            <a:avLst/>
            <a:gdLst/>
            <a:ahLst/>
            <a:cxnLst/>
            <a:rect l="l" t="t" r="r" b="b"/>
            <a:pathLst>
              <a:path w="191" h="134" extrusionOk="0">
                <a:moveTo>
                  <a:pt x="97" y="134"/>
                </a:moveTo>
                <a:cubicBezTo>
                  <a:pt x="191" y="134"/>
                  <a:pt x="191" y="134"/>
                  <a:pt x="191" y="134"/>
                </a:cubicBezTo>
                <a:cubicBezTo>
                  <a:pt x="191" y="90"/>
                  <a:pt x="169" y="47"/>
                  <a:pt x="128" y="24"/>
                </a:cubicBezTo>
                <a:cubicBezTo>
                  <a:pt x="87" y="0"/>
                  <a:pt x="38" y="2"/>
                  <a:pt x="0" y="24"/>
                </a:cubicBezTo>
                <a:cubicBezTo>
                  <a:pt x="47" y="105"/>
                  <a:pt x="47" y="105"/>
                  <a:pt x="47" y="105"/>
                </a:cubicBezTo>
                <a:cubicBezTo>
                  <a:pt x="57" y="121"/>
                  <a:pt x="79" y="134"/>
                  <a:pt x="97" y="134"/>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73" name="shp225">
            <a:extLst>
              <a:ext uri="{FF2B5EF4-FFF2-40B4-BE49-F238E27FC236}">
                <a16:creationId xmlns:a16="http://schemas.microsoft.com/office/drawing/2014/main" id="{3D92E6A6-5A3F-4C6A-A1B4-5FDB8F467876}"/>
              </a:ext>
            </a:extLst>
          </p:cNvPr>
          <p:cNvSpPr/>
          <p:nvPr/>
        </p:nvSpPr>
        <p:spPr>
          <a:xfrm>
            <a:off x="7633153" y="4956864"/>
            <a:ext cx="967289" cy="684617"/>
          </a:xfrm>
          <a:custGeom>
            <a:avLst/>
            <a:gdLst/>
            <a:ahLst/>
            <a:cxnLst/>
            <a:rect l="l" t="t" r="r" b="b"/>
            <a:pathLst>
              <a:path w="185" h="131" extrusionOk="0">
                <a:moveTo>
                  <a:pt x="98" y="0"/>
                </a:moveTo>
                <a:cubicBezTo>
                  <a:pt x="74" y="0"/>
                  <a:pt x="51" y="12"/>
                  <a:pt x="39" y="34"/>
                </a:cubicBezTo>
                <a:cubicBezTo>
                  <a:pt x="39" y="34"/>
                  <a:pt x="39" y="34"/>
                  <a:pt x="39" y="34"/>
                </a:cubicBezTo>
                <a:cubicBezTo>
                  <a:pt x="0" y="101"/>
                  <a:pt x="0" y="101"/>
                  <a:pt x="0" y="101"/>
                </a:cubicBezTo>
                <a:cubicBezTo>
                  <a:pt x="60" y="131"/>
                  <a:pt x="134" y="110"/>
                  <a:pt x="168" y="51"/>
                </a:cubicBezTo>
                <a:cubicBezTo>
                  <a:pt x="178" y="35"/>
                  <a:pt x="183" y="18"/>
                  <a:pt x="185" y="0"/>
                </a:cubicBezTo>
                <a:cubicBezTo>
                  <a:pt x="98" y="0"/>
                  <a:pt x="98" y="0"/>
                  <a:pt x="98" y="0"/>
                </a:cubicBezTo>
                <a:cubicBezTo>
                  <a:pt x="98" y="0"/>
                  <a:pt x="98" y="0"/>
                  <a:pt x="98" y="0"/>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75" name="shp226">
            <a:extLst>
              <a:ext uri="{FF2B5EF4-FFF2-40B4-BE49-F238E27FC236}">
                <a16:creationId xmlns:a16="http://schemas.microsoft.com/office/drawing/2014/main" id="{A1983E18-0751-408F-AA3E-F8EA3CC9AB12}"/>
              </a:ext>
            </a:extLst>
          </p:cNvPr>
          <p:cNvSpPr/>
          <p:nvPr/>
        </p:nvSpPr>
        <p:spPr>
          <a:xfrm>
            <a:off x="7183500" y="4349774"/>
            <a:ext cx="653607" cy="1098488"/>
          </a:xfrm>
          <a:custGeom>
            <a:avLst/>
            <a:gdLst/>
            <a:ahLst/>
            <a:cxnLst/>
            <a:rect l="l" t="t" r="r" b="b"/>
            <a:pathLst>
              <a:path w="125" h="210" extrusionOk="0">
                <a:moveTo>
                  <a:pt x="112" y="146"/>
                </a:moveTo>
                <a:cubicBezTo>
                  <a:pt x="112" y="146"/>
                  <a:pt x="112" y="146"/>
                  <a:pt x="112" y="146"/>
                </a:cubicBezTo>
                <a:cubicBezTo>
                  <a:pt x="125" y="123"/>
                  <a:pt x="124" y="95"/>
                  <a:pt x="111" y="73"/>
                </a:cubicBezTo>
                <a:cubicBezTo>
                  <a:pt x="111" y="73"/>
                  <a:pt x="111" y="73"/>
                  <a:pt x="111" y="73"/>
                </a:cubicBezTo>
                <a:cubicBezTo>
                  <a:pt x="69" y="0"/>
                  <a:pt x="69" y="0"/>
                  <a:pt x="69" y="0"/>
                </a:cubicBezTo>
                <a:cubicBezTo>
                  <a:pt x="55" y="10"/>
                  <a:pt x="43" y="23"/>
                  <a:pt x="34" y="39"/>
                </a:cubicBezTo>
                <a:cubicBezTo>
                  <a:pt x="0" y="98"/>
                  <a:pt x="18" y="173"/>
                  <a:pt x="75" y="210"/>
                </a:cubicBezTo>
                <a:lnTo>
                  <a:pt x="112" y="14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77" name="shp227">
            <a:extLst>
              <a:ext uri="{FF2B5EF4-FFF2-40B4-BE49-F238E27FC236}">
                <a16:creationId xmlns:a16="http://schemas.microsoft.com/office/drawing/2014/main" id="{0AD8B5EB-7C71-40E6-B4D7-8BB8256B3007}"/>
              </a:ext>
            </a:extLst>
          </p:cNvPr>
          <p:cNvSpPr txBox="1"/>
          <p:nvPr/>
        </p:nvSpPr>
        <p:spPr>
          <a:xfrm>
            <a:off x="7926560" y="4387941"/>
            <a:ext cx="428183" cy="3828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04</a:t>
            </a:r>
            <a:endParaRPr sz="1400"/>
          </a:p>
        </p:txBody>
      </p:sp>
      <p:sp>
        <p:nvSpPr>
          <p:cNvPr id="181" name="shp229">
            <a:extLst>
              <a:ext uri="{FF2B5EF4-FFF2-40B4-BE49-F238E27FC236}">
                <a16:creationId xmlns:a16="http://schemas.microsoft.com/office/drawing/2014/main" id="{CCE55C83-FD0B-492E-9479-89D4D621BFB0}"/>
              </a:ext>
            </a:extLst>
          </p:cNvPr>
          <p:cNvSpPr/>
          <p:nvPr/>
        </p:nvSpPr>
        <p:spPr>
          <a:xfrm>
            <a:off x="7131021" y="2854112"/>
            <a:ext cx="627367" cy="1149774"/>
          </a:xfrm>
          <a:custGeom>
            <a:avLst/>
            <a:gdLst/>
            <a:ahLst/>
            <a:cxnLst/>
            <a:rect l="l" t="t" r="r" b="b"/>
            <a:pathLst>
              <a:path w="120" h="220" extrusionOk="0">
                <a:moveTo>
                  <a:pt x="10" y="139"/>
                </a:moveTo>
                <a:cubicBezTo>
                  <a:pt x="57" y="220"/>
                  <a:pt x="57" y="220"/>
                  <a:pt x="57" y="220"/>
                </a:cubicBezTo>
                <a:cubicBezTo>
                  <a:pt x="95" y="198"/>
                  <a:pt x="120" y="157"/>
                  <a:pt x="120" y="110"/>
                </a:cubicBezTo>
                <a:cubicBezTo>
                  <a:pt x="120" y="63"/>
                  <a:pt x="95" y="22"/>
                  <a:pt x="57" y="0"/>
                </a:cubicBezTo>
                <a:cubicBezTo>
                  <a:pt x="10" y="81"/>
                  <a:pt x="10" y="81"/>
                  <a:pt x="10" y="81"/>
                </a:cubicBezTo>
                <a:cubicBezTo>
                  <a:pt x="0" y="97"/>
                  <a:pt x="0" y="123"/>
                  <a:pt x="10" y="139"/>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3" name="shp230">
            <a:extLst>
              <a:ext uri="{FF2B5EF4-FFF2-40B4-BE49-F238E27FC236}">
                <a16:creationId xmlns:a16="http://schemas.microsoft.com/office/drawing/2014/main" id="{E38860FD-2578-4B1D-9B74-CEC99C36C524}"/>
              </a:ext>
            </a:extLst>
          </p:cNvPr>
          <p:cNvSpPr/>
          <p:nvPr/>
        </p:nvSpPr>
        <p:spPr>
          <a:xfrm>
            <a:off x="6430899" y="3465973"/>
            <a:ext cx="936279" cy="632137"/>
          </a:xfrm>
          <a:custGeom>
            <a:avLst/>
            <a:gdLst/>
            <a:ahLst/>
            <a:cxnLst/>
            <a:rect l="l" t="t" r="r" b="b"/>
            <a:pathLst>
              <a:path w="179" h="121" extrusionOk="0">
                <a:moveTo>
                  <a:pt x="135" y="34"/>
                </a:moveTo>
                <a:cubicBezTo>
                  <a:pt x="124" y="14"/>
                  <a:pt x="102" y="0"/>
                  <a:pt x="77" y="0"/>
                </a:cubicBezTo>
                <a:cubicBezTo>
                  <a:pt x="77" y="0"/>
                  <a:pt x="77" y="0"/>
                  <a:pt x="77" y="0"/>
                </a:cubicBezTo>
                <a:cubicBezTo>
                  <a:pt x="0" y="0"/>
                  <a:pt x="0" y="0"/>
                  <a:pt x="0" y="0"/>
                </a:cubicBezTo>
                <a:cubicBezTo>
                  <a:pt x="3" y="67"/>
                  <a:pt x="59" y="121"/>
                  <a:pt x="127" y="121"/>
                </a:cubicBezTo>
                <a:cubicBezTo>
                  <a:pt x="145" y="121"/>
                  <a:pt x="163" y="117"/>
                  <a:pt x="179" y="110"/>
                </a:cubicBezTo>
                <a:cubicBezTo>
                  <a:pt x="135" y="34"/>
                  <a:pt x="135" y="34"/>
                  <a:pt x="135" y="34"/>
                </a:cubicBezTo>
                <a:cubicBezTo>
                  <a:pt x="135" y="34"/>
                  <a:pt x="135" y="34"/>
                  <a:pt x="135" y="34"/>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85" name="shp231">
            <a:extLst>
              <a:ext uri="{FF2B5EF4-FFF2-40B4-BE49-F238E27FC236}">
                <a16:creationId xmlns:a16="http://schemas.microsoft.com/office/drawing/2014/main" id="{1152D485-8EDD-4B3D-BA6D-D0F99B770817}"/>
              </a:ext>
            </a:extLst>
          </p:cNvPr>
          <p:cNvSpPr/>
          <p:nvPr/>
        </p:nvSpPr>
        <p:spPr>
          <a:xfrm>
            <a:off x="6430899" y="2764659"/>
            <a:ext cx="936279" cy="633330"/>
          </a:xfrm>
          <a:custGeom>
            <a:avLst/>
            <a:gdLst/>
            <a:ahLst/>
            <a:cxnLst/>
            <a:rect l="l" t="t" r="r" b="b"/>
            <a:pathLst>
              <a:path w="179" h="121" extrusionOk="0">
                <a:moveTo>
                  <a:pt x="74" y="121"/>
                </a:moveTo>
                <a:cubicBezTo>
                  <a:pt x="74" y="121"/>
                  <a:pt x="74" y="121"/>
                  <a:pt x="74" y="121"/>
                </a:cubicBezTo>
                <a:cubicBezTo>
                  <a:pt x="101" y="120"/>
                  <a:pt x="124" y="106"/>
                  <a:pt x="136" y="84"/>
                </a:cubicBezTo>
                <a:cubicBezTo>
                  <a:pt x="136" y="84"/>
                  <a:pt x="136" y="84"/>
                  <a:pt x="136" y="84"/>
                </a:cubicBezTo>
                <a:cubicBezTo>
                  <a:pt x="179" y="11"/>
                  <a:pt x="179" y="11"/>
                  <a:pt x="179" y="11"/>
                </a:cubicBezTo>
                <a:cubicBezTo>
                  <a:pt x="163" y="4"/>
                  <a:pt x="145" y="0"/>
                  <a:pt x="127" y="0"/>
                </a:cubicBezTo>
                <a:cubicBezTo>
                  <a:pt x="59" y="0"/>
                  <a:pt x="3" y="53"/>
                  <a:pt x="0" y="121"/>
                </a:cubicBezTo>
                <a:lnTo>
                  <a:pt x="74" y="121"/>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7" name="shp232">
            <a:extLst>
              <a:ext uri="{FF2B5EF4-FFF2-40B4-BE49-F238E27FC236}">
                <a16:creationId xmlns:a16="http://schemas.microsoft.com/office/drawing/2014/main" id="{7330B930-6CF2-4956-BD01-75001B1C77EB}"/>
              </a:ext>
            </a:extLst>
          </p:cNvPr>
          <p:cNvSpPr txBox="1"/>
          <p:nvPr/>
        </p:nvSpPr>
        <p:spPr>
          <a:xfrm>
            <a:off x="7277724" y="3251285"/>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dirty="0">
                <a:solidFill>
                  <a:srgbClr val="FFFFFF"/>
                </a:solidFill>
                <a:latin typeface="Open Sans SemiBold"/>
                <a:ea typeface="Open Sans SemiBold"/>
                <a:cs typeface="Open Sans SemiBold"/>
                <a:sym typeface="Open Sans SemiBold"/>
              </a:rPr>
              <a:t>05</a:t>
            </a:r>
            <a:endParaRPr sz="1400" dirty="0"/>
          </a:p>
        </p:txBody>
      </p:sp>
      <p:pic>
        <p:nvPicPr>
          <p:cNvPr id="193" name="shp234" descr="Handshake">
            <a:extLst>
              <a:ext uri="{FF2B5EF4-FFF2-40B4-BE49-F238E27FC236}">
                <a16:creationId xmlns:a16="http://schemas.microsoft.com/office/drawing/2014/main" id="{3168D293-06D2-43EF-AB98-FC64D61E8B0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8085" y="1430043"/>
            <a:ext cx="426574" cy="426574"/>
          </a:xfrm>
          <a:prstGeom prst="rect">
            <a:avLst/>
          </a:prstGeom>
        </p:spPr>
      </p:pic>
      <p:pic>
        <p:nvPicPr>
          <p:cNvPr id="195" name="shp235" descr="Calligraphy Pen">
            <a:extLst>
              <a:ext uri="{FF2B5EF4-FFF2-40B4-BE49-F238E27FC236}">
                <a16:creationId xmlns:a16="http://schemas.microsoft.com/office/drawing/2014/main" id="{4A6AFF5C-BAC8-4711-925F-CD51DDD2D6B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7724" y="1745693"/>
            <a:ext cx="426574" cy="426574"/>
          </a:xfrm>
          <a:prstGeom prst="rect">
            <a:avLst/>
          </a:prstGeom>
        </p:spPr>
      </p:pic>
      <p:pic>
        <p:nvPicPr>
          <p:cNvPr id="197" name="shp236" descr="Customer review">
            <a:extLst>
              <a:ext uri="{FF2B5EF4-FFF2-40B4-BE49-F238E27FC236}">
                <a16:creationId xmlns:a16="http://schemas.microsoft.com/office/drawing/2014/main" id="{B963E7A5-BFC7-450B-8F64-80F6FFF64BF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44573" y="3577312"/>
            <a:ext cx="426574" cy="426574"/>
          </a:xfrm>
          <a:prstGeom prst="rect">
            <a:avLst/>
          </a:prstGeom>
        </p:spPr>
      </p:pic>
      <p:pic>
        <p:nvPicPr>
          <p:cNvPr id="199" name="shp237" descr="Clipboard Partially Checked">
            <a:extLst>
              <a:ext uri="{FF2B5EF4-FFF2-40B4-BE49-F238E27FC236}">
                <a16:creationId xmlns:a16="http://schemas.microsoft.com/office/drawing/2014/main" id="{AF216EE2-9B07-4CCC-862F-899F6523F33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65844" y="2875789"/>
            <a:ext cx="426574" cy="426574"/>
          </a:xfrm>
          <a:prstGeom prst="rect">
            <a:avLst/>
          </a:prstGeom>
        </p:spPr>
      </p:pic>
      <p:pic>
        <p:nvPicPr>
          <p:cNvPr id="201" name="shp238" descr="Presentation with checklist">
            <a:extLst>
              <a:ext uri="{FF2B5EF4-FFF2-40B4-BE49-F238E27FC236}">
                <a16:creationId xmlns:a16="http://schemas.microsoft.com/office/drawing/2014/main" id="{3677E445-477E-4912-AB32-2E696033D2A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25963" y="5057052"/>
            <a:ext cx="426574" cy="426574"/>
          </a:xfrm>
          <a:prstGeom prst="rect">
            <a:avLst/>
          </a:prstGeom>
        </p:spPr>
      </p:pic>
      <p:pic>
        <p:nvPicPr>
          <p:cNvPr id="203" name="shp239" descr="User network">
            <a:extLst>
              <a:ext uri="{FF2B5EF4-FFF2-40B4-BE49-F238E27FC236}">
                <a16:creationId xmlns:a16="http://schemas.microsoft.com/office/drawing/2014/main" id="{3F84B39F-1F81-45DA-BC10-5F5F99E36BB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21247" y="4680314"/>
            <a:ext cx="426574" cy="426574"/>
          </a:xfrm>
          <a:prstGeom prst="rect">
            <a:avLst/>
          </a:prstGeom>
        </p:spPr>
      </p:pic>
    </p:spTree>
    <p:extLst>
      <p:ext uri="{BB962C8B-B14F-4D97-AF65-F5344CB8AC3E}">
        <p14:creationId xmlns:p14="http://schemas.microsoft.com/office/powerpoint/2010/main" val="1811103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p240"/>
          <p:cNvSpPr/>
          <p:nvPr/>
        </p:nvSpPr>
        <p:spPr>
          <a:xfrm rot="16200000">
            <a:off x="11496471" y="6177657"/>
            <a:ext cx="442895" cy="699810"/>
          </a:xfrm>
          <a:prstGeom prst="round2SameRect">
            <a:avLst>
              <a:gd name="adj1" fmla="val 50000"/>
              <a:gd name="adj2"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hp241"/>
          <p:cNvSpPr txBox="1"/>
          <p:nvPr/>
        </p:nvSpPr>
        <p:spPr>
          <a:xfrm>
            <a:off x="11463514" y="6327507"/>
            <a:ext cx="575735" cy="400110"/>
          </a:xfrm>
          <a:prstGeom prst="rect">
            <a:avLst/>
          </a:prstGeom>
          <a:noFill/>
        </p:spPr>
        <p:txBody>
          <a:bodyPr wrap="square" rtlCol="0">
            <a:spAutoFit/>
          </a:bodyPr>
          <a:lstStyle/>
          <a:p>
            <a:pPr algn="ctr"/>
            <a:r>
              <a:rPr lang="fr-FR" sz="2000" dirty="0">
                <a:solidFill>
                  <a:schemeClr val="bg1"/>
                </a:solidFill>
              </a:rPr>
              <a:t>05</a:t>
            </a:r>
            <a:endParaRPr lang="en-US" sz="2000" dirty="0">
              <a:solidFill>
                <a:schemeClr val="bg1"/>
              </a:solidFill>
            </a:endParaRPr>
          </a:p>
        </p:txBody>
      </p:sp>
      <p:cxnSp>
        <p:nvCxnSpPr>
          <p:cNvPr id="33" name="shp242"/>
          <p:cNvCxnSpPr/>
          <p:nvPr/>
        </p:nvCxnSpPr>
        <p:spPr>
          <a:xfrm flipH="1">
            <a:off x="189265" y="163128"/>
            <a:ext cx="1181347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shp243"/>
          <p:cNvSpPr/>
          <p:nvPr/>
        </p:nvSpPr>
        <p:spPr>
          <a:xfrm flipH="1">
            <a:off x="489498" y="3097128"/>
            <a:ext cx="4395444" cy="614846"/>
          </a:xfrm>
          <a:custGeom>
            <a:avLst/>
            <a:gdLst>
              <a:gd name="connsiteX0" fmla="*/ 0 w 4395444"/>
              <a:gd name="connsiteY0" fmla="*/ 0 h 614846"/>
              <a:gd name="connsiteX1" fmla="*/ 4088021 w 4395444"/>
              <a:gd name="connsiteY1" fmla="*/ 0 h 614846"/>
              <a:gd name="connsiteX2" fmla="*/ 4395444 w 4395444"/>
              <a:gd name="connsiteY2" fmla="*/ 307423 h 614846"/>
              <a:gd name="connsiteX3" fmla="*/ 4088021 w 4395444"/>
              <a:gd name="connsiteY3" fmla="*/ 614846 h 614846"/>
              <a:gd name="connsiteX4" fmla="*/ 3 w 4395444"/>
              <a:gd name="connsiteY4" fmla="*/ 614846 h 614846"/>
              <a:gd name="connsiteX5" fmla="*/ 40139 w 4395444"/>
              <a:gd name="connsiteY5" fmla="*/ 581731 h 614846"/>
              <a:gd name="connsiteX6" fmla="*/ 153760 w 4395444"/>
              <a:gd name="connsiteY6" fmla="*/ 307424 h 614846"/>
              <a:gd name="connsiteX7" fmla="*/ 40139 w 4395444"/>
              <a:gd name="connsiteY7" fmla="*/ 33118 h 6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444" h="614846">
                <a:moveTo>
                  <a:pt x="0" y="0"/>
                </a:moveTo>
                <a:lnTo>
                  <a:pt x="4088021" y="0"/>
                </a:lnTo>
                <a:cubicBezTo>
                  <a:pt x="4257806" y="0"/>
                  <a:pt x="4395444" y="137638"/>
                  <a:pt x="4395444" y="307423"/>
                </a:cubicBezTo>
                <a:cubicBezTo>
                  <a:pt x="4395444" y="477208"/>
                  <a:pt x="4257806" y="614846"/>
                  <a:pt x="4088021" y="614846"/>
                </a:cubicBezTo>
                <a:lnTo>
                  <a:pt x="3" y="614846"/>
                </a:lnTo>
                <a:lnTo>
                  <a:pt x="40139" y="581731"/>
                </a:lnTo>
                <a:cubicBezTo>
                  <a:pt x="110340" y="511530"/>
                  <a:pt x="153760" y="414548"/>
                  <a:pt x="153760" y="307424"/>
                </a:cubicBezTo>
                <a:cubicBezTo>
                  <a:pt x="153760" y="200301"/>
                  <a:pt x="110340" y="103319"/>
                  <a:pt x="40139" y="331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hp244"/>
          <p:cNvSpPr txBox="1"/>
          <p:nvPr/>
        </p:nvSpPr>
        <p:spPr>
          <a:xfrm>
            <a:off x="1752556" y="3136379"/>
            <a:ext cx="2696982" cy="523220"/>
          </a:xfrm>
          <a:prstGeom prst="rect">
            <a:avLst/>
          </a:prstGeom>
          <a:noFill/>
        </p:spPr>
        <p:txBody>
          <a:bodyPr wrap="square" rtlCol="0">
            <a:spAutoFit/>
          </a:bodyPr>
          <a:lstStyle/>
          <a:p>
            <a:pPr algn="r"/>
            <a:r>
              <a:rPr lang="fr-FR" sz="2800" dirty="0">
                <a:solidFill>
                  <a:schemeClr val="bg1"/>
                </a:solidFill>
              </a:rPr>
              <a:t> Design system</a:t>
            </a:r>
            <a:endParaRPr lang="en-US" sz="2800" dirty="0">
              <a:solidFill>
                <a:schemeClr val="bg1"/>
              </a:solidFill>
            </a:endParaRPr>
          </a:p>
        </p:txBody>
      </p:sp>
      <p:sp>
        <p:nvSpPr>
          <p:cNvPr id="37" name="shp245"/>
          <p:cNvSpPr/>
          <p:nvPr/>
        </p:nvSpPr>
        <p:spPr>
          <a:xfrm>
            <a:off x="4866898" y="3010062"/>
            <a:ext cx="775855" cy="77585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hp246"/>
          <p:cNvSpPr txBox="1">
            <a:spLocks/>
          </p:cNvSpPr>
          <p:nvPr/>
        </p:nvSpPr>
        <p:spPr>
          <a:xfrm>
            <a:off x="606582" y="1409737"/>
            <a:ext cx="4293008" cy="1413381"/>
          </a:xfrm>
          <a:prstGeom prst="rect">
            <a:avLst/>
          </a:prstGeom>
        </p:spPr>
        <p:txBody>
          <a:bodyPr anchor="b"/>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IN" sz="2000" b="1" dirty="0">
                <a:solidFill>
                  <a:schemeClr val="accent6"/>
                </a:solidFill>
                <a:latin typeface="+mj-lt"/>
              </a:rPr>
              <a:t>Design system </a:t>
            </a:r>
            <a:r>
              <a:rPr lang="en-IN" sz="2000" dirty="0">
                <a:solidFill>
                  <a:schemeClr val="accent6"/>
                </a:solidFill>
                <a:latin typeface="+mj-lt"/>
              </a:rPr>
              <a:t>is a collection of design elements, such as buttons, forms, and other interface components, that are pre-designed and packaged together to help designers and developers create user interfaces more efficiently.</a:t>
            </a:r>
            <a:endParaRPr lang="en-US" sz="2000" dirty="0">
              <a:solidFill>
                <a:schemeClr val="accent6"/>
              </a:solidFill>
              <a:latin typeface="+mj-lt"/>
            </a:endParaRPr>
          </a:p>
        </p:txBody>
      </p:sp>
      <p:grpSp>
        <p:nvGrpSpPr>
          <p:cNvPr id="38" name="shp247"/>
          <p:cNvGrpSpPr/>
          <p:nvPr/>
        </p:nvGrpSpPr>
        <p:grpSpPr>
          <a:xfrm>
            <a:off x="0" y="6722774"/>
            <a:ext cx="1854352" cy="140536"/>
            <a:chOff x="3797402" y="721910"/>
            <a:chExt cx="1854352" cy="140536"/>
          </a:xfrm>
        </p:grpSpPr>
        <p:sp>
          <p:nvSpPr>
            <p:cNvPr id="46" name="shp248"/>
            <p:cNvSpPr/>
            <p:nvPr/>
          </p:nvSpPr>
          <p:spPr>
            <a:xfrm>
              <a:off x="3797402" y="721910"/>
              <a:ext cx="606582" cy="1405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hp249"/>
            <p:cNvSpPr/>
            <p:nvPr/>
          </p:nvSpPr>
          <p:spPr>
            <a:xfrm>
              <a:off x="5045172" y="721910"/>
              <a:ext cx="606582" cy="1405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p250"/>
            <p:cNvSpPr/>
            <p:nvPr/>
          </p:nvSpPr>
          <p:spPr>
            <a:xfrm>
              <a:off x="4421287" y="721910"/>
              <a:ext cx="606582" cy="140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shp251">
            <a:extLst>
              <a:ext uri="{FF2B5EF4-FFF2-40B4-BE49-F238E27FC236}">
                <a16:creationId xmlns:a16="http://schemas.microsoft.com/office/drawing/2014/main" id="{A5841732-7F18-404B-A924-FDEBD734C181}"/>
              </a:ext>
            </a:extLst>
          </p:cNvPr>
          <p:cNvSpPr/>
          <p:nvPr/>
        </p:nvSpPr>
        <p:spPr>
          <a:xfrm>
            <a:off x="7602142" y="1969120"/>
            <a:ext cx="998300" cy="701315"/>
          </a:xfrm>
          <a:custGeom>
            <a:avLst/>
            <a:gdLst/>
            <a:ahLst/>
            <a:cxnLst/>
            <a:rect l="l" t="t" r="r" b="b"/>
            <a:pathLst>
              <a:path w="191" h="134" extrusionOk="0">
                <a:moveTo>
                  <a:pt x="47" y="29"/>
                </a:moveTo>
                <a:cubicBezTo>
                  <a:pt x="0" y="111"/>
                  <a:pt x="0" y="111"/>
                  <a:pt x="0" y="111"/>
                </a:cubicBezTo>
                <a:cubicBezTo>
                  <a:pt x="38" y="133"/>
                  <a:pt x="87" y="134"/>
                  <a:pt x="128" y="111"/>
                </a:cubicBezTo>
                <a:cubicBezTo>
                  <a:pt x="169" y="87"/>
                  <a:pt x="191" y="44"/>
                  <a:pt x="191" y="0"/>
                </a:cubicBezTo>
                <a:cubicBezTo>
                  <a:pt x="97" y="0"/>
                  <a:pt x="97" y="0"/>
                  <a:pt x="97" y="0"/>
                </a:cubicBezTo>
                <a:cubicBezTo>
                  <a:pt x="79" y="0"/>
                  <a:pt x="57" y="13"/>
                  <a:pt x="47" y="29"/>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11" name="shp252">
            <a:extLst>
              <a:ext uri="{FF2B5EF4-FFF2-40B4-BE49-F238E27FC236}">
                <a16:creationId xmlns:a16="http://schemas.microsoft.com/office/drawing/2014/main" id="{298A4AA4-3AA9-472A-9A1A-24F91B6B92F5}"/>
              </a:ext>
            </a:extLst>
          </p:cNvPr>
          <p:cNvSpPr/>
          <p:nvPr/>
        </p:nvSpPr>
        <p:spPr>
          <a:xfrm>
            <a:off x="7183500" y="1409737"/>
            <a:ext cx="659569" cy="1098488"/>
          </a:xfrm>
          <a:custGeom>
            <a:avLst/>
            <a:gdLst/>
            <a:ahLst/>
            <a:cxnLst/>
            <a:rect l="l" t="t" r="r" b="b"/>
            <a:pathLst>
              <a:path w="126" h="210" extrusionOk="0">
                <a:moveTo>
                  <a:pt x="112" y="135"/>
                </a:moveTo>
                <a:cubicBezTo>
                  <a:pt x="125" y="115"/>
                  <a:pt x="126" y="89"/>
                  <a:pt x="113" y="67"/>
                </a:cubicBezTo>
                <a:cubicBezTo>
                  <a:pt x="113" y="67"/>
                  <a:pt x="113" y="67"/>
                  <a:pt x="113" y="67"/>
                </a:cubicBezTo>
                <a:cubicBezTo>
                  <a:pt x="75" y="0"/>
                  <a:pt x="75" y="0"/>
                  <a:pt x="75" y="0"/>
                </a:cubicBezTo>
                <a:cubicBezTo>
                  <a:pt x="18" y="37"/>
                  <a:pt x="0" y="112"/>
                  <a:pt x="34" y="171"/>
                </a:cubicBezTo>
                <a:cubicBezTo>
                  <a:pt x="43" y="187"/>
                  <a:pt x="55" y="200"/>
                  <a:pt x="69" y="210"/>
                </a:cubicBezTo>
                <a:cubicBezTo>
                  <a:pt x="112" y="135"/>
                  <a:pt x="112" y="135"/>
                  <a:pt x="112" y="135"/>
                </a:cubicBezTo>
                <a:cubicBezTo>
                  <a:pt x="112" y="135"/>
                  <a:pt x="112" y="135"/>
                  <a:pt x="112" y="13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13" name="shp253">
            <a:extLst>
              <a:ext uri="{FF2B5EF4-FFF2-40B4-BE49-F238E27FC236}">
                <a16:creationId xmlns:a16="http://schemas.microsoft.com/office/drawing/2014/main" id="{93F2DEEF-D435-4349-8DAB-3289B051D1E2}"/>
              </a:ext>
            </a:extLst>
          </p:cNvPr>
          <p:cNvSpPr/>
          <p:nvPr/>
        </p:nvSpPr>
        <p:spPr>
          <a:xfrm>
            <a:off x="7633153" y="1216518"/>
            <a:ext cx="967289" cy="684617"/>
          </a:xfrm>
          <a:custGeom>
            <a:avLst/>
            <a:gdLst/>
            <a:ahLst/>
            <a:cxnLst/>
            <a:rect l="l" t="t" r="r" b="b"/>
            <a:pathLst>
              <a:path w="185" h="131" extrusionOk="0">
                <a:moveTo>
                  <a:pt x="37" y="95"/>
                </a:moveTo>
                <a:cubicBezTo>
                  <a:pt x="37" y="95"/>
                  <a:pt x="37" y="95"/>
                  <a:pt x="37" y="95"/>
                </a:cubicBezTo>
                <a:cubicBezTo>
                  <a:pt x="51" y="118"/>
                  <a:pt x="75" y="131"/>
                  <a:pt x="100" y="131"/>
                </a:cubicBezTo>
                <a:cubicBezTo>
                  <a:pt x="100" y="131"/>
                  <a:pt x="100" y="131"/>
                  <a:pt x="100" y="131"/>
                </a:cubicBezTo>
                <a:cubicBezTo>
                  <a:pt x="185" y="131"/>
                  <a:pt x="185" y="131"/>
                  <a:pt x="185" y="131"/>
                </a:cubicBezTo>
                <a:cubicBezTo>
                  <a:pt x="183" y="114"/>
                  <a:pt x="178" y="97"/>
                  <a:pt x="168" y="81"/>
                </a:cubicBezTo>
                <a:cubicBezTo>
                  <a:pt x="134" y="22"/>
                  <a:pt x="60" y="0"/>
                  <a:pt x="0" y="31"/>
                </a:cubicBezTo>
                <a:lnTo>
                  <a:pt x="37" y="9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15" name="shp254">
            <a:extLst>
              <a:ext uri="{FF2B5EF4-FFF2-40B4-BE49-F238E27FC236}">
                <a16:creationId xmlns:a16="http://schemas.microsoft.com/office/drawing/2014/main" id="{6983DAED-9080-4601-B488-000C7A4D266E}"/>
              </a:ext>
            </a:extLst>
          </p:cNvPr>
          <p:cNvSpPr txBox="1"/>
          <p:nvPr/>
        </p:nvSpPr>
        <p:spPr>
          <a:xfrm>
            <a:off x="7934909" y="209793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06</a:t>
            </a:r>
            <a:endParaRPr sz="1400"/>
          </a:p>
        </p:txBody>
      </p:sp>
      <p:sp>
        <p:nvSpPr>
          <p:cNvPr id="119" name="shp256">
            <a:extLst>
              <a:ext uri="{FF2B5EF4-FFF2-40B4-BE49-F238E27FC236}">
                <a16:creationId xmlns:a16="http://schemas.microsoft.com/office/drawing/2014/main" id="{95F615BE-2118-480E-9355-D6D0F4AF2D2E}"/>
              </a:ext>
            </a:extLst>
          </p:cNvPr>
          <p:cNvSpPr/>
          <p:nvPr/>
        </p:nvSpPr>
        <p:spPr>
          <a:xfrm>
            <a:off x="8955871" y="1969120"/>
            <a:ext cx="998300" cy="701315"/>
          </a:xfrm>
          <a:custGeom>
            <a:avLst/>
            <a:gdLst/>
            <a:ahLst/>
            <a:cxnLst/>
            <a:rect l="l" t="t" r="r" b="b"/>
            <a:pathLst>
              <a:path w="191" h="134" extrusionOk="0">
                <a:moveTo>
                  <a:pt x="94" y="0"/>
                </a:moveTo>
                <a:cubicBezTo>
                  <a:pt x="0" y="0"/>
                  <a:pt x="0" y="0"/>
                  <a:pt x="0" y="0"/>
                </a:cubicBezTo>
                <a:cubicBezTo>
                  <a:pt x="0" y="44"/>
                  <a:pt x="23" y="87"/>
                  <a:pt x="63" y="111"/>
                </a:cubicBezTo>
                <a:cubicBezTo>
                  <a:pt x="104" y="134"/>
                  <a:pt x="153" y="133"/>
                  <a:pt x="191" y="111"/>
                </a:cubicBezTo>
                <a:cubicBezTo>
                  <a:pt x="144" y="29"/>
                  <a:pt x="144" y="29"/>
                  <a:pt x="144" y="29"/>
                </a:cubicBezTo>
                <a:cubicBezTo>
                  <a:pt x="135" y="13"/>
                  <a:pt x="112" y="0"/>
                  <a:pt x="94" y="0"/>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1" name="shp257">
            <a:extLst>
              <a:ext uri="{FF2B5EF4-FFF2-40B4-BE49-F238E27FC236}">
                <a16:creationId xmlns:a16="http://schemas.microsoft.com/office/drawing/2014/main" id="{97C09CA2-026A-4014-AB8D-92F6AC234883}"/>
              </a:ext>
            </a:extLst>
          </p:cNvPr>
          <p:cNvSpPr/>
          <p:nvPr/>
        </p:nvSpPr>
        <p:spPr>
          <a:xfrm>
            <a:off x="8955871" y="1216518"/>
            <a:ext cx="967289" cy="684617"/>
          </a:xfrm>
          <a:custGeom>
            <a:avLst/>
            <a:gdLst/>
            <a:ahLst/>
            <a:cxnLst/>
            <a:rect l="l" t="t" r="r" b="b"/>
            <a:pathLst>
              <a:path w="185" h="131" extrusionOk="0">
                <a:moveTo>
                  <a:pt x="87" y="131"/>
                </a:moveTo>
                <a:cubicBezTo>
                  <a:pt x="111" y="131"/>
                  <a:pt x="134" y="119"/>
                  <a:pt x="146" y="98"/>
                </a:cubicBezTo>
                <a:cubicBezTo>
                  <a:pt x="146" y="98"/>
                  <a:pt x="146" y="98"/>
                  <a:pt x="146" y="98"/>
                </a:cubicBezTo>
                <a:cubicBezTo>
                  <a:pt x="185" y="31"/>
                  <a:pt x="185" y="31"/>
                  <a:pt x="185" y="31"/>
                </a:cubicBezTo>
                <a:cubicBezTo>
                  <a:pt x="125" y="0"/>
                  <a:pt x="51" y="22"/>
                  <a:pt x="17" y="81"/>
                </a:cubicBezTo>
                <a:cubicBezTo>
                  <a:pt x="8" y="97"/>
                  <a:pt x="2" y="114"/>
                  <a:pt x="0" y="131"/>
                </a:cubicBezTo>
                <a:cubicBezTo>
                  <a:pt x="87" y="131"/>
                  <a:pt x="87" y="131"/>
                  <a:pt x="87" y="131"/>
                </a:cubicBezTo>
                <a:cubicBezTo>
                  <a:pt x="87" y="131"/>
                  <a:pt x="87" y="131"/>
                  <a:pt x="87" y="131"/>
                </a:cubicBezTo>
                <a:close/>
              </a:path>
            </a:pathLst>
          </a:custGeom>
          <a:solidFill>
            <a:schemeClr val="bg1">
              <a:lumMod val="9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3" name="shp258">
            <a:extLst>
              <a:ext uri="{FF2B5EF4-FFF2-40B4-BE49-F238E27FC236}">
                <a16:creationId xmlns:a16="http://schemas.microsoft.com/office/drawing/2014/main" id="{4114AA11-E5A2-4974-AB8A-D3580A210F65}"/>
              </a:ext>
            </a:extLst>
          </p:cNvPr>
          <p:cNvSpPr/>
          <p:nvPr/>
        </p:nvSpPr>
        <p:spPr>
          <a:xfrm>
            <a:off x="9719206" y="1409737"/>
            <a:ext cx="653607" cy="1098488"/>
          </a:xfrm>
          <a:custGeom>
            <a:avLst/>
            <a:gdLst/>
            <a:ahLst/>
            <a:cxnLst/>
            <a:rect l="l" t="t" r="r" b="b"/>
            <a:pathLst>
              <a:path w="125" h="210" extrusionOk="0">
                <a:moveTo>
                  <a:pt x="13" y="65"/>
                </a:moveTo>
                <a:cubicBezTo>
                  <a:pt x="13" y="65"/>
                  <a:pt x="13" y="65"/>
                  <a:pt x="13" y="65"/>
                </a:cubicBezTo>
                <a:cubicBezTo>
                  <a:pt x="0" y="88"/>
                  <a:pt x="1" y="115"/>
                  <a:pt x="14" y="137"/>
                </a:cubicBezTo>
                <a:cubicBezTo>
                  <a:pt x="14" y="137"/>
                  <a:pt x="14" y="137"/>
                  <a:pt x="14" y="137"/>
                </a:cubicBezTo>
                <a:cubicBezTo>
                  <a:pt x="56" y="210"/>
                  <a:pt x="56" y="210"/>
                  <a:pt x="56" y="210"/>
                </a:cubicBezTo>
                <a:cubicBezTo>
                  <a:pt x="70" y="200"/>
                  <a:pt x="82" y="187"/>
                  <a:pt x="91" y="171"/>
                </a:cubicBezTo>
                <a:cubicBezTo>
                  <a:pt x="125" y="112"/>
                  <a:pt x="107" y="37"/>
                  <a:pt x="50" y="0"/>
                </a:cubicBezTo>
                <a:lnTo>
                  <a:pt x="13" y="6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47" name="shp259">
            <a:extLst>
              <a:ext uri="{FF2B5EF4-FFF2-40B4-BE49-F238E27FC236}">
                <a16:creationId xmlns:a16="http://schemas.microsoft.com/office/drawing/2014/main" id="{ED05A191-AEAE-4FFB-893A-6DBD9345296C}"/>
              </a:ext>
            </a:extLst>
          </p:cNvPr>
          <p:cNvSpPr txBox="1"/>
          <p:nvPr/>
        </p:nvSpPr>
        <p:spPr>
          <a:xfrm>
            <a:off x="9265975" y="2086006"/>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01</a:t>
            </a:r>
            <a:endParaRPr sz="1400"/>
          </a:p>
        </p:txBody>
      </p:sp>
      <p:sp>
        <p:nvSpPr>
          <p:cNvPr id="151" name="shp261">
            <a:extLst>
              <a:ext uri="{FF2B5EF4-FFF2-40B4-BE49-F238E27FC236}">
                <a16:creationId xmlns:a16="http://schemas.microsoft.com/office/drawing/2014/main" id="{84EC4F1F-626E-44A2-BB94-698BB4B5D3FB}"/>
              </a:ext>
            </a:extLst>
          </p:cNvPr>
          <p:cNvSpPr/>
          <p:nvPr/>
        </p:nvSpPr>
        <p:spPr>
          <a:xfrm>
            <a:off x="9797925" y="2854112"/>
            <a:ext cx="627367" cy="1149774"/>
          </a:xfrm>
          <a:custGeom>
            <a:avLst/>
            <a:gdLst/>
            <a:ahLst/>
            <a:cxnLst/>
            <a:rect l="l" t="t" r="r" b="b"/>
            <a:pathLst>
              <a:path w="120" h="220" extrusionOk="0">
                <a:moveTo>
                  <a:pt x="110" y="81"/>
                </a:moveTo>
                <a:cubicBezTo>
                  <a:pt x="63" y="0"/>
                  <a:pt x="63" y="0"/>
                  <a:pt x="63" y="0"/>
                </a:cubicBezTo>
                <a:cubicBezTo>
                  <a:pt x="25" y="22"/>
                  <a:pt x="0" y="63"/>
                  <a:pt x="0" y="110"/>
                </a:cubicBezTo>
                <a:cubicBezTo>
                  <a:pt x="0" y="157"/>
                  <a:pt x="25" y="198"/>
                  <a:pt x="63" y="220"/>
                </a:cubicBezTo>
                <a:cubicBezTo>
                  <a:pt x="110" y="139"/>
                  <a:pt x="110" y="139"/>
                  <a:pt x="110" y="139"/>
                </a:cubicBezTo>
                <a:cubicBezTo>
                  <a:pt x="120" y="123"/>
                  <a:pt x="120" y="97"/>
                  <a:pt x="110" y="81"/>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3" name="shp262">
            <a:extLst>
              <a:ext uri="{FF2B5EF4-FFF2-40B4-BE49-F238E27FC236}">
                <a16:creationId xmlns:a16="http://schemas.microsoft.com/office/drawing/2014/main" id="{38572C8A-6F4B-4049-BD0B-A51D2B5F436F}"/>
              </a:ext>
            </a:extLst>
          </p:cNvPr>
          <p:cNvSpPr/>
          <p:nvPr/>
        </p:nvSpPr>
        <p:spPr>
          <a:xfrm>
            <a:off x="10190327" y="2764659"/>
            <a:ext cx="935087" cy="633330"/>
          </a:xfrm>
          <a:custGeom>
            <a:avLst/>
            <a:gdLst/>
            <a:ahLst/>
            <a:cxnLst/>
            <a:rect l="l" t="t" r="r" b="b"/>
            <a:pathLst>
              <a:path w="179" h="121" extrusionOk="0">
                <a:moveTo>
                  <a:pt x="44" y="86"/>
                </a:moveTo>
                <a:cubicBezTo>
                  <a:pt x="55" y="106"/>
                  <a:pt x="77" y="120"/>
                  <a:pt x="102" y="121"/>
                </a:cubicBezTo>
                <a:cubicBezTo>
                  <a:pt x="102" y="121"/>
                  <a:pt x="102" y="121"/>
                  <a:pt x="102" y="121"/>
                </a:cubicBezTo>
                <a:cubicBezTo>
                  <a:pt x="179" y="121"/>
                  <a:pt x="179" y="121"/>
                  <a:pt x="179" y="121"/>
                </a:cubicBezTo>
                <a:cubicBezTo>
                  <a:pt x="176" y="53"/>
                  <a:pt x="120" y="0"/>
                  <a:pt x="52" y="0"/>
                </a:cubicBezTo>
                <a:cubicBezTo>
                  <a:pt x="34" y="0"/>
                  <a:pt x="16" y="4"/>
                  <a:pt x="0" y="11"/>
                </a:cubicBezTo>
                <a:cubicBezTo>
                  <a:pt x="44" y="86"/>
                  <a:pt x="44" y="86"/>
                  <a:pt x="44" y="86"/>
                </a:cubicBezTo>
                <a:cubicBezTo>
                  <a:pt x="44" y="86"/>
                  <a:pt x="44" y="86"/>
                  <a:pt x="44" y="86"/>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55" name="shp263">
            <a:extLst>
              <a:ext uri="{FF2B5EF4-FFF2-40B4-BE49-F238E27FC236}">
                <a16:creationId xmlns:a16="http://schemas.microsoft.com/office/drawing/2014/main" id="{DCE3592B-1642-4941-A7D2-D68400937B9E}"/>
              </a:ext>
            </a:extLst>
          </p:cNvPr>
          <p:cNvSpPr/>
          <p:nvPr/>
        </p:nvSpPr>
        <p:spPr>
          <a:xfrm>
            <a:off x="10190327" y="3465973"/>
            <a:ext cx="935087" cy="632137"/>
          </a:xfrm>
          <a:custGeom>
            <a:avLst/>
            <a:gdLst/>
            <a:ahLst/>
            <a:cxnLst/>
            <a:rect l="l" t="t" r="r" b="b"/>
            <a:pathLst>
              <a:path w="179" h="121" extrusionOk="0">
                <a:moveTo>
                  <a:pt x="105" y="0"/>
                </a:moveTo>
                <a:cubicBezTo>
                  <a:pt x="105" y="0"/>
                  <a:pt x="105" y="0"/>
                  <a:pt x="105" y="0"/>
                </a:cubicBezTo>
                <a:cubicBezTo>
                  <a:pt x="78" y="0"/>
                  <a:pt x="55" y="15"/>
                  <a:pt x="43" y="36"/>
                </a:cubicBezTo>
                <a:cubicBezTo>
                  <a:pt x="43" y="36"/>
                  <a:pt x="43" y="36"/>
                  <a:pt x="43" y="36"/>
                </a:cubicBezTo>
                <a:cubicBezTo>
                  <a:pt x="0" y="110"/>
                  <a:pt x="0" y="110"/>
                  <a:pt x="0" y="110"/>
                </a:cubicBezTo>
                <a:cubicBezTo>
                  <a:pt x="16" y="117"/>
                  <a:pt x="34" y="121"/>
                  <a:pt x="52" y="121"/>
                </a:cubicBezTo>
                <a:cubicBezTo>
                  <a:pt x="120" y="121"/>
                  <a:pt x="176" y="67"/>
                  <a:pt x="179" y="0"/>
                </a:cubicBezTo>
                <a:lnTo>
                  <a:pt x="105"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7" name="shp264">
            <a:extLst>
              <a:ext uri="{FF2B5EF4-FFF2-40B4-BE49-F238E27FC236}">
                <a16:creationId xmlns:a16="http://schemas.microsoft.com/office/drawing/2014/main" id="{EDA5AF77-1E33-4380-AC14-FE4541435468}"/>
              </a:ext>
            </a:extLst>
          </p:cNvPr>
          <p:cNvSpPr txBox="1"/>
          <p:nvPr/>
        </p:nvSpPr>
        <p:spPr>
          <a:xfrm>
            <a:off x="9914811" y="323697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02</a:t>
            </a:r>
            <a:endParaRPr sz="1400"/>
          </a:p>
        </p:txBody>
      </p:sp>
      <p:sp>
        <p:nvSpPr>
          <p:cNvPr id="161" name="shp266">
            <a:extLst>
              <a:ext uri="{FF2B5EF4-FFF2-40B4-BE49-F238E27FC236}">
                <a16:creationId xmlns:a16="http://schemas.microsoft.com/office/drawing/2014/main" id="{1565F048-11E1-4690-BF16-2901649408D4}"/>
              </a:ext>
            </a:extLst>
          </p:cNvPr>
          <p:cNvSpPr/>
          <p:nvPr/>
        </p:nvSpPr>
        <p:spPr>
          <a:xfrm>
            <a:off x="8955871" y="4187565"/>
            <a:ext cx="998300" cy="701315"/>
          </a:xfrm>
          <a:custGeom>
            <a:avLst/>
            <a:gdLst/>
            <a:ahLst/>
            <a:cxnLst/>
            <a:rect l="l" t="t" r="r" b="b"/>
            <a:pathLst>
              <a:path w="191" h="134" extrusionOk="0">
                <a:moveTo>
                  <a:pt x="144" y="105"/>
                </a:moveTo>
                <a:cubicBezTo>
                  <a:pt x="191" y="24"/>
                  <a:pt x="191" y="24"/>
                  <a:pt x="191" y="24"/>
                </a:cubicBezTo>
                <a:cubicBezTo>
                  <a:pt x="153" y="2"/>
                  <a:pt x="104" y="0"/>
                  <a:pt x="63" y="24"/>
                </a:cubicBezTo>
                <a:cubicBezTo>
                  <a:pt x="23" y="47"/>
                  <a:pt x="0" y="90"/>
                  <a:pt x="0" y="134"/>
                </a:cubicBezTo>
                <a:cubicBezTo>
                  <a:pt x="94" y="134"/>
                  <a:pt x="94" y="134"/>
                  <a:pt x="94" y="134"/>
                </a:cubicBezTo>
                <a:cubicBezTo>
                  <a:pt x="112" y="134"/>
                  <a:pt x="135" y="121"/>
                  <a:pt x="144" y="105"/>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3" name="shp267">
            <a:extLst>
              <a:ext uri="{FF2B5EF4-FFF2-40B4-BE49-F238E27FC236}">
                <a16:creationId xmlns:a16="http://schemas.microsoft.com/office/drawing/2014/main" id="{B8E00478-15AF-40F6-B966-62F5FF36F63D}"/>
              </a:ext>
            </a:extLst>
          </p:cNvPr>
          <p:cNvSpPr/>
          <p:nvPr/>
        </p:nvSpPr>
        <p:spPr>
          <a:xfrm>
            <a:off x="9714436" y="4349774"/>
            <a:ext cx="658377" cy="1098488"/>
          </a:xfrm>
          <a:custGeom>
            <a:avLst/>
            <a:gdLst/>
            <a:ahLst/>
            <a:cxnLst/>
            <a:rect l="l" t="t" r="r" b="b"/>
            <a:pathLst>
              <a:path w="126" h="210" extrusionOk="0">
                <a:moveTo>
                  <a:pt x="14" y="75"/>
                </a:moveTo>
                <a:cubicBezTo>
                  <a:pt x="1" y="95"/>
                  <a:pt x="0" y="121"/>
                  <a:pt x="13" y="143"/>
                </a:cubicBezTo>
                <a:cubicBezTo>
                  <a:pt x="13" y="143"/>
                  <a:pt x="13" y="143"/>
                  <a:pt x="13" y="143"/>
                </a:cubicBezTo>
                <a:cubicBezTo>
                  <a:pt x="51" y="210"/>
                  <a:pt x="51" y="210"/>
                  <a:pt x="51" y="210"/>
                </a:cubicBezTo>
                <a:cubicBezTo>
                  <a:pt x="108" y="173"/>
                  <a:pt x="126" y="98"/>
                  <a:pt x="92" y="39"/>
                </a:cubicBezTo>
                <a:cubicBezTo>
                  <a:pt x="83" y="23"/>
                  <a:pt x="71" y="10"/>
                  <a:pt x="57" y="0"/>
                </a:cubicBezTo>
                <a:cubicBezTo>
                  <a:pt x="14" y="75"/>
                  <a:pt x="14" y="75"/>
                  <a:pt x="14" y="75"/>
                </a:cubicBezTo>
                <a:cubicBezTo>
                  <a:pt x="14" y="75"/>
                  <a:pt x="14" y="75"/>
                  <a:pt x="14" y="7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65" name="shp268">
            <a:extLst>
              <a:ext uri="{FF2B5EF4-FFF2-40B4-BE49-F238E27FC236}">
                <a16:creationId xmlns:a16="http://schemas.microsoft.com/office/drawing/2014/main" id="{97D9FE1E-B27F-4D5E-A597-304349C5D935}"/>
              </a:ext>
            </a:extLst>
          </p:cNvPr>
          <p:cNvSpPr/>
          <p:nvPr/>
        </p:nvSpPr>
        <p:spPr>
          <a:xfrm>
            <a:off x="8955871" y="4956864"/>
            <a:ext cx="967289" cy="684617"/>
          </a:xfrm>
          <a:custGeom>
            <a:avLst/>
            <a:gdLst/>
            <a:ahLst/>
            <a:cxnLst/>
            <a:rect l="l" t="t" r="r" b="b"/>
            <a:pathLst>
              <a:path w="185" h="131" extrusionOk="0">
                <a:moveTo>
                  <a:pt x="148" y="36"/>
                </a:moveTo>
                <a:cubicBezTo>
                  <a:pt x="148" y="36"/>
                  <a:pt x="148" y="36"/>
                  <a:pt x="148" y="36"/>
                </a:cubicBezTo>
                <a:cubicBezTo>
                  <a:pt x="134" y="13"/>
                  <a:pt x="110" y="0"/>
                  <a:pt x="85" y="0"/>
                </a:cubicBezTo>
                <a:cubicBezTo>
                  <a:pt x="85" y="0"/>
                  <a:pt x="85" y="0"/>
                  <a:pt x="85" y="0"/>
                </a:cubicBezTo>
                <a:cubicBezTo>
                  <a:pt x="0" y="0"/>
                  <a:pt x="0" y="0"/>
                  <a:pt x="0" y="0"/>
                </a:cubicBezTo>
                <a:cubicBezTo>
                  <a:pt x="2" y="18"/>
                  <a:pt x="8" y="35"/>
                  <a:pt x="17" y="51"/>
                </a:cubicBezTo>
                <a:cubicBezTo>
                  <a:pt x="51" y="110"/>
                  <a:pt x="125" y="131"/>
                  <a:pt x="185" y="101"/>
                </a:cubicBezTo>
                <a:lnTo>
                  <a:pt x="148" y="3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7" name="shp269">
            <a:extLst>
              <a:ext uri="{FF2B5EF4-FFF2-40B4-BE49-F238E27FC236}">
                <a16:creationId xmlns:a16="http://schemas.microsoft.com/office/drawing/2014/main" id="{8C4C33EF-4267-480E-892D-690BC259800A}"/>
              </a:ext>
            </a:extLst>
          </p:cNvPr>
          <p:cNvSpPr txBox="1"/>
          <p:nvPr/>
        </p:nvSpPr>
        <p:spPr>
          <a:xfrm>
            <a:off x="9248085" y="4381977"/>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03</a:t>
            </a:r>
            <a:endParaRPr sz="1400"/>
          </a:p>
        </p:txBody>
      </p:sp>
      <p:sp>
        <p:nvSpPr>
          <p:cNvPr id="171" name="shp271">
            <a:extLst>
              <a:ext uri="{FF2B5EF4-FFF2-40B4-BE49-F238E27FC236}">
                <a16:creationId xmlns:a16="http://schemas.microsoft.com/office/drawing/2014/main" id="{6D0012CA-59FA-4031-8891-5979BB8C67F1}"/>
              </a:ext>
            </a:extLst>
          </p:cNvPr>
          <p:cNvSpPr/>
          <p:nvPr/>
        </p:nvSpPr>
        <p:spPr>
          <a:xfrm>
            <a:off x="7602142" y="4187565"/>
            <a:ext cx="998300" cy="701315"/>
          </a:xfrm>
          <a:custGeom>
            <a:avLst/>
            <a:gdLst/>
            <a:ahLst/>
            <a:cxnLst/>
            <a:rect l="l" t="t" r="r" b="b"/>
            <a:pathLst>
              <a:path w="191" h="134" extrusionOk="0">
                <a:moveTo>
                  <a:pt x="97" y="134"/>
                </a:moveTo>
                <a:cubicBezTo>
                  <a:pt x="191" y="134"/>
                  <a:pt x="191" y="134"/>
                  <a:pt x="191" y="134"/>
                </a:cubicBezTo>
                <a:cubicBezTo>
                  <a:pt x="191" y="90"/>
                  <a:pt x="169" y="47"/>
                  <a:pt x="128" y="24"/>
                </a:cubicBezTo>
                <a:cubicBezTo>
                  <a:pt x="87" y="0"/>
                  <a:pt x="38" y="2"/>
                  <a:pt x="0" y="24"/>
                </a:cubicBezTo>
                <a:cubicBezTo>
                  <a:pt x="47" y="105"/>
                  <a:pt x="47" y="105"/>
                  <a:pt x="47" y="105"/>
                </a:cubicBezTo>
                <a:cubicBezTo>
                  <a:pt x="57" y="121"/>
                  <a:pt x="79" y="134"/>
                  <a:pt x="97" y="134"/>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73" name="shp272">
            <a:extLst>
              <a:ext uri="{FF2B5EF4-FFF2-40B4-BE49-F238E27FC236}">
                <a16:creationId xmlns:a16="http://schemas.microsoft.com/office/drawing/2014/main" id="{3D92E6A6-5A3F-4C6A-A1B4-5FDB8F467876}"/>
              </a:ext>
            </a:extLst>
          </p:cNvPr>
          <p:cNvSpPr/>
          <p:nvPr/>
        </p:nvSpPr>
        <p:spPr>
          <a:xfrm>
            <a:off x="7633153" y="4956864"/>
            <a:ext cx="967289" cy="684617"/>
          </a:xfrm>
          <a:custGeom>
            <a:avLst/>
            <a:gdLst/>
            <a:ahLst/>
            <a:cxnLst/>
            <a:rect l="l" t="t" r="r" b="b"/>
            <a:pathLst>
              <a:path w="185" h="131" extrusionOk="0">
                <a:moveTo>
                  <a:pt x="98" y="0"/>
                </a:moveTo>
                <a:cubicBezTo>
                  <a:pt x="74" y="0"/>
                  <a:pt x="51" y="12"/>
                  <a:pt x="39" y="34"/>
                </a:cubicBezTo>
                <a:cubicBezTo>
                  <a:pt x="39" y="34"/>
                  <a:pt x="39" y="34"/>
                  <a:pt x="39" y="34"/>
                </a:cubicBezTo>
                <a:cubicBezTo>
                  <a:pt x="0" y="101"/>
                  <a:pt x="0" y="101"/>
                  <a:pt x="0" y="101"/>
                </a:cubicBezTo>
                <a:cubicBezTo>
                  <a:pt x="60" y="131"/>
                  <a:pt x="134" y="110"/>
                  <a:pt x="168" y="51"/>
                </a:cubicBezTo>
                <a:cubicBezTo>
                  <a:pt x="178" y="35"/>
                  <a:pt x="183" y="18"/>
                  <a:pt x="185" y="0"/>
                </a:cubicBezTo>
                <a:cubicBezTo>
                  <a:pt x="98" y="0"/>
                  <a:pt x="98" y="0"/>
                  <a:pt x="98" y="0"/>
                </a:cubicBezTo>
                <a:cubicBezTo>
                  <a:pt x="98" y="0"/>
                  <a:pt x="98" y="0"/>
                  <a:pt x="98" y="0"/>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75" name="shp273">
            <a:extLst>
              <a:ext uri="{FF2B5EF4-FFF2-40B4-BE49-F238E27FC236}">
                <a16:creationId xmlns:a16="http://schemas.microsoft.com/office/drawing/2014/main" id="{A1983E18-0751-408F-AA3E-F8EA3CC9AB12}"/>
              </a:ext>
            </a:extLst>
          </p:cNvPr>
          <p:cNvSpPr/>
          <p:nvPr/>
        </p:nvSpPr>
        <p:spPr>
          <a:xfrm>
            <a:off x="7183500" y="4349774"/>
            <a:ext cx="653607" cy="1098488"/>
          </a:xfrm>
          <a:custGeom>
            <a:avLst/>
            <a:gdLst/>
            <a:ahLst/>
            <a:cxnLst/>
            <a:rect l="l" t="t" r="r" b="b"/>
            <a:pathLst>
              <a:path w="125" h="210" extrusionOk="0">
                <a:moveTo>
                  <a:pt x="112" y="146"/>
                </a:moveTo>
                <a:cubicBezTo>
                  <a:pt x="112" y="146"/>
                  <a:pt x="112" y="146"/>
                  <a:pt x="112" y="146"/>
                </a:cubicBezTo>
                <a:cubicBezTo>
                  <a:pt x="125" y="123"/>
                  <a:pt x="124" y="95"/>
                  <a:pt x="111" y="73"/>
                </a:cubicBezTo>
                <a:cubicBezTo>
                  <a:pt x="111" y="73"/>
                  <a:pt x="111" y="73"/>
                  <a:pt x="111" y="73"/>
                </a:cubicBezTo>
                <a:cubicBezTo>
                  <a:pt x="69" y="0"/>
                  <a:pt x="69" y="0"/>
                  <a:pt x="69" y="0"/>
                </a:cubicBezTo>
                <a:cubicBezTo>
                  <a:pt x="55" y="10"/>
                  <a:pt x="43" y="23"/>
                  <a:pt x="34" y="39"/>
                </a:cubicBezTo>
                <a:cubicBezTo>
                  <a:pt x="0" y="98"/>
                  <a:pt x="18" y="173"/>
                  <a:pt x="75" y="210"/>
                </a:cubicBezTo>
                <a:lnTo>
                  <a:pt x="112" y="14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77" name="shp274">
            <a:extLst>
              <a:ext uri="{FF2B5EF4-FFF2-40B4-BE49-F238E27FC236}">
                <a16:creationId xmlns:a16="http://schemas.microsoft.com/office/drawing/2014/main" id="{0AD8B5EB-7C71-40E6-B4D7-8BB8256B3007}"/>
              </a:ext>
            </a:extLst>
          </p:cNvPr>
          <p:cNvSpPr txBox="1"/>
          <p:nvPr/>
        </p:nvSpPr>
        <p:spPr>
          <a:xfrm>
            <a:off x="7926560" y="4387941"/>
            <a:ext cx="428183" cy="3828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04</a:t>
            </a:r>
            <a:endParaRPr sz="1400"/>
          </a:p>
        </p:txBody>
      </p:sp>
      <p:sp>
        <p:nvSpPr>
          <p:cNvPr id="181" name="shp276">
            <a:extLst>
              <a:ext uri="{FF2B5EF4-FFF2-40B4-BE49-F238E27FC236}">
                <a16:creationId xmlns:a16="http://schemas.microsoft.com/office/drawing/2014/main" id="{CCE55C83-FD0B-492E-9479-89D4D621BFB0}"/>
              </a:ext>
            </a:extLst>
          </p:cNvPr>
          <p:cNvSpPr/>
          <p:nvPr/>
        </p:nvSpPr>
        <p:spPr>
          <a:xfrm>
            <a:off x="7131021" y="2854112"/>
            <a:ext cx="627367" cy="1149774"/>
          </a:xfrm>
          <a:custGeom>
            <a:avLst/>
            <a:gdLst/>
            <a:ahLst/>
            <a:cxnLst/>
            <a:rect l="l" t="t" r="r" b="b"/>
            <a:pathLst>
              <a:path w="120" h="220" extrusionOk="0">
                <a:moveTo>
                  <a:pt x="10" y="139"/>
                </a:moveTo>
                <a:cubicBezTo>
                  <a:pt x="57" y="220"/>
                  <a:pt x="57" y="220"/>
                  <a:pt x="57" y="220"/>
                </a:cubicBezTo>
                <a:cubicBezTo>
                  <a:pt x="95" y="198"/>
                  <a:pt x="120" y="157"/>
                  <a:pt x="120" y="110"/>
                </a:cubicBezTo>
                <a:cubicBezTo>
                  <a:pt x="120" y="63"/>
                  <a:pt x="95" y="22"/>
                  <a:pt x="57" y="0"/>
                </a:cubicBezTo>
                <a:cubicBezTo>
                  <a:pt x="10" y="81"/>
                  <a:pt x="10" y="81"/>
                  <a:pt x="10" y="81"/>
                </a:cubicBezTo>
                <a:cubicBezTo>
                  <a:pt x="0" y="97"/>
                  <a:pt x="0" y="123"/>
                  <a:pt x="10" y="139"/>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3" name="shp277">
            <a:extLst>
              <a:ext uri="{FF2B5EF4-FFF2-40B4-BE49-F238E27FC236}">
                <a16:creationId xmlns:a16="http://schemas.microsoft.com/office/drawing/2014/main" id="{E38860FD-2578-4B1D-9B74-CEC99C36C524}"/>
              </a:ext>
            </a:extLst>
          </p:cNvPr>
          <p:cNvSpPr/>
          <p:nvPr/>
        </p:nvSpPr>
        <p:spPr>
          <a:xfrm>
            <a:off x="6430899" y="3465973"/>
            <a:ext cx="936279" cy="632137"/>
          </a:xfrm>
          <a:custGeom>
            <a:avLst/>
            <a:gdLst/>
            <a:ahLst/>
            <a:cxnLst/>
            <a:rect l="l" t="t" r="r" b="b"/>
            <a:pathLst>
              <a:path w="179" h="121" extrusionOk="0">
                <a:moveTo>
                  <a:pt x="135" y="34"/>
                </a:moveTo>
                <a:cubicBezTo>
                  <a:pt x="124" y="14"/>
                  <a:pt x="102" y="0"/>
                  <a:pt x="77" y="0"/>
                </a:cubicBezTo>
                <a:cubicBezTo>
                  <a:pt x="77" y="0"/>
                  <a:pt x="77" y="0"/>
                  <a:pt x="77" y="0"/>
                </a:cubicBezTo>
                <a:cubicBezTo>
                  <a:pt x="0" y="0"/>
                  <a:pt x="0" y="0"/>
                  <a:pt x="0" y="0"/>
                </a:cubicBezTo>
                <a:cubicBezTo>
                  <a:pt x="3" y="67"/>
                  <a:pt x="59" y="121"/>
                  <a:pt x="127" y="121"/>
                </a:cubicBezTo>
                <a:cubicBezTo>
                  <a:pt x="145" y="121"/>
                  <a:pt x="163" y="117"/>
                  <a:pt x="179" y="110"/>
                </a:cubicBezTo>
                <a:cubicBezTo>
                  <a:pt x="135" y="34"/>
                  <a:pt x="135" y="34"/>
                  <a:pt x="135" y="34"/>
                </a:cubicBezTo>
                <a:cubicBezTo>
                  <a:pt x="135" y="34"/>
                  <a:pt x="135" y="34"/>
                  <a:pt x="135" y="34"/>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85" name="shp278">
            <a:extLst>
              <a:ext uri="{FF2B5EF4-FFF2-40B4-BE49-F238E27FC236}">
                <a16:creationId xmlns:a16="http://schemas.microsoft.com/office/drawing/2014/main" id="{1152D485-8EDD-4B3D-BA6D-D0F99B770817}"/>
              </a:ext>
            </a:extLst>
          </p:cNvPr>
          <p:cNvSpPr/>
          <p:nvPr/>
        </p:nvSpPr>
        <p:spPr>
          <a:xfrm>
            <a:off x="6430899" y="2764659"/>
            <a:ext cx="936279" cy="633330"/>
          </a:xfrm>
          <a:custGeom>
            <a:avLst/>
            <a:gdLst/>
            <a:ahLst/>
            <a:cxnLst/>
            <a:rect l="l" t="t" r="r" b="b"/>
            <a:pathLst>
              <a:path w="179" h="121" extrusionOk="0">
                <a:moveTo>
                  <a:pt x="74" y="121"/>
                </a:moveTo>
                <a:cubicBezTo>
                  <a:pt x="74" y="121"/>
                  <a:pt x="74" y="121"/>
                  <a:pt x="74" y="121"/>
                </a:cubicBezTo>
                <a:cubicBezTo>
                  <a:pt x="101" y="120"/>
                  <a:pt x="124" y="106"/>
                  <a:pt x="136" y="84"/>
                </a:cubicBezTo>
                <a:cubicBezTo>
                  <a:pt x="136" y="84"/>
                  <a:pt x="136" y="84"/>
                  <a:pt x="136" y="84"/>
                </a:cubicBezTo>
                <a:cubicBezTo>
                  <a:pt x="179" y="11"/>
                  <a:pt x="179" y="11"/>
                  <a:pt x="179" y="11"/>
                </a:cubicBezTo>
                <a:cubicBezTo>
                  <a:pt x="163" y="4"/>
                  <a:pt x="145" y="0"/>
                  <a:pt x="127" y="0"/>
                </a:cubicBezTo>
                <a:cubicBezTo>
                  <a:pt x="59" y="0"/>
                  <a:pt x="3" y="53"/>
                  <a:pt x="0" y="121"/>
                </a:cubicBezTo>
                <a:lnTo>
                  <a:pt x="74" y="121"/>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7" name="shp279">
            <a:extLst>
              <a:ext uri="{FF2B5EF4-FFF2-40B4-BE49-F238E27FC236}">
                <a16:creationId xmlns:a16="http://schemas.microsoft.com/office/drawing/2014/main" id="{7330B930-6CF2-4956-BD01-75001B1C77EB}"/>
              </a:ext>
            </a:extLst>
          </p:cNvPr>
          <p:cNvSpPr txBox="1"/>
          <p:nvPr/>
        </p:nvSpPr>
        <p:spPr>
          <a:xfrm>
            <a:off x="7277724" y="3251285"/>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dirty="0">
                <a:solidFill>
                  <a:srgbClr val="FFFFFF"/>
                </a:solidFill>
                <a:latin typeface="Open Sans SemiBold"/>
                <a:ea typeface="Open Sans SemiBold"/>
                <a:cs typeface="Open Sans SemiBold"/>
                <a:sym typeface="Open Sans SemiBold"/>
              </a:rPr>
              <a:t>05</a:t>
            </a:r>
            <a:endParaRPr sz="1400" dirty="0"/>
          </a:p>
        </p:txBody>
      </p:sp>
      <p:sp>
        <p:nvSpPr>
          <p:cNvPr id="189" name="shp280">
            <a:extLst>
              <a:ext uri="{FF2B5EF4-FFF2-40B4-BE49-F238E27FC236}">
                <a16:creationId xmlns:a16="http://schemas.microsoft.com/office/drawing/2014/main" id="{C0B07FDB-37A7-4B7A-9D54-938F2211F378}"/>
              </a:ext>
            </a:extLst>
          </p:cNvPr>
          <p:cNvSpPr txBox="1"/>
          <p:nvPr/>
        </p:nvSpPr>
        <p:spPr>
          <a:xfrm>
            <a:off x="6647973" y="2916134"/>
            <a:ext cx="447267" cy="345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lang="en-US" sz="1400" dirty="0"/>
          </a:p>
        </p:txBody>
      </p:sp>
      <p:pic>
        <p:nvPicPr>
          <p:cNvPr id="193" name="shp281" descr="Handshake">
            <a:extLst>
              <a:ext uri="{FF2B5EF4-FFF2-40B4-BE49-F238E27FC236}">
                <a16:creationId xmlns:a16="http://schemas.microsoft.com/office/drawing/2014/main" id="{3168D293-06D2-43EF-AB98-FC64D61E8B0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8085" y="1430043"/>
            <a:ext cx="426574" cy="426574"/>
          </a:xfrm>
          <a:prstGeom prst="rect">
            <a:avLst/>
          </a:prstGeom>
        </p:spPr>
      </p:pic>
      <p:pic>
        <p:nvPicPr>
          <p:cNvPr id="195" name="shp282" descr="Calligraphy Pen">
            <a:extLst>
              <a:ext uri="{FF2B5EF4-FFF2-40B4-BE49-F238E27FC236}">
                <a16:creationId xmlns:a16="http://schemas.microsoft.com/office/drawing/2014/main" id="{4A6AFF5C-BAC8-4711-925F-CD51DDD2D6B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7724" y="1745693"/>
            <a:ext cx="426574" cy="426574"/>
          </a:xfrm>
          <a:prstGeom prst="rect">
            <a:avLst/>
          </a:prstGeom>
        </p:spPr>
      </p:pic>
      <p:pic>
        <p:nvPicPr>
          <p:cNvPr id="197" name="shp283" descr="Customer review">
            <a:extLst>
              <a:ext uri="{FF2B5EF4-FFF2-40B4-BE49-F238E27FC236}">
                <a16:creationId xmlns:a16="http://schemas.microsoft.com/office/drawing/2014/main" id="{B963E7A5-BFC7-450B-8F64-80F6FFF64BF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44573" y="3577312"/>
            <a:ext cx="426574" cy="426574"/>
          </a:xfrm>
          <a:prstGeom prst="rect">
            <a:avLst/>
          </a:prstGeom>
        </p:spPr>
      </p:pic>
      <p:pic>
        <p:nvPicPr>
          <p:cNvPr id="199" name="shp284" descr="Clipboard Partially Checked">
            <a:extLst>
              <a:ext uri="{FF2B5EF4-FFF2-40B4-BE49-F238E27FC236}">
                <a16:creationId xmlns:a16="http://schemas.microsoft.com/office/drawing/2014/main" id="{AF216EE2-9B07-4CCC-862F-899F6523F33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65844" y="2875789"/>
            <a:ext cx="426574" cy="426574"/>
          </a:xfrm>
          <a:prstGeom prst="rect">
            <a:avLst/>
          </a:prstGeom>
        </p:spPr>
      </p:pic>
      <p:pic>
        <p:nvPicPr>
          <p:cNvPr id="201" name="shp285" descr="Presentation with checklist">
            <a:extLst>
              <a:ext uri="{FF2B5EF4-FFF2-40B4-BE49-F238E27FC236}">
                <a16:creationId xmlns:a16="http://schemas.microsoft.com/office/drawing/2014/main" id="{3677E445-477E-4912-AB32-2E696033D2A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25963" y="5057052"/>
            <a:ext cx="426574" cy="426574"/>
          </a:xfrm>
          <a:prstGeom prst="rect">
            <a:avLst/>
          </a:prstGeom>
        </p:spPr>
      </p:pic>
      <p:pic>
        <p:nvPicPr>
          <p:cNvPr id="203" name="shp286" descr="User network">
            <a:extLst>
              <a:ext uri="{FF2B5EF4-FFF2-40B4-BE49-F238E27FC236}">
                <a16:creationId xmlns:a16="http://schemas.microsoft.com/office/drawing/2014/main" id="{3F84B39F-1F81-45DA-BC10-5F5F99E36BB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21247" y="4680314"/>
            <a:ext cx="426574" cy="426574"/>
          </a:xfrm>
          <a:prstGeom prst="rect">
            <a:avLst/>
          </a:prstGeom>
        </p:spPr>
      </p:pic>
      <p:sp>
        <p:nvSpPr>
          <p:cNvPr id="6" name="shp246">
            <a:extLst>
              <a:ext uri="{FF2B5EF4-FFF2-40B4-BE49-F238E27FC236}">
                <a16:creationId xmlns:a16="http://schemas.microsoft.com/office/drawing/2014/main" id="{F2224B98-1EC0-DF0A-98BE-71FAB9A240A9}"/>
              </a:ext>
            </a:extLst>
          </p:cNvPr>
          <p:cNvSpPr txBox="1">
            <a:spLocks/>
          </p:cNvSpPr>
          <p:nvPr/>
        </p:nvSpPr>
        <p:spPr>
          <a:xfrm>
            <a:off x="602238" y="4374335"/>
            <a:ext cx="4293008" cy="1413381"/>
          </a:xfrm>
          <a:prstGeom prst="rect">
            <a:avLst/>
          </a:prstGeom>
        </p:spPr>
        <p:txBody>
          <a:bodyPr anchor="b"/>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IN" sz="2000" dirty="0">
                <a:solidFill>
                  <a:schemeClr val="accent6"/>
                </a:solidFill>
                <a:latin typeface="+mj-lt"/>
              </a:rPr>
              <a:t>Colour</a:t>
            </a:r>
          </a:p>
          <a:p>
            <a:pPr marL="0" indent="0" algn="r">
              <a:buNone/>
            </a:pPr>
            <a:r>
              <a:rPr lang="en-IN" sz="2000" dirty="0">
                <a:solidFill>
                  <a:schemeClr val="accent6"/>
                </a:solidFill>
                <a:latin typeface="+mj-lt"/>
              </a:rPr>
              <a:t>Typography</a:t>
            </a:r>
          </a:p>
          <a:p>
            <a:pPr marL="0" indent="0" algn="r">
              <a:buNone/>
            </a:pPr>
            <a:r>
              <a:rPr lang="en-IN" sz="2000" dirty="0">
                <a:solidFill>
                  <a:schemeClr val="accent6"/>
                </a:solidFill>
                <a:latin typeface="+mj-lt"/>
              </a:rPr>
              <a:t>Sizing and spacing</a:t>
            </a:r>
          </a:p>
          <a:p>
            <a:pPr marL="0" indent="0" algn="r">
              <a:buNone/>
            </a:pPr>
            <a:r>
              <a:rPr lang="en-IN" sz="2000" dirty="0">
                <a:solidFill>
                  <a:schemeClr val="accent6"/>
                </a:solidFill>
                <a:latin typeface="+mj-lt"/>
              </a:rPr>
              <a:t>Imagery</a:t>
            </a:r>
            <a:br>
              <a:rPr lang="en-IN" sz="2000" dirty="0">
                <a:solidFill>
                  <a:schemeClr val="accent6"/>
                </a:solidFill>
                <a:latin typeface="+mj-lt"/>
              </a:rPr>
            </a:br>
            <a:endParaRPr lang="en-IN" sz="2000" dirty="0">
              <a:solidFill>
                <a:schemeClr val="accent6"/>
              </a:solidFill>
              <a:latin typeface="+mj-lt"/>
            </a:endParaRPr>
          </a:p>
        </p:txBody>
      </p:sp>
      <p:sp>
        <p:nvSpPr>
          <p:cNvPr id="12" name="shp278">
            <a:extLst>
              <a:ext uri="{FF2B5EF4-FFF2-40B4-BE49-F238E27FC236}">
                <a16:creationId xmlns:a16="http://schemas.microsoft.com/office/drawing/2014/main" id="{4A514DA8-02B9-E719-C829-A0D4AEB23463}"/>
              </a:ext>
            </a:extLst>
          </p:cNvPr>
          <p:cNvSpPr/>
          <p:nvPr/>
        </p:nvSpPr>
        <p:spPr>
          <a:xfrm>
            <a:off x="6430899" y="2764167"/>
            <a:ext cx="936279" cy="633330"/>
          </a:xfrm>
          <a:custGeom>
            <a:avLst/>
            <a:gdLst/>
            <a:ahLst/>
            <a:cxnLst/>
            <a:rect l="l" t="t" r="r" b="b"/>
            <a:pathLst>
              <a:path w="179" h="121" extrusionOk="0">
                <a:moveTo>
                  <a:pt x="74" y="121"/>
                </a:moveTo>
                <a:cubicBezTo>
                  <a:pt x="74" y="121"/>
                  <a:pt x="74" y="121"/>
                  <a:pt x="74" y="121"/>
                </a:cubicBezTo>
                <a:cubicBezTo>
                  <a:pt x="101" y="120"/>
                  <a:pt x="124" y="106"/>
                  <a:pt x="136" y="84"/>
                </a:cubicBezTo>
                <a:cubicBezTo>
                  <a:pt x="136" y="84"/>
                  <a:pt x="136" y="84"/>
                  <a:pt x="136" y="84"/>
                </a:cubicBezTo>
                <a:cubicBezTo>
                  <a:pt x="179" y="11"/>
                  <a:pt x="179" y="11"/>
                  <a:pt x="179" y="11"/>
                </a:cubicBezTo>
                <a:cubicBezTo>
                  <a:pt x="163" y="4"/>
                  <a:pt x="145" y="0"/>
                  <a:pt x="127" y="0"/>
                </a:cubicBezTo>
                <a:cubicBezTo>
                  <a:pt x="59" y="0"/>
                  <a:pt x="3" y="53"/>
                  <a:pt x="0" y="121"/>
                </a:cubicBezTo>
                <a:lnTo>
                  <a:pt x="74" y="121"/>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9846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p287"/>
          <p:cNvSpPr/>
          <p:nvPr/>
        </p:nvSpPr>
        <p:spPr>
          <a:xfrm rot="16200000">
            <a:off x="11496471" y="6177657"/>
            <a:ext cx="442895" cy="699810"/>
          </a:xfrm>
          <a:prstGeom prst="round2SameRect">
            <a:avLst>
              <a:gd name="adj1" fmla="val 50000"/>
              <a:gd name="adj2"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hp288"/>
          <p:cNvSpPr txBox="1"/>
          <p:nvPr/>
        </p:nvSpPr>
        <p:spPr>
          <a:xfrm>
            <a:off x="11463514" y="6327507"/>
            <a:ext cx="575735" cy="400110"/>
          </a:xfrm>
          <a:prstGeom prst="rect">
            <a:avLst/>
          </a:prstGeom>
          <a:noFill/>
        </p:spPr>
        <p:txBody>
          <a:bodyPr wrap="square" rtlCol="0">
            <a:spAutoFit/>
          </a:bodyPr>
          <a:lstStyle/>
          <a:p>
            <a:pPr algn="ctr"/>
            <a:r>
              <a:rPr lang="fr-FR" sz="2000" dirty="0">
                <a:solidFill>
                  <a:schemeClr val="bg1"/>
                </a:solidFill>
              </a:rPr>
              <a:t>06</a:t>
            </a:r>
            <a:endParaRPr lang="en-US" sz="2000" dirty="0">
              <a:solidFill>
                <a:schemeClr val="bg1"/>
              </a:solidFill>
            </a:endParaRPr>
          </a:p>
        </p:txBody>
      </p:sp>
      <p:cxnSp>
        <p:nvCxnSpPr>
          <p:cNvPr id="33" name="shp289"/>
          <p:cNvCxnSpPr/>
          <p:nvPr/>
        </p:nvCxnSpPr>
        <p:spPr>
          <a:xfrm flipH="1">
            <a:off x="189265" y="163128"/>
            <a:ext cx="1181347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shp290"/>
          <p:cNvSpPr/>
          <p:nvPr/>
        </p:nvSpPr>
        <p:spPr>
          <a:xfrm flipH="1">
            <a:off x="852396" y="1565885"/>
            <a:ext cx="4395444" cy="614846"/>
          </a:xfrm>
          <a:custGeom>
            <a:avLst/>
            <a:gdLst>
              <a:gd name="connsiteX0" fmla="*/ 0 w 4395444"/>
              <a:gd name="connsiteY0" fmla="*/ 0 h 614846"/>
              <a:gd name="connsiteX1" fmla="*/ 4088021 w 4395444"/>
              <a:gd name="connsiteY1" fmla="*/ 0 h 614846"/>
              <a:gd name="connsiteX2" fmla="*/ 4395444 w 4395444"/>
              <a:gd name="connsiteY2" fmla="*/ 307423 h 614846"/>
              <a:gd name="connsiteX3" fmla="*/ 4088021 w 4395444"/>
              <a:gd name="connsiteY3" fmla="*/ 614846 h 614846"/>
              <a:gd name="connsiteX4" fmla="*/ 3 w 4395444"/>
              <a:gd name="connsiteY4" fmla="*/ 614846 h 614846"/>
              <a:gd name="connsiteX5" fmla="*/ 40139 w 4395444"/>
              <a:gd name="connsiteY5" fmla="*/ 581731 h 614846"/>
              <a:gd name="connsiteX6" fmla="*/ 153760 w 4395444"/>
              <a:gd name="connsiteY6" fmla="*/ 307424 h 614846"/>
              <a:gd name="connsiteX7" fmla="*/ 40139 w 4395444"/>
              <a:gd name="connsiteY7" fmla="*/ 33118 h 6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444" h="614846">
                <a:moveTo>
                  <a:pt x="0" y="0"/>
                </a:moveTo>
                <a:lnTo>
                  <a:pt x="4088021" y="0"/>
                </a:lnTo>
                <a:cubicBezTo>
                  <a:pt x="4257806" y="0"/>
                  <a:pt x="4395444" y="137638"/>
                  <a:pt x="4395444" y="307423"/>
                </a:cubicBezTo>
                <a:cubicBezTo>
                  <a:pt x="4395444" y="477208"/>
                  <a:pt x="4257806" y="614846"/>
                  <a:pt x="4088021" y="614846"/>
                </a:cubicBezTo>
                <a:lnTo>
                  <a:pt x="3" y="614846"/>
                </a:lnTo>
                <a:lnTo>
                  <a:pt x="40139" y="581731"/>
                </a:lnTo>
                <a:cubicBezTo>
                  <a:pt x="110340" y="511530"/>
                  <a:pt x="153760" y="414548"/>
                  <a:pt x="153760" y="307424"/>
                </a:cubicBezTo>
                <a:cubicBezTo>
                  <a:pt x="153760" y="200301"/>
                  <a:pt x="110340" y="103319"/>
                  <a:pt x="40139" y="331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hp291"/>
          <p:cNvSpPr txBox="1"/>
          <p:nvPr/>
        </p:nvSpPr>
        <p:spPr>
          <a:xfrm>
            <a:off x="2115454" y="1605136"/>
            <a:ext cx="2696982" cy="523220"/>
          </a:xfrm>
          <a:prstGeom prst="rect">
            <a:avLst/>
          </a:prstGeom>
          <a:noFill/>
        </p:spPr>
        <p:txBody>
          <a:bodyPr wrap="square" rtlCol="0">
            <a:spAutoFit/>
          </a:bodyPr>
          <a:lstStyle/>
          <a:p>
            <a:pPr algn="r"/>
            <a:r>
              <a:rPr lang="fr-FR" sz="2800" dirty="0">
                <a:solidFill>
                  <a:schemeClr val="bg1"/>
                </a:solidFill>
              </a:rPr>
              <a:t>6- Lorem Ipsum</a:t>
            </a:r>
            <a:endParaRPr lang="en-US" sz="2800" dirty="0">
              <a:solidFill>
                <a:schemeClr val="bg1"/>
              </a:solidFill>
            </a:endParaRPr>
          </a:p>
        </p:txBody>
      </p:sp>
      <p:sp>
        <p:nvSpPr>
          <p:cNvPr id="37" name="shp292"/>
          <p:cNvSpPr/>
          <p:nvPr/>
        </p:nvSpPr>
        <p:spPr>
          <a:xfrm>
            <a:off x="5229796" y="1478819"/>
            <a:ext cx="775855" cy="775855"/>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hp293"/>
          <p:cNvSpPr txBox="1">
            <a:spLocks/>
          </p:cNvSpPr>
          <p:nvPr/>
        </p:nvSpPr>
        <p:spPr>
          <a:xfrm>
            <a:off x="1000845" y="2272078"/>
            <a:ext cx="4322173" cy="1506203"/>
          </a:xfrm>
          <a:prstGeom prst="rect">
            <a:avLst/>
          </a:prstGeom>
        </p:spPr>
        <p:txBody>
          <a:bodyPr anchor="b"/>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000" b="1" dirty="0">
                <a:solidFill>
                  <a:schemeClr val="accent6"/>
                </a:solidFill>
                <a:latin typeface="+mj-lt"/>
              </a:rPr>
              <a:t>Lorem Ipsum</a:t>
            </a:r>
            <a:r>
              <a:rPr lang="en-US" sz="2000" dirty="0">
                <a:solidFill>
                  <a:schemeClr val="accent6"/>
                </a:solidFill>
                <a:latin typeface="+mj-lt"/>
              </a:rPr>
              <a:t> is simply dummy text of the printing and typesetting industry. Lorem Ipsum has been the industry's standard dummy text ever since the 1500s, when an unknown printer.</a:t>
            </a:r>
          </a:p>
        </p:txBody>
      </p:sp>
      <p:grpSp>
        <p:nvGrpSpPr>
          <p:cNvPr id="38" name="shp294"/>
          <p:cNvGrpSpPr/>
          <p:nvPr/>
        </p:nvGrpSpPr>
        <p:grpSpPr>
          <a:xfrm>
            <a:off x="0" y="6722774"/>
            <a:ext cx="1854352" cy="140536"/>
            <a:chOff x="3797402" y="721910"/>
            <a:chExt cx="1854352" cy="140536"/>
          </a:xfrm>
        </p:grpSpPr>
        <p:sp>
          <p:nvSpPr>
            <p:cNvPr id="46" name="shp295"/>
            <p:cNvSpPr/>
            <p:nvPr/>
          </p:nvSpPr>
          <p:spPr>
            <a:xfrm>
              <a:off x="3797402" y="721910"/>
              <a:ext cx="606582" cy="1405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hp296"/>
            <p:cNvSpPr/>
            <p:nvPr/>
          </p:nvSpPr>
          <p:spPr>
            <a:xfrm>
              <a:off x="5045172" y="721910"/>
              <a:ext cx="606582" cy="1405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p297"/>
            <p:cNvSpPr/>
            <p:nvPr/>
          </p:nvSpPr>
          <p:spPr>
            <a:xfrm>
              <a:off x="4421287" y="721910"/>
              <a:ext cx="606582" cy="140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shp298">
            <a:extLst>
              <a:ext uri="{FF2B5EF4-FFF2-40B4-BE49-F238E27FC236}">
                <a16:creationId xmlns:a16="http://schemas.microsoft.com/office/drawing/2014/main" id="{A5841732-7F18-404B-A924-FDEBD734C181}"/>
              </a:ext>
            </a:extLst>
          </p:cNvPr>
          <p:cNvSpPr/>
          <p:nvPr/>
        </p:nvSpPr>
        <p:spPr>
          <a:xfrm>
            <a:off x="7602142" y="1969120"/>
            <a:ext cx="998300" cy="701315"/>
          </a:xfrm>
          <a:custGeom>
            <a:avLst/>
            <a:gdLst/>
            <a:ahLst/>
            <a:cxnLst/>
            <a:rect l="l" t="t" r="r" b="b"/>
            <a:pathLst>
              <a:path w="191" h="134" extrusionOk="0">
                <a:moveTo>
                  <a:pt x="47" y="29"/>
                </a:moveTo>
                <a:cubicBezTo>
                  <a:pt x="0" y="111"/>
                  <a:pt x="0" y="111"/>
                  <a:pt x="0" y="111"/>
                </a:cubicBezTo>
                <a:cubicBezTo>
                  <a:pt x="38" y="133"/>
                  <a:pt x="87" y="134"/>
                  <a:pt x="128" y="111"/>
                </a:cubicBezTo>
                <a:cubicBezTo>
                  <a:pt x="169" y="87"/>
                  <a:pt x="191" y="44"/>
                  <a:pt x="191" y="0"/>
                </a:cubicBezTo>
                <a:cubicBezTo>
                  <a:pt x="97" y="0"/>
                  <a:pt x="97" y="0"/>
                  <a:pt x="97" y="0"/>
                </a:cubicBezTo>
                <a:cubicBezTo>
                  <a:pt x="79" y="0"/>
                  <a:pt x="57" y="13"/>
                  <a:pt x="47" y="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11" name="shp299">
            <a:extLst>
              <a:ext uri="{FF2B5EF4-FFF2-40B4-BE49-F238E27FC236}">
                <a16:creationId xmlns:a16="http://schemas.microsoft.com/office/drawing/2014/main" id="{298A4AA4-3AA9-472A-9A1A-24F91B6B92F5}"/>
              </a:ext>
            </a:extLst>
          </p:cNvPr>
          <p:cNvSpPr/>
          <p:nvPr/>
        </p:nvSpPr>
        <p:spPr>
          <a:xfrm>
            <a:off x="7183500" y="1409737"/>
            <a:ext cx="659569" cy="1098488"/>
          </a:xfrm>
          <a:custGeom>
            <a:avLst/>
            <a:gdLst/>
            <a:ahLst/>
            <a:cxnLst/>
            <a:rect l="l" t="t" r="r" b="b"/>
            <a:pathLst>
              <a:path w="126" h="210" extrusionOk="0">
                <a:moveTo>
                  <a:pt x="112" y="135"/>
                </a:moveTo>
                <a:cubicBezTo>
                  <a:pt x="125" y="115"/>
                  <a:pt x="126" y="89"/>
                  <a:pt x="113" y="67"/>
                </a:cubicBezTo>
                <a:cubicBezTo>
                  <a:pt x="113" y="67"/>
                  <a:pt x="113" y="67"/>
                  <a:pt x="113" y="67"/>
                </a:cubicBezTo>
                <a:cubicBezTo>
                  <a:pt x="75" y="0"/>
                  <a:pt x="75" y="0"/>
                  <a:pt x="75" y="0"/>
                </a:cubicBezTo>
                <a:cubicBezTo>
                  <a:pt x="18" y="37"/>
                  <a:pt x="0" y="112"/>
                  <a:pt x="34" y="171"/>
                </a:cubicBezTo>
                <a:cubicBezTo>
                  <a:pt x="43" y="187"/>
                  <a:pt x="55" y="200"/>
                  <a:pt x="69" y="210"/>
                </a:cubicBezTo>
                <a:cubicBezTo>
                  <a:pt x="112" y="135"/>
                  <a:pt x="112" y="135"/>
                  <a:pt x="112" y="135"/>
                </a:cubicBezTo>
                <a:cubicBezTo>
                  <a:pt x="112" y="135"/>
                  <a:pt x="112" y="135"/>
                  <a:pt x="112" y="13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13" name="shp300">
            <a:extLst>
              <a:ext uri="{FF2B5EF4-FFF2-40B4-BE49-F238E27FC236}">
                <a16:creationId xmlns:a16="http://schemas.microsoft.com/office/drawing/2014/main" id="{93F2DEEF-D435-4349-8DAB-3289B051D1E2}"/>
              </a:ext>
            </a:extLst>
          </p:cNvPr>
          <p:cNvSpPr/>
          <p:nvPr/>
        </p:nvSpPr>
        <p:spPr>
          <a:xfrm>
            <a:off x="7633153" y="1216518"/>
            <a:ext cx="967289" cy="684617"/>
          </a:xfrm>
          <a:custGeom>
            <a:avLst/>
            <a:gdLst/>
            <a:ahLst/>
            <a:cxnLst/>
            <a:rect l="l" t="t" r="r" b="b"/>
            <a:pathLst>
              <a:path w="185" h="131" extrusionOk="0">
                <a:moveTo>
                  <a:pt x="37" y="95"/>
                </a:moveTo>
                <a:cubicBezTo>
                  <a:pt x="37" y="95"/>
                  <a:pt x="37" y="95"/>
                  <a:pt x="37" y="95"/>
                </a:cubicBezTo>
                <a:cubicBezTo>
                  <a:pt x="51" y="118"/>
                  <a:pt x="75" y="131"/>
                  <a:pt x="100" y="131"/>
                </a:cubicBezTo>
                <a:cubicBezTo>
                  <a:pt x="100" y="131"/>
                  <a:pt x="100" y="131"/>
                  <a:pt x="100" y="131"/>
                </a:cubicBezTo>
                <a:cubicBezTo>
                  <a:pt x="185" y="131"/>
                  <a:pt x="185" y="131"/>
                  <a:pt x="185" y="131"/>
                </a:cubicBezTo>
                <a:cubicBezTo>
                  <a:pt x="183" y="114"/>
                  <a:pt x="178" y="97"/>
                  <a:pt x="168" y="81"/>
                </a:cubicBezTo>
                <a:cubicBezTo>
                  <a:pt x="134" y="22"/>
                  <a:pt x="60" y="0"/>
                  <a:pt x="0" y="31"/>
                </a:cubicBezTo>
                <a:lnTo>
                  <a:pt x="37" y="9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15" name="shp301">
            <a:extLst>
              <a:ext uri="{FF2B5EF4-FFF2-40B4-BE49-F238E27FC236}">
                <a16:creationId xmlns:a16="http://schemas.microsoft.com/office/drawing/2014/main" id="{6983DAED-9080-4601-B488-000C7A4D266E}"/>
              </a:ext>
            </a:extLst>
          </p:cNvPr>
          <p:cNvSpPr txBox="1"/>
          <p:nvPr/>
        </p:nvSpPr>
        <p:spPr>
          <a:xfrm>
            <a:off x="7934909" y="209793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06</a:t>
            </a:r>
            <a:endParaRPr sz="1400"/>
          </a:p>
        </p:txBody>
      </p:sp>
      <p:sp>
        <p:nvSpPr>
          <p:cNvPr id="117" name="shp302">
            <a:extLst>
              <a:ext uri="{FF2B5EF4-FFF2-40B4-BE49-F238E27FC236}">
                <a16:creationId xmlns:a16="http://schemas.microsoft.com/office/drawing/2014/main" id="{178A15AB-0FCA-4BDE-B542-6778C33EB9BB}"/>
              </a:ext>
            </a:extLst>
          </p:cNvPr>
          <p:cNvSpPr txBox="1"/>
          <p:nvPr/>
        </p:nvSpPr>
        <p:spPr>
          <a:xfrm>
            <a:off x="7917018" y="1443134"/>
            <a:ext cx="447267" cy="34707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sz="1400" dirty="0"/>
          </a:p>
        </p:txBody>
      </p:sp>
      <p:sp>
        <p:nvSpPr>
          <p:cNvPr id="119" name="shp303">
            <a:extLst>
              <a:ext uri="{FF2B5EF4-FFF2-40B4-BE49-F238E27FC236}">
                <a16:creationId xmlns:a16="http://schemas.microsoft.com/office/drawing/2014/main" id="{95F615BE-2118-480E-9355-D6D0F4AF2D2E}"/>
              </a:ext>
            </a:extLst>
          </p:cNvPr>
          <p:cNvSpPr/>
          <p:nvPr/>
        </p:nvSpPr>
        <p:spPr>
          <a:xfrm>
            <a:off x="8955871" y="1969120"/>
            <a:ext cx="998300" cy="701315"/>
          </a:xfrm>
          <a:custGeom>
            <a:avLst/>
            <a:gdLst/>
            <a:ahLst/>
            <a:cxnLst/>
            <a:rect l="l" t="t" r="r" b="b"/>
            <a:pathLst>
              <a:path w="191" h="134" extrusionOk="0">
                <a:moveTo>
                  <a:pt x="94" y="0"/>
                </a:moveTo>
                <a:cubicBezTo>
                  <a:pt x="0" y="0"/>
                  <a:pt x="0" y="0"/>
                  <a:pt x="0" y="0"/>
                </a:cubicBezTo>
                <a:cubicBezTo>
                  <a:pt x="0" y="44"/>
                  <a:pt x="23" y="87"/>
                  <a:pt x="63" y="111"/>
                </a:cubicBezTo>
                <a:cubicBezTo>
                  <a:pt x="104" y="134"/>
                  <a:pt x="153" y="133"/>
                  <a:pt x="191" y="111"/>
                </a:cubicBezTo>
                <a:cubicBezTo>
                  <a:pt x="144" y="29"/>
                  <a:pt x="144" y="29"/>
                  <a:pt x="144" y="29"/>
                </a:cubicBezTo>
                <a:cubicBezTo>
                  <a:pt x="135" y="13"/>
                  <a:pt x="112" y="0"/>
                  <a:pt x="94" y="0"/>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1" name="shp304">
            <a:extLst>
              <a:ext uri="{FF2B5EF4-FFF2-40B4-BE49-F238E27FC236}">
                <a16:creationId xmlns:a16="http://schemas.microsoft.com/office/drawing/2014/main" id="{97C09CA2-026A-4014-AB8D-92F6AC234883}"/>
              </a:ext>
            </a:extLst>
          </p:cNvPr>
          <p:cNvSpPr/>
          <p:nvPr/>
        </p:nvSpPr>
        <p:spPr>
          <a:xfrm>
            <a:off x="8955871" y="1216518"/>
            <a:ext cx="967289" cy="684617"/>
          </a:xfrm>
          <a:custGeom>
            <a:avLst/>
            <a:gdLst/>
            <a:ahLst/>
            <a:cxnLst/>
            <a:rect l="l" t="t" r="r" b="b"/>
            <a:pathLst>
              <a:path w="185" h="131" extrusionOk="0">
                <a:moveTo>
                  <a:pt x="87" y="131"/>
                </a:moveTo>
                <a:cubicBezTo>
                  <a:pt x="111" y="131"/>
                  <a:pt x="134" y="119"/>
                  <a:pt x="146" y="98"/>
                </a:cubicBezTo>
                <a:cubicBezTo>
                  <a:pt x="146" y="98"/>
                  <a:pt x="146" y="98"/>
                  <a:pt x="146" y="98"/>
                </a:cubicBezTo>
                <a:cubicBezTo>
                  <a:pt x="185" y="31"/>
                  <a:pt x="185" y="31"/>
                  <a:pt x="185" y="31"/>
                </a:cubicBezTo>
                <a:cubicBezTo>
                  <a:pt x="125" y="0"/>
                  <a:pt x="51" y="22"/>
                  <a:pt x="17" y="81"/>
                </a:cubicBezTo>
                <a:cubicBezTo>
                  <a:pt x="8" y="97"/>
                  <a:pt x="2" y="114"/>
                  <a:pt x="0" y="131"/>
                </a:cubicBezTo>
                <a:cubicBezTo>
                  <a:pt x="87" y="131"/>
                  <a:pt x="87" y="131"/>
                  <a:pt x="87" y="131"/>
                </a:cubicBezTo>
                <a:cubicBezTo>
                  <a:pt x="87" y="131"/>
                  <a:pt x="87" y="131"/>
                  <a:pt x="87" y="131"/>
                </a:cubicBezTo>
                <a:close/>
              </a:path>
            </a:pathLst>
          </a:custGeom>
          <a:solidFill>
            <a:schemeClr val="bg1">
              <a:lumMod val="9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3" name="shp305">
            <a:extLst>
              <a:ext uri="{FF2B5EF4-FFF2-40B4-BE49-F238E27FC236}">
                <a16:creationId xmlns:a16="http://schemas.microsoft.com/office/drawing/2014/main" id="{4114AA11-E5A2-4974-AB8A-D3580A210F65}"/>
              </a:ext>
            </a:extLst>
          </p:cNvPr>
          <p:cNvSpPr/>
          <p:nvPr/>
        </p:nvSpPr>
        <p:spPr>
          <a:xfrm>
            <a:off x="9719206" y="1409737"/>
            <a:ext cx="653607" cy="1098488"/>
          </a:xfrm>
          <a:custGeom>
            <a:avLst/>
            <a:gdLst/>
            <a:ahLst/>
            <a:cxnLst/>
            <a:rect l="l" t="t" r="r" b="b"/>
            <a:pathLst>
              <a:path w="125" h="210" extrusionOk="0">
                <a:moveTo>
                  <a:pt x="13" y="65"/>
                </a:moveTo>
                <a:cubicBezTo>
                  <a:pt x="13" y="65"/>
                  <a:pt x="13" y="65"/>
                  <a:pt x="13" y="65"/>
                </a:cubicBezTo>
                <a:cubicBezTo>
                  <a:pt x="0" y="88"/>
                  <a:pt x="1" y="115"/>
                  <a:pt x="14" y="137"/>
                </a:cubicBezTo>
                <a:cubicBezTo>
                  <a:pt x="14" y="137"/>
                  <a:pt x="14" y="137"/>
                  <a:pt x="14" y="137"/>
                </a:cubicBezTo>
                <a:cubicBezTo>
                  <a:pt x="56" y="210"/>
                  <a:pt x="56" y="210"/>
                  <a:pt x="56" y="210"/>
                </a:cubicBezTo>
                <a:cubicBezTo>
                  <a:pt x="70" y="200"/>
                  <a:pt x="82" y="187"/>
                  <a:pt x="91" y="171"/>
                </a:cubicBezTo>
                <a:cubicBezTo>
                  <a:pt x="125" y="112"/>
                  <a:pt x="107" y="37"/>
                  <a:pt x="50" y="0"/>
                </a:cubicBezTo>
                <a:lnTo>
                  <a:pt x="13" y="6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47" name="shp306">
            <a:extLst>
              <a:ext uri="{FF2B5EF4-FFF2-40B4-BE49-F238E27FC236}">
                <a16:creationId xmlns:a16="http://schemas.microsoft.com/office/drawing/2014/main" id="{ED05A191-AEAE-4FFB-893A-6DBD9345296C}"/>
              </a:ext>
            </a:extLst>
          </p:cNvPr>
          <p:cNvSpPr txBox="1"/>
          <p:nvPr/>
        </p:nvSpPr>
        <p:spPr>
          <a:xfrm>
            <a:off x="9265975" y="2086006"/>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01</a:t>
            </a:r>
            <a:endParaRPr sz="1400"/>
          </a:p>
        </p:txBody>
      </p:sp>
      <p:sp>
        <p:nvSpPr>
          <p:cNvPr id="149" name="shp307">
            <a:extLst>
              <a:ext uri="{FF2B5EF4-FFF2-40B4-BE49-F238E27FC236}">
                <a16:creationId xmlns:a16="http://schemas.microsoft.com/office/drawing/2014/main" id="{949D99BE-6CFB-45FC-9602-D15F40C379ED}"/>
              </a:ext>
            </a:extLst>
          </p:cNvPr>
          <p:cNvSpPr txBox="1"/>
          <p:nvPr/>
        </p:nvSpPr>
        <p:spPr>
          <a:xfrm>
            <a:off x="9820587" y="1756817"/>
            <a:ext cx="447267" cy="34707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lang="en-US" sz="1400" dirty="0"/>
          </a:p>
        </p:txBody>
      </p:sp>
      <p:sp>
        <p:nvSpPr>
          <p:cNvPr id="151" name="shp308">
            <a:extLst>
              <a:ext uri="{FF2B5EF4-FFF2-40B4-BE49-F238E27FC236}">
                <a16:creationId xmlns:a16="http://schemas.microsoft.com/office/drawing/2014/main" id="{84EC4F1F-626E-44A2-BB94-698BB4B5D3FB}"/>
              </a:ext>
            </a:extLst>
          </p:cNvPr>
          <p:cNvSpPr/>
          <p:nvPr/>
        </p:nvSpPr>
        <p:spPr>
          <a:xfrm>
            <a:off x="9797925" y="2854112"/>
            <a:ext cx="627367" cy="1149774"/>
          </a:xfrm>
          <a:custGeom>
            <a:avLst/>
            <a:gdLst/>
            <a:ahLst/>
            <a:cxnLst/>
            <a:rect l="l" t="t" r="r" b="b"/>
            <a:pathLst>
              <a:path w="120" h="220" extrusionOk="0">
                <a:moveTo>
                  <a:pt x="110" y="81"/>
                </a:moveTo>
                <a:cubicBezTo>
                  <a:pt x="63" y="0"/>
                  <a:pt x="63" y="0"/>
                  <a:pt x="63" y="0"/>
                </a:cubicBezTo>
                <a:cubicBezTo>
                  <a:pt x="25" y="22"/>
                  <a:pt x="0" y="63"/>
                  <a:pt x="0" y="110"/>
                </a:cubicBezTo>
                <a:cubicBezTo>
                  <a:pt x="0" y="157"/>
                  <a:pt x="25" y="198"/>
                  <a:pt x="63" y="220"/>
                </a:cubicBezTo>
                <a:cubicBezTo>
                  <a:pt x="110" y="139"/>
                  <a:pt x="110" y="139"/>
                  <a:pt x="110" y="139"/>
                </a:cubicBezTo>
                <a:cubicBezTo>
                  <a:pt x="120" y="123"/>
                  <a:pt x="120" y="97"/>
                  <a:pt x="110" y="81"/>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3" name="shp309">
            <a:extLst>
              <a:ext uri="{FF2B5EF4-FFF2-40B4-BE49-F238E27FC236}">
                <a16:creationId xmlns:a16="http://schemas.microsoft.com/office/drawing/2014/main" id="{38572C8A-6F4B-4049-BD0B-A51D2B5F436F}"/>
              </a:ext>
            </a:extLst>
          </p:cNvPr>
          <p:cNvSpPr/>
          <p:nvPr/>
        </p:nvSpPr>
        <p:spPr>
          <a:xfrm>
            <a:off x="10190327" y="2764659"/>
            <a:ext cx="935087" cy="633330"/>
          </a:xfrm>
          <a:custGeom>
            <a:avLst/>
            <a:gdLst/>
            <a:ahLst/>
            <a:cxnLst/>
            <a:rect l="l" t="t" r="r" b="b"/>
            <a:pathLst>
              <a:path w="179" h="121" extrusionOk="0">
                <a:moveTo>
                  <a:pt x="44" y="86"/>
                </a:moveTo>
                <a:cubicBezTo>
                  <a:pt x="55" y="106"/>
                  <a:pt x="77" y="120"/>
                  <a:pt x="102" y="121"/>
                </a:cubicBezTo>
                <a:cubicBezTo>
                  <a:pt x="102" y="121"/>
                  <a:pt x="102" y="121"/>
                  <a:pt x="102" y="121"/>
                </a:cubicBezTo>
                <a:cubicBezTo>
                  <a:pt x="179" y="121"/>
                  <a:pt x="179" y="121"/>
                  <a:pt x="179" y="121"/>
                </a:cubicBezTo>
                <a:cubicBezTo>
                  <a:pt x="176" y="53"/>
                  <a:pt x="120" y="0"/>
                  <a:pt x="52" y="0"/>
                </a:cubicBezTo>
                <a:cubicBezTo>
                  <a:pt x="34" y="0"/>
                  <a:pt x="16" y="4"/>
                  <a:pt x="0" y="11"/>
                </a:cubicBezTo>
                <a:cubicBezTo>
                  <a:pt x="44" y="86"/>
                  <a:pt x="44" y="86"/>
                  <a:pt x="44" y="86"/>
                </a:cubicBezTo>
                <a:cubicBezTo>
                  <a:pt x="44" y="86"/>
                  <a:pt x="44" y="86"/>
                  <a:pt x="44" y="86"/>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55" name="shp310">
            <a:extLst>
              <a:ext uri="{FF2B5EF4-FFF2-40B4-BE49-F238E27FC236}">
                <a16:creationId xmlns:a16="http://schemas.microsoft.com/office/drawing/2014/main" id="{DCE3592B-1642-4941-A7D2-D68400937B9E}"/>
              </a:ext>
            </a:extLst>
          </p:cNvPr>
          <p:cNvSpPr/>
          <p:nvPr/>
        </p:nvSpPr>
        <p:spPr>
          <a:xfrm>
            <a:off x="10190327" y="3465973"/>
            <a:ext cx="935087" cy="632137"/>
          </a:xfrm>
          <a:custGeom>
            <a:avLst/>
            <a:gdLst/>
            <a:ahLst/>
            <a:cxnLst/>
            <a:rect l="l" t="t" r="r" b="b"/>
            <a:pathLst>
              <a:path w="179" h="121" extrusionOk="0">
                <a:moveTo>
                  <a:pt x="105" y="0"/>
                </a:moveTo>
                <a:cubicBezTo>
                  <a:pt x="105" y="0"/>
                  <a:pt x="105" y="0"/>
                  <a:pt x="105" y="0"/>
                </a:cubicBezTo>
                <a:cubicBezTo>
                  <a:pt x="78" y="0"/>
                  <a:pt x="55" y="15"/>
                  <a:pt x="43" y="36"/>
                </a:cubicBezTo>
                <a:cubicBezTo>
                  <a:pt x="43" y="36"/>
                  <a:pt x="43" y="36"/>
                  <a:pt x="43" y="36"/>
                </a:cubicBezTo>
                <a:cubicBezTo>
                  <a:pt x="0" y="110"/>
                  <a:pt x="0" y="110"/>
                  <a:pt x="0" y="110"/>
                </a:cubicBezTo>
                <a:cubicBezTo>
                  <a:pt x="16" y="117"/>
                  <a:pt x="34" y="121"/>
                  <a:pt x="52" y="121"/>
                </a:cubicBezTo>
                <a:cubicBezTo>
                  <a:pt x="120" y="121"/>
                  <a:pt x="176" y="67"/>
                  <a:pt x="179" y="0"/>
                </a:cubicBezTo>
                <a:lnTo>
                  <a:pt x="105"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7" name="shp311">
            <a:extLst>
              <a:ext uri="{FF2B5EF4-FFF2-40B4-BE49-F238E27FC236}">
                <a16:creationId xmlns:a16="http://schemas.microsoft.com/office/drawing/2014/main" id="{EDA5AF77-1E33-4380-AC14-FE4541435468}"/>
              </a:ext>
            </a:extLst>
          </p:cNvPr>
          <p:cNvSpPr txBox="1"/>
          <p:nvPr/>
        </p:nvSpPr>
        <p:spPr>
          <a:xfrm>
            <a:off x="9914811" y="323697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02</a:t>
            </a:r>
            <a:endParaRPr sz="1400"/>
          </a:p>
        </p:txBody>
      </p:sp>
      <p:sp>
        <p:nvSpPr>
          <p:cNvPr id="159" name="shp312">
            <a:extLst>
              <a:ext uri="{FF2B5EF4-FFF2-40B4-BE49-F238E27FC236}">
                <a16:creationId xmlns:a16="http://schemas.microsoft.com/office/drawing/2014/main" id="{F3A39F0B-4126-46CB-83DB-5B35E61E976D}"/>
              </a:ext>
            </a:extLst>
          </p:cNvPr>
          <p:cNvSpPr txBox="1"/>
          <p:nvPr/>
        </p:nvSpPr>
        <p:spPr>
          <a:xfrm>
            <a:off x="10474193" y="3578088"/>
            <a:ext cx="447267" cy="345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lang="en-US" sz="1400" dirty="0"/>
          </a:p>
        </p:txBody>
      </p:sp>
      <p:sp>
        <p:nvSpPr>
          <p:cNvPr id="161" name="shp313">
            <a:extLst>
              <a:ext uri="{FF2B5EF4-FFF2-40B4-BE49-F238E27FC236}">
                <a16:creationId xmlns:a16="http://schemas.microsoft.com/office/drawing/2014/main" id="{1565F048-11E1-4690-BF16-2901649408D4}"/>
              </a:ext>
            </a:extLst>
          </p:cNvPr>
          <p:cNvSpPr/>
          <p:nvPr/>
        </p:nvSpPr>
        <p:spPr>
          <a:xfrm>
            <a:off x="8955871" y="4187565"/>
            <a:ext cx="998300" cy="701315"/>
          </a:xfrm>
          <a:custGeom>
            <a:avLst/>
            <a:gdLst/>
            <a:ahLst/>
            <a:cxnLst/>
            <a:rect l="l" t="t" r="r" b="b"/>
            <a:pathLst>
              <a:path w="191" h="134" extrusionOk="0">
                <a:moveTo>
                  <a:pt x="144" y="105"/>
                </a:moveTo>
                <a:cubicBezTo>
                  <a:pt x="191" y="24"/>
                  <a:pt x="191" y="24"/>
                  <a:pt x="191" y="24"/>
                </a:cubicBezTo>
                <a:cubicBezTo>
                  <a:pt x="153" y="2"/>
                  <a:pt x="104" y="0"/>
                  <a:pt x="63" y="24"/>
                </a:cubicBezTo>
                <a:cubicBezTo>
                  <a:pt x="23" y="47"/>
                  <a:pt x="0" y="90"/>
                  <a:pt x="0" y="134"/>
                </a:cubicBezTo>
                <a:cubicBezTo>
                  <a:pt x="94" y="134"/>
                  <a:pt x="94" y="134"/>
                  <a:pt x="94" y="134"/>
                </a:cubicBezTo>
                <a:cubicBezTo>
                  <a:pt x="112" y="134"/>
                  <a:pt x="135" y="121"/>
                  <a:pt x="144" y="105"/>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3" name="shp314">
            <a:extLst>
              <a:ext uri="{FF2B5EF4-FFF2-40B4-BE49-F238E27FC236}">
                <a16:creationId xmlns:a16="http://schemas.microsoft.com/office/drawing/2014/main" id="{B8E00478-15AF-40F6-B966-62F5FF36F63D}"/>
              </a:ext>
            </a:extLst>
          </p:cNvPr>
          <p:cNvSpPr/>
          <p:nvPr/>
        </p:nvSpPr>
        <p:spPr>
          <a:xfrm>
            <a:off x="9714436" y="4349774"/>
            <a:ext cx="658377" cy="1098488"/>
          </a:xfrm>
          <a:custGeom>
            <a:avLst/>
            <a:gdLst/>
            <a:ahLst/>
            <a:cxnLst/>
            <a:rect l="l" t="t" r="r" b="b"/>
            <a:pathLst>
              <a:path w="126" h="210" extrusionOk="0">
                <a:moveTo>
                  <a:pt x="14" y="75"/>
                </a:moveTo>
                <a:cubicBezTo>
                  <a:pt x="1" y="95"/>
                  <a:pt x="0" y="121"/>
                  <a:pt x="13" y="143"/>
                </a:cubicBezTo>
                <a:cubicBezTo>
                  <a:pt x="13" y="143"/>
                  <a:pt x="13" y="143"/>
                  <a:pt x="13" y="143"/>
                </a:cubicBezTo>
                <a:cubicBezTo>
                  <a:pt x="51" y="210"/>
                  <a:pt x="51" y="210"/>
                  <a:pt x="51" y="210"/>
                </a:cubicBezTo>
                <a:cubicBezTo>
                  <a:pt x="108" y="173"/>
                  <a:pt x="126" y="98"/>
                  <a:pt x="92" y="39"/>
                </a:cubicBezTo>
                <a:cubicBezTo>
                  <a:pt x="83" y="23"/>
                  <a:pt x="71" y="10"/>
                  <a:pt x="57" y="0"/>
                </a:cubicBezTo>
                <a:cubicBezTo>
                  <a:pt x="14" y="75"/>
                  <a:pt x="14" y="75"/>
                  <a:pt x="14" y="75"/>
                </a:cubicBezTo>
                <a:cubicBezTo>
                  <a:pt x="14" y="75"/>
                  <a:pt x="14" y="75"/>
                  <a:pt x="14" y="7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65" name="shp315">
            <a:extLst>
              <a:ext uri="{FF2B5EF4-FFF2-40B4-BE49-F238E27FC236}">
                <a16:creationId xmlns:a16="http://schemas.microsoft.com/office/drawing/2014/main" id="{97D9FE1E-B27F-4D5E-A597-304349C5D935}"/>
              </a:ext>
            </a:extLst>
          </p:cNvPr>
          <p:cNvSpPr/>
          <p:nvPr/>
        </p:nvSpPr>
        <p:spPr>
          <a:xfrm>
            <a:off x="8955871" y="4956864"/>
            <a:ext cx="967289" cy="684617"/>
          </a:xfrm>
          <a:custGeom>
            <a:avLst/>
            <a:gdLst/>
            <a:ahLst/>
            <a:cxnLst/>
            <a:rect l="l" t="t" r="r" b="b"/>
            <a:pathLst>
              <a:path w="185" h="131" extrusionOk="0">
                <a:moveTo>
                  <a:pt x="148" y="36"/>
                </a:moveTo>
                <a:cubicBezTo>
                  <a:pt x="148" y="36"/>
                  <a:pt x="148" y="36"/>
                  <a:pt x="148" y="36"/>
                </a:cubicBezTo>
                <a:cubicBezTo>
                  <a:pt x="134" y="13"/>
                  <a:pt x="110" y="0"/>
                  <a:pt x="85" y="0"/>
                </a:cubicBezTo>
                <a:cubicBezTo>
                  <a:pt x="85" y="0"/>
                  <a:pt x="85" y="0"/>
                  <a:pt x="85" y="0"/>
                </a:cubicBezTo>
                <a:cubicBezTo>
                  <a:pt x="0" y="0"/>
                  <a:pt x="0" y="0"/>
                  <a:pt x="0" y="0"/>
                </a:cubicBezTo>
                <a:cubicBezTo>
                  <a:pt x="2" y="18"/>
                  <a:pt x="8" y="35"/>
                  <a:pt x="17" y="51"/>
                </a:cubicBezTo>
                <a:cubicBezTo>
                  <a:pt x="51" y="110"/>
                  <a:pt x="125" y="131"/>
                  <a:pt x="185" y="101"/>
                </a:cubicBezTo>
                <a:lnTo>
                  <a:pt x="148" y="3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7" name="shp316">
            <a:extLst>
              <a:ext uri="{FF2B5EF4-FFF2-40B4-BE49-F238E27FC236}">
                <a16:creationId xmlns:a16="http://schemas.microsoft.com/office/drawing/2014/main" id="{8C4C33EF-4267-480E-892D-690BC259800A}"/>
              </a:ext>
            </a:extLst>
          </p:cNvPr>
          <p:cNvSpPr txBox="1"/>
          <p:nvPr/>
        </p:nvSpPr>
        <p:spPr>
          <a:xfrm>
            <a:off x="9248085" y="4381977"/>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03</a:t>
            </a:r>
            <a:endParaRPr sz="1400"/>
          </a:p>
        </p:txBody>
      </p:sp>
      <p:sp>
        <p:nvSpPr>
          <p:cNvPr id="169" name="shp317">
            <a:extLst>
              <a:ext uri="{FF2B5EF4-FFF2-40B4-BE49-F238E27FC236}">
                <a16:creationId xmlns:a16="http://schemas.microsoft.com/office/drawing/2014/main" id="{9B85F781-639B-41E5-B210-FFAB598AD6DA}"/>
              </a:ext>
            </a:extLst>
          </p:cNvPr>
          <p:cNvSpPr txBox="1"/>
          <p:nvPr/>
        </p:nvSpPr>
        <p:spPr>
          <a:xfrm>
            <a:off x="9221846" y="5057052"/>
            <a:ext cx="447267" cy="34707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lang="en-US" sz="1400" dirty="0"/>
          </a:p>
        </p:txBody>
      </p:sp>
      <p:sp>
        <p:nvSpPr>
          <p:cNvPr id="171" name="shp318">
            <a:extLst>
              <a:ext uri="{FF2B5EF4-FFF2-40B4-BE49-F238E27FC236}">
                <a16:creationId xmlns:a16="http://schemas.microsoft.com/office/drawing/2014/main" id="{6D0012CA-59FA-4031-8891-5979BB8C67F1}"/>
              </a:ext>
            </a:extLst>
          </p:cNvPr>
          <p:cNvSpPr/>
          <p:nvPr/>
        </p:nvSpPr>
        <p:spPr>
          <a:xfrm>
            <a:off x="7602142" y="4187565"/>
            <a:ext cx="998300" cy="701315"/>
          </a:xfrm>
          <a:custGeom>
            <a:avLst/>
            <a:gdLst/>
            <a:ahLst/>
            <a:cxnLst/>
            <a:rect l="l" t="t" r="r" b="b"/>
            <a:pathLst>
              <a:path w="191" h="134" extrusionOk="0">
                <a:moveTo>
                  <a:pt x="97" y="134"/>
                </a:moveTo>
                <a:cubicBezTo>
                  <a:pt x="191" y="134"/>
                  <a:pt x="191" y="134"/>
                  <a:pt x="191" y="134"/>
                </a:cubicBezTo>
                <a:cubicBezTo>
                  <a:pt x="191" y="90"/>
                  <a:pt x="169" y="47"/>
                  <a:pt x="128" y="24"/>
                </a:cubicBezTo>
                <a:cubicBezTo>
                  <a:pt x="87" y="0"/>
                  <a:pt x="38" y="2"/>
                  <a:pt x="0" y="24"/>
                </a:cubicBezTo>
                <a:cubicBezTo>
                  <a:pt x="47" y="105"/>
                  <a:pt x="47" y="105"/>
                  <a:pt x="47" y="105"/>
                </a:cubicBezTo>
                <a:cubicBezTo>
                  <a:pt x="57" y="121"/>
                  <a:pt x="79" y="134"/>
                  <a:pt x="97" y="134"/>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73" name="shp319">
            <a:extLst>
              <a:ext uri="{FF2B5EF4-FFF2-40B4-BE49-F238E27FC236}">
                <a16:creationId xmlns:a16="http://schemas.microsoft.com/office/drawing/2014/main" id="{3D92E6A6-5A3F-4C6A-A1B4-5FDB8F467876}"/>
              </a:ext>
            </a:extLst>
          </p:cNvPr>
          <p:cNvSpPr/>
          <p:nvPr/>
        </p:nvSpPr>
        <p:spPr>
          <a:xfrm>
            <a:off x="7633153" y="4956864"/>
            <a:ext cx="967289" cy="684617"/>
          </a:xfrm>
          <a:custGeom>
            <a:avLst/>
            <a:gdLst/>
            <a:ahLst/>
            <a:cxnLst/>
            <a:rect l="l" t="t" r="r" b="b"/>
            <a:pathLst>
              <a:path w="185" h="131" extrusionOk="0">
                <a:moveTo>
                  <a:pt x="98" y="0"/>
                </a:moveTo>
                <a:cubicBezTo>
                  <a:pt x="74" y="0"/>
                  <a:pt x="51" y="12"/>
                  <a:pt x="39" y="34"/>
                </a:cubicBezTo>
                <a:cubicBezTo>
                  <a:pt x="39" y="34"/>
                  <a:pt x="39" y="34"/>
                  <a:pt x="39" y="34"/>
                </a:cubicBezTo>
                <a:cubicBezTo>
                  <a:pt x="0" y="101"/>
                  <a:pt x="0" y="101"/>
                  <a:pt x="0" y="101"/>
                </a:cubicBezTo>
                <a:cubicBezTo>
                  <a:pt x="60" y="131"/>
                  <a:pt x="134" y="110"/>
                  <a:pt x="168" y="51"/>
                </a:cubicBezTo>
                <a:cubicBezTo>
                  <a:pt x="178" y="35"/>
                  <a:pt x="183" y="18"/>
                  <a:pt x="185" y="0"/>
                </a:cubicBezTo>
                <a:cubicBezTo>
                  <a:pt x="98" y="0"/>
                  <a:pt x="98" y="0"/>
                  <a:pt x="98" y="0"/>
                </a:cubicBezTo>
                <a:cubicBezTo>
                  <a:pt x="98" y="0"/>
                  <a:pt x="98" y="0"/>
                  <a:pt x="98" y="0"/>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75" name="shp320">
            <a:extLst>
              <a:ext uri="{FF2B5EF4-FFF2-40B4-BE49-F238E27FC236}">
                <a16:creationId xmlns:a16="http://schemas.microsoft.com/office/drawing/2014/main" id="{A1983E18-0751-408F-AA3E-F8EA3CC9AB12}"/>
              </a:ext>
            </a:extLst>
          </p:cNvPr>
          <p:cNvSpPr/>
          <p:nvPr/>
        </p:nvSpPr>
        <p:spPr>
          <a:xfrm>
            <a:off x="7183500" y="4349774"/>
            <a:ext cx="653607" cy="1098488"/>
          </a:xfrm>
          <a:custGeom>
            <a:avLst/>
            <a:gdLst/>
            <a:ahLst/>
            <a:cxnLst/>
            <a:rect l="l" t="t" r="r" b="b"/>
            <a:pathLst>
              <a:path w="125" h="210" extrusionOk="0">
                <a:moveTo>
                  <a:pt x="112" y="146"/>
                </a:moveTo>
                <a:cubicBezTo>
                  <a:pt x="112" y="146"/>
                  <a:pt x="112" y="146"/>
                  <a:pt x="112" y="146"/>
                </a:cubicBezTo>
                <a:cubicBezTo>
                  <a:pt x="125" y="123"/>
                  <a:pt x="124" y="95"/>
                  <a:pt x="111" y="73"/>
                </a:cubicBezTo>
                <a:cubicBezTo>
                  <a:pt x="111" y="73"/>
                  <a:pt x="111" y="73"/>
                  <a:pt x="111" y="73"/>
                </a:cubicBezTo>
                <a:cubicBezTo>
                  <a:pt x="69" y="0"/>
                  <a:pt x="69" y="0"/>
                  <a:pt x="69" y="0"/>
                </a:cubicBezTo>
                <a:cubicBezTo>
                  <a:pt x="55" y="10"/>
                  <a:pt x="43" y="23"/>
                  <a:pt x="34" y="39"/>
                </a:cubicBezTo>
                <a:cubicBezTo>
                  <a:pt x="0" y="98"/>
                  <a:pt x="18" y="173"/>
                  <a:pt x="75" y="210"/>
                </a:cubicBezTo>
                <a:lnTo>
                  <a:pt x="112" y="14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77" name="shp321">
            <a:extLst>
              <a:ext uri="{FF2B5EF4-FFF2-40B4-BE49-F238E27FC236}">
                <a16:creationId xmlns:a16="http://schemas.microsoft.com/office/drawing/2014/main" id="{0AD8B5EB-7C71-40E6-B4D7-8BB8256B3007}"/>
              </a:ext>
            </a:extLst>
          </p:cNvPr>
          <p:cNvSpPr txBox="1"/>
          <p:nvPr/>
        </p:nvSpPr>
        <p:spPr>
          <a:xfrm>
            <a:off x="7926560" y="4387941"/>
            <a:ext cx="428183" cy="3828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04</a:t>
            </a:r>
            <a:endParaRPr sz="1400"/>
          </a:p>
        </p:txBody>
      </p:sp>
      <p:sp>
        <p:nvSpPr>
          <p:cNvPr id="179" name="shp322">
            <a:extLst>
              <a:ext uri="{FF2B5EF4-FFF2-40B4-BE49-F238E27FC236}">
                <a16:creationId xmlns:a16="http://schemas.microsoft.com/office/drawing/2014/main" id="{F1FB2368-8D14-4420-8239-F312CBDF7A5D}"/>
              </a:ext>
            </a:extLst>
          </p:cNvPr>
          <p:cNvSpPr txBox="1"/>
          <p:nvPr/>
        </p:nvSpPr>
        <p:spPr>
          <a:xfrm>
            <a:off x="7325433" y="4731442"/>
            <a:ext cx="447267" cy="345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lang="en-US" sz="1400" dirty="0"/>
          </a:p>
        </p:txBody>
      </p:sp>
      <p:sp>
        <p:nvSpPr>
          <p:cNvPr id="181" name="shp323">
            <a:extLst>
              <a:ext uri="{FF2B5EF4-FFF2-40B4-BE49-F238E27FC236}">
                <a16:creationId xmlns:a16="http://schemas.microsoft.com/office/drawing/2014/main" id="{CCE55C83-FD0B-492E-9479-89D4D621BFB0}"/>
              </a:ext>
            </a:extLst>
          </p:cNvPr>
          <p:cNvSpPr/>
          <p:nvPr/>
        </p:nvSpPr>
        <p:spPr>
          <a:xfrm>
            <a:off x="7131021" y="2854112"/>
            <a:ext cx="627367" cy="1149774"/>
          </a:xfrm>
          <a:custGeom>
            <a:avLst/>
            <a:gdLst/>
            <a:ahLst/>
            <a:cxnLst/>
            <a:rect l="l" t="t" r="r" b="b"/>
            <a:pathLst>
              <a:path w="120" h="220" extrusionOk="0">
                <a:moveTo>
                  <a:pt x="10" y="139"/>
                </a:moveTo>
                <a:cubicBezTo>
                  <a:pt x="57" y="220"/>
                  <a:pt x="57" y="220"/>
                  <a:pt x="57" y="220"/>
                </a:cubicBezTo>
                <a:cubicBezTo>
                  <a:pt x="95" y="198"/>
                  <a:pt x="120" y="157"/>
                  <a:pt x="120" y="110"/>
                </a:cubicBezTo>
                <a:cubicBezTo>
                  <a:pt x="120" y="63"/>
                  <a:pt x="95" y="22"/>
                  <a:pt x="57" y="0"/>
                </a:cubicBezTo>
                <a:cubicBezTo>
                  <a:pt x="10" y="81"/>
                  <a:pt x="10" y="81"/>
                  <a:pt x="10" y="81"/>
                </a:cubicBezTo>
                <a:cubicBezTo>
                  <a:pt x="0" y="97"/>
                  <a:pt x="0" y="123"/>
                  <a:pt x="10" y="139"/>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3" name="shp324">
            <a:extLst>
              <a:ext uri="{FF2B5EF4-FFF2-40B4-BE49-F238E27FC236}">
                <a16:creationId xmlns:a16="http://schemas.microsoft.com/office/drawing/2014/main" id="{E38860FD-2578-4B1D-9B74-CEC99C36C524}"/>
              </a:ext>
            </a:extLst>
          </p:cNvPr>
          <p:cNvSpPr/>
          <p:nvPr/>
        </p:nvSpPr>
        <p:spPr>
          <a:xfrm>
            <a:off x="6430899" y="3465973"/>
            <a:ext cx="936279" cy="632137"/>
          </a:xfrm>
          <a:custGeom>
            <a:avLst/>
            <a:gdLst/>
            <a:ahLst/>
            <a:cxnLst/>
            <a:rect l="l" t="t" r="r" b="b"/>
            <a:pathLst>
              <a:path w="179" h="121" extrusionOk="0">
                <a:moveTo>
                  <a:pt x="135" y="34"/>
                </a:moveTo>
                <a:cubicBezTo>
                  <a:pt x="124" y="14"/>
                  <a:pt x="102" y="0"/>
                  <a:pt x="77" y="0"/>
                </a:cubicBezTo>
                <a:cubicBezTo>
                  <a:pt x="77" y="0"/>
                  <a:pt x="77" y="0"/>
                  <a:pt x="77" y="0"/>
                </a:cubicBezTo>
                <a:cubicBezTo>
                  <a:pt x="0" y="0"/>
                  <a:pt x="0" y="0"/>
                  <a:pt x="0" y="0"/>
                </a:cubicBezTo>
                <a:cubicBezTo>
                  <a:pt x="3" y="67"/>
                  <a:pt x="59" y="121"/>
                  <a:pt x="127" y="121"/>
                </a:cubicBezTo>
                <a:cubicBezTo>
                  <a:pt x="145" y="121"/>
                  <a:pt x="163" y="117"/>
                  <a:pt x="179" y="110"/>
                </a:cubicBezTo>
                <a:cubicBezTo>
                  <a:pt x="135" y="34"/>
                  <a:pt x="135" y="34"/>
                  <a:pt x="135" y="34"/>
                </a:cubicBezTo>
                <a:cubicBezTo>
                  <a:pt x="135" y="34"/>
                  <a:pt x="135" y="34"/>
                  <a:pt x="135" y="34"/>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85" name="shp325">
            <a:extLst>
              <a:ext uri="{FF2B5EF4-FFF2-40B4-BE49-F238E27FC236}">
                <a16:creationId xmlns:a16="http://schemas.microsoft.com/office/drawing/2014/main" id="{1152D485-8EDD-4B3D-BA6D-D0F99B770817}"/>
              </a:ext>
            </a:extLst>
          </p:cNvPr>
          <p:cNvSpPr/>
          <p:nvPr/>
        </p:nvSpPr>
        <p:spPr>
          <a:xfrm>
            <a:off x="6430899" y="2764659"/>
            <a:ext cx="936279" cy="633330"/>
          </a:xfrm>
          <a:custGeom>
            <a:avLst/>
            <a:gdLst/>
            <a:ahLst/>
            <a:cxnLst/>
            <a:rect l="l" t="t" r="r" b="b"/>
            <a:pathLst>
              <a:path w="179" h="121" extrusionOk="0">
                <a:moveTo>
                  <a:pt x="74" y="121"/>
                </a:moveTo>
                <a:cubicBezTo>
                  <a:pt x="74" y="121"/>
                  <a:pt x="74" y="121"/>
                  <a:pt x="74" y="121"/>
                </a:cubicBezTo>
                <a:cubicBezTo>
                  <a:pt x="101" y="120"/>
                  <a:pt x="124" y="106"/>
                  <a:pt x="136" y="84"/>
                </a:cubicBezTo>
                <a:cubicBezTo>
                  <a:pt x="136" y="84"/>
                  <a:pt x="136" y="84"/>
                  <a:pt x="136" y="84"/>
                </a:cubicBezTo>
                <a:cubicBezTo>
                  <a:pt x="179" y="11"/>
                  <a:pt x="179" y="11"/>
                  <a:pt x="179" y="11"/>
                </a:cubicBezTo>
                <a:cubicBezTo>
                  <a:pt x="163" y="4"/>
                  <a:pt x="145" y="0"/>
                  <a:pt x="127" y="0"/>
                </a:cubicBezTo>
                <a:cubicBezTo>
                  <a:pt x="59" y="0"/>
                  <a:pt x="3" y="53"/>
                  <a:pt x="0" y="121"/>
                </a:cubicBezTo>
                <a:lnTo>
                  <a:pt x="74" y="121"/>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7" name="shp326">
            <a:extLst>
              <a:ext uri="{FF2B5EF4-FFF2-40B4-BE49-F238E27FC236}">
                <a16:creationId xmlns:a16="http://schemas.microsoft.com/office/drawing/2014/main" id="{7330B930-6CF2-4956-BD01-75001B1C77EB}"/>
              </a:ext>
            </a:extLst>
          </p:cNvPr>
          <p:cNvSpPr txBox="1"/>
          <p:nvPr/>
        </p:nvSpPr>
        <p:spPr>
          <a:xfrm>
            <a:off x="7277724" y="3251285"/>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dirty="0">
                <a:solidFill>
                  <a:srgbClr val="FFFFFF"/>
                </a:solidFill>
                <a:latin typeface="Open Sans SemiBold"/>
                <a:ea typeface="Open Sans SemiBold"/>
                <a:cs typeface="Open Sans SemiBold"/>
                <a:sym typeface="Open Sans SemiBold"/>
              </a:rPr>
              <a:t>05</a:t>
            </a:r>
            <a:endParaRPr sz="1400" dirty="0"/>
          </a:p>
        </p:txBody>
      </p:sp>
      <p:sp>
        <p:nvSpPr>
          <p:cNvPr id="189" name="shp327">
            <a:extLst>
              <a:ext uri="{FF2B5EF4-FFF2-40B4-BE49-F238E27FC236}">
                <a16:creationId xmlns:a16="http://schemas.microsoft.com/office/drawing/2014/main" id="{C0B07FDB-37A7-4B7A-9D54-938F2211F378}"/>
              </a:ext>
            </a:extLst>
          </p:cNvPr>
          <p:cNvSpPr txBox="1"/>
          <p:nvPr/>
        </p:nvSpPr>
        <p:spPr>
          <a:xfrm>
            <a:off x="6647973" y="2916134"/>
            <a:ext cx="447267" cy="345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lang="en-US" sz="1400" dirty="0"/>
          </a:p>
        </p:txBody>
      </p:sp>
      <p:pic>
        <p:nvPicPr>
          <p:cNvPr id="193" name="shp328" descr="Handshake">
            <a:extLst>
              <a:ext uri="{FF2B5EF4-FFF2-40B4-BE49-F238E27FC236}">
                <a16:creationId xmlns:a16="http://schemas.microsoft.com/office/drawing/2014/main" id="{3168D293-06D2-43EF-AB98-FC64D61E8B0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8085" y="1430043"/>
            <a:ext cx="426574" cy="426574"/>
          </a:xfrm>
          <a:prstGeom prst="rect">
            <a:avLst/>
          </a:prstGeom>
        </p:spPr>
      </p:pic>
      <p:pic>
        <p:nvPicPr>
          <p:cNvPr id="195" name="shp329" descr="Calligraphy Pen">
            <a:extLst>
              <a:ext uri="{FF2B5EF4-FFF2-40B4-BE49-F238E27FC236}">
                <a16:creationId xmlns:a16="http://schemas.microsoft.com/office/drawing/2014/main" id="{4A6AFF5C-BAC8-4711-925F-CD51DDD2D6B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7724" y="1745693"/>
            <a:ext cx="426574" cy="426574"/>
          </a:xfrm>
          <a:prstGeom prst="rect">
            <a:avLst/>
          </a:prstGeom>
        </p:spPr>
      </p:pic>
      <p:pic>
        <p:nvPicPr>
          <p:cNvPr id="197" name="shp330" descr="Customer review">
            <a:extLst>
              <a:ext uri="{FF2B5EF4-FFF2-40B4-BE49-F238E27FC236}">
                <a16:creationId xmlns:a16="http://schemas.microsoft.com/office/drawing/2014/main" id="{B963E7A5-BFC7-450B-8F64-80F6FFF64BF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44573" y="3577312"/>
            <a:ext cx="426574" cy="426574"/>
          </a:xfrm>
          <a:prstGeom prst="rect">
            <a:avLst/>
          </a:prstGeom>
        </p:spPr>
      </p:pic>
      <p:pic>
        <p:nvPicPr>
          <p:cNvPr id="199" name="shp331" descr="Clipboard Partially Checked">
            <a:extLst>
              <a:ext uri="{FF2B5EF4-FFF2-40B4-BE49-F238E27FC236}">
                <a16:creationId xmlns:a16="http://schemas.microsoft.com/office/drawing/2014/main" id="{AF216EE2-9B07-4CCC-862F-899F6523F33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65844" y="2875789"/>
            <a:ext cx="426574" cy="426574"/>
          </a:xfrm>
          <a:prstGeom prst="rect">
            <a:avLst/>
          </a:prstGeom>
        </p:spPr>
      </p:pic>
      <p:pic>
        <p:nvPicPr>
          <p:cNvPr id="201" name="shp332" descr="Presentation with checklist">
            <a:extLst>
              <a:ext uri="{FF2B5EF4-FFF2-40B4-BE49-F238E27FC236}">
                <a16:creationId xmlns:a16="http://schemas.microsoft.com/office/drawing/2014/main" id="{3677E445-477E-4912-AB32-2E696033D2A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25963" y="5057052"/>
            <a:ext cx="426574" cy="426574"/>
          </a:xfrm>
          <a:prstGeom prst="rect">
            <a:avLst/>
          </a:prstGeom>
        </p:spPr>
      </p:pic>
      <p:pic>
        <p:nvPicPr>
          <p:cNvPr id="203" name="shp333" descr="User network">
            <a:extLst>
              <a:ext uri="{FF2B5EF4-FFF2-40B4-BE49-F238E27FC236}">
                <a16:creationId xmlns:a16="http://schemas.microsoft.com/office/drawing/2014/main" id="{3F84B39F-1F81-45DA-BC10-5F5F99E36BB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21247" y="4680314"/>
            <a:ext cx="426574" cy="426574"/>
          </a:xfrm>
          <a:prstGeom prst="rect">
            <a:avLst/>
          </a:prstGeom>
        </p:spPr>
      </p:pic>
    </p:spTree>
    <p:extLst>
      <p:ext uri="{BB962C8B-B14F-4D97-AF65-F5344CB8AC3E}">
        <p14:creationId xmlns:p14="http://schemas.microsoft.com/office/powerpoint/2010/main" val="2673103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p287"/>
          <p:cNvSpPr/>
          <p:nvPr/>
        </p:nvSpPr>
        <p:spPr>
          <a:xfrm rot="16200000">
            <a:off x="11496471" y="6177657"/>
            <a:ext cx="442895" cy="699810"/>
          </a:xfrm>
          <a:prstGeom prst="round2SameRect">
            <a:avLst>
              <a:gd name="adj1" fmla="val 50000"/>
              <a:gd name="adj2"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hp288"/>
          <p:cNvSpPr txBox="1"/>
          <p:nvPr/>
        </p:nvSpPr>
        <p:spPr>
          <a:xfrm>
            <a:off x="11463514" y="6327507"/>
            <a:ext cx="575735" cy="400110"/>
          </a:xfrm>
          <a:prstGeom prst="rect">
            <a:avLst/>
          </a:prstGeom>
          <a:noFill/>
        </p:spPr>
        <p:txBody>
          <a:bodyPr wrap="square" rtlCol="0">
            <a:spAutoFit/>
          </a:bodyPr>
          <a:lstStyle/>
          <a:p>
            <a:pPr algn="ctr"/>
            <a:r>
              <a:rPr lang="fr-FR" sz="2000" dirty="0">
                <a:solidFill>
                  <a:schemeClr val="bg1"/>
                </a:solidFill>
              </a:rPr>
              <a:t>06</a:t>
            </a:r>
            <a:endParaRPr lang="en-US" sz="2000" dirty="0">
              <a:solidFill>
                <a:schemeClr val="bg1"/>
              </a:solidFill>
            </a:endParaRPr>
          </a:p>
        </p:txBody>
      </p:sp>
      <p:cxnSp>
        <p:nvCxnSpPr>
          <p:cNvPr id="33" name="shp289"/>
          <p:cNvCxnSpPr/>
          <p:nvPr/>
        </p:nvCxnSpPr>
        <p:spPr>
          <a:xfrm flipH="1">
            <a:off x="189265" y="163128"/>
            <a:ext cx="1181347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shp290"/>
          <p:cNvSpPr/>
          <p:nvPr/>
        </p:nvSpPr>
        <p:spPr>
          <a:xfrm flipH="1">
            <a:off x="852396" y="1565885"/>
            <a:ext cx="4395444" cy="614846"/>
          </a:xfrm>
          <a:custGeom>
            <a:avLst/>
            <a:gdLst>
              <a:gd name="connsiteX0" fmla="*/ 0 w 4395444"/>
              <a:gd name="connsiteY0" fmla="*/ 0 h 614846"/>
              <a:gd name="connsiteX1" fmla="*/ 4088021 w 4395444"/>
              <a:gd name="connsiteY1" fmla="*/ 0 h 614846"/>
              <a:gd name="connsiteX2" fmla="*/ 4395444 w 4395444"/>
              <a:gd name="connsiteY2" fmla="*/ 307423 h 614846"/>
              <a:gd name="connsiteX3" fmla="*/ 4088021 w 4395444"/>
              <a:gd name="connsiteY3" fmla="*/ 614846 h 614846"/>
              <a:gd name="connsiteX4" fmla="*/ 3 w 4395444"/>
              <a:gd name="connsiteY4" fmla="*/ 614846 h 614846"/>
              <a:gd name="connsiteX5" fmla="*/ 40139 w 4395444"/>
              <a:gd name="connsiteY5" fmla="*/ 581731 h 614846"/>
              <a:gd name="connsiteX6" fmla="*/ 153760 w 4395444"/>
              <a:gd name="connsiteY6" fmla="*/ 307424 h 614846"/>
              <a:gd name="connsiteX7" fmla="*/ 40139 w 4395444"/>
              <a:gd name="connsiteY7" fmla="*/ 33118 h 6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444" h="614846">
                <a:moveTo>
                  <a:pt x="0" y="0"/>
                </a:moveTo>
                <a:lnTo>
                  <a:pt x="4088021" y="0"/>
                </a:lnTo>
                <a:cubicBezTo>
                  <a:pt x="4257806" y="0"/>
                  <a:pt x="4395444" y="137638"/>
                  <a:pt x="4395444" y="307423"/>
                </a:cubicBezTo>
                <a:cubicBezTo>
                  <a:pt x="4395444" y="477208"/>
                  <a:pt x="4257806" y="614846"/>
                  <a:pt x="4088021" y="614846"/>
                </a:cubicBezTo>
                <a:lnTo>
                  <a:pt x="3" y="614846"/>
                </a:lnTo>
                <a:lnTo>
                  <a:pt x="40139" y="581731"/>
                </a:lnTo>
                <a:cubicBezTo>
                  <a:pt x="110340" y="511530"/>
                  <a:pt x="153760" y="414548"/>
                  <a:pt x="153760" y="307424"/>
                </a:cubicBezTo>
                <a:cubicBezTo>
                  <a:pt x="153760" y="200301"/>
                  <a:pt x="110340" y="103319"/>
                  <a:pt x="40139" y="331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hp291"/>
          <p:cNvSpPr txBox="1"/>
          <p:nvPr/>
        </p:nvSpPr>
        <p:spPr>
          <a:xfrm>
            <a:off x="2115454" y="1605136"/>
            <a:ext cx="2696982" cy="523220"/>
          </a:xfrm>
          <a:prstGeom prst="rect">
            <a:avLst/>
          </a:prstGeom>
          <a:noFill/>
        </p:spPr>
        <p:txBody>
          <a:bodyPr wrap="square" rtlCol="0">
            <a:spAutoFit/>
          </a:bodyPr>
          <a:lstStyle/>
          <a:p>
            <a:pPr algn="r"/>
            <a:r>
              <a:rPr lang="fr-FR" sz="2800" dirty="0">
                <a:solidFill>
                  <a:schemeClr val="bg1"/>
                </a:solidFill>
              </a:rPr>
              <a:t>6- Lorem Ipsum</a:t>
            </a:r>
            <a:endParaRPr lang="en-US" sz="2800" dirty="0">
              <a:solidFill>
                <a:schemeClr val="bg1"/>
              </a:solidFill>
            </a:endParaRPr>
          </a:p>
        </p:txBody>
      </p:sp>
      <p:sp>
        <p:nvSpPr>
          <p:cNvPr id="37" name="shp292"/>
          <p:cNvSpPr/>
          <p:nvPr/>
        </p:nvSpPr>
        <p:spPr>
          <a:xfrm>
            <a:off x="5229796" y="1478819"/>
            <a:ext cx="775855" cy="775855"/>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hp293"/>
          <p:cNvSpPr txBox="1">
            <a:spLocks/>
          </p:cNvSpPr>
          <p:nvPr/>
        </p:nvSpPr>
        <p:spPr>
          <a:xfrm>
            <a:off x="1000845" y="2272078"/>
            <a:ext cx="4322173" cy="1506203"/>
          </a:xfrm>
          <a:prstGeom prst="rect">
            <a:avLst/>
          </a:prstGeom>
        </p:spPr>
        <p:txBody>
          <a:bodyPr anchor="b"/>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000" b="1" dirty="0">
                <a:solidFill>
                  <a:schemeClr val="accent6"/>
                </a:solidFill>
                <a:latin typeface="+mj-lt"/>
              </a:rPr>
              <a:t>Lorem Ipsum</a:t>
            </a:r>
            <a:r>
              <a:rPr lang="en-US" sz="2000" dirty="0">
                <a:solidFill>
                  <a:schemeClr val="accent6"/>
                </a:solidFill>
                <a:latin typeface="+mj-lt"/>
              </a:rPr>
              <a:t> is simply dummy text of the printing and typesetting industry. Lorem Ipsum has been the industry's standard dummy text ever since the 1500s, when an unknown printer.</a:t>
            </a:r>
          </a:p>
        </p:txBody>
      </p:sp>
      <p:grpSp>
        <p:nvGrpSpPr>
          <p:cNvPr id="38" name="shp294"/>
          <p:cNvGrpSpPr/>
          <p:nvPr/>
        </p:nvGrpSpPr>
        <p:grpSpPr>
          <a:xfrm>
            <a:off x="0" y="6722774"/>
            <a:ext cx="1854352" cy="140536"/>
            <a:chOff x="3797402" y="721910"/>
            <a:chExt cx="1854352" cy="140536"/>
          </a:xfrm>
        </p:grpSpPr>
        <p:sp>
          <p:nvSpPr>
            <p:cNvPr id="46" name="shp295"/>
            <p:cNvSpPr/>
            <p:nvPr/>
          </p:nvSpPr>
          <p:spPr>
            <a:xfrm>
              <a:off x="3797402" y="721910"/>
              <a:ext cx="606582" cy="1405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hp296"/>
            <p:cNvSpPr/>
            <p:nvPr/>
          </p:nvSpPr>
          <p:spPr>
            <a:xfrm>
              <a:off x="5045172" y="721910"/>
              <a:ext cx="606582" cy="1405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hp297"/>
            <p:cNvSpPr/>
            <p:nvPr/>
          </p:nvSpPr>
          <p:spPr>
            <a:xfrm>
              <a:off x="4421287" y="721910"/>
              <a:ext cx="606582" cy="140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shp298">
            <a:extLst>
              <a:ext uri="{FF2B5EF4-FFF2-40B4-BE49-F238E27FC236}">
                <a16:creationId xmlns:a16="http://schemas.microsoft.com/office/drawing/2014/main" id="{A5841732-7F18-404B-A924-FDEBD734C181}"/>
              </a:ext>
            </a:extLst>
          </p:cNvPr>
          <p:cNvSpPr/>
          <p:nvPr/>
        </p:nvSpPr>
        <p:spPr>
          <a:xfrm>
            <a:off x="7602142" y="1969120"/>
            <a:ext cx="998300" cy="701315"/>
          </a:xfrm>
          <a:custGeom>
            <a:avLst/>
            <a:gdLst/>
            <a:ahLst/>
            <a:cxnLst/>
            <a:rect l="l" t="t" r="r" b="b"/>
            <a:pathLst>
              <a:path w="191" h="134" extrusionOk="0">
                <a:moveTo>
                  <a:pt x="47" y="29"/>
                </a:moveTo>
                <a:cubicBezTo>
                  <a:pt x="0" y="111"/>
                  <a:pt x="0" y="111"/>
                  <a:pt x="0" y="111"/>
                </a:cubicBezTo>
                <a:cubicBezTo>
                  <a:pt x="38" y="133"/>
                  <a:pt x="87" y="134"/>
                  <a:pt x="128" y="111"/>
                </a:cubicBezTo>
                <a:cubicBezTo>
                  <a:pt x="169" y="87"/>
                  <a:pt x="191" y="44"/>
                  <a:pt x="191" y="0"/>
                </a:cubicBezTo>
                <a:cubicBezTo>
                  <a:pt x="97" y="0"/>
                  <a:pt x="97" y="0"/>
                  <a:pt x="97" y="0"/>
                </a:cubicBezTo>
                <a:cubicBezTo>
                  <a:pt x="79" y="0"/>
                  <a:pt x="57" y="13"/>
                  <a:pt x="47" y="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11" name="shp299">
            <a:extLst>
              <a:ext uri="{FF2B5EF4-FFF2-40B4-BE49-F238E27FC236}">
                <a16:creationId xmlns:a16="http://schemas.microsoft.com/office/drawing/2014/main" id="{298A4AA4-3AA9-472A-9A1A-24F91B6B92F5}"/>
              </a:ext>
            </a:extLst>
          </p:cNvPr>
          <p:cNvSpPr/>
          <p:nvPr/>
        </p:nvSpPr>
        <p:spPr>
          <a:xfrm>
            <a:off x="7183500" y="1409737"/>
            <a:ext cx="659569" cy="1098488"/>
          </a:xfrm>
          <a:custGeom>
            <a:avLst/>
            <a:gdLst/>
            <a:ahLst/>
            <a:cxnLst/>
            <a:rect l="l" t="t" r="r" b="b"/>
            <a:pathLst>
              <a:path w="126" h="210" extrusionOk="0">
                <a:moveTo>
                  <a:pt x="112" y="135"/>
                </a:moveTo>
                <a:cubicBezTo>
                  <a:pt x="125" y="115"/>
                  <a:pt x="126" y="89"/>
                  <a:pt x="113" y="67"/>
                </a:cubicBezTo>
                <a:cubicBezTo>
                  <a:pt x="113" y="67"/>
                  <a:pt x="113" y="67"/>
                  <a:pt x="113" y="67"/>
                </a:cubicBezTo>
                <a:cubicBezTo>
                  <a:pt x="75" y="0"/>
                  <a:pt x="75" y="0"/>
                  <a:pt x="75" y="0"/>
                </a:cubicBezTo>
                <a:cubicBezTo>
                  <a:pt x="18" y="37"/>
                  <a:pt x="0" y="112"/>
                  <a:pt x="34" y="171"/>
                </a:cubicBezTo>
                <a:cubicBezTo>
                  <a:pt x="43" y="187"/>
                  <a:pt x="55" y="200"/>
                  <a:pt x="69" y="210"/>
                </a:cubicBezTo>
                <a:cubicBezTo>
                  <a:pt x="112" y="135"/>
                  <a:pt x="112" y="135"/>
                  <a:pt x="112" y="135"/>
                </a:cubicBezTo>
                <a:cubicBezTo>
                  <a:pt x="112" y="135"/>
                  <a:pt x="112" y="135"/>
                  <a:pt x="112" y="13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13" name="shp300">
            <a:extLst>
              <a:ext uri="{FF2B5EF4-FFF2-40B4-BE49-F238E27FC236}">
                <a16:creationId xmlns:a16="http://schemas.microsoft.com/office/drawing/2014/main" id="{93F2DEEF-D435-4349-8DAB-3289B051D1E2}"/>
              </a:ext>
            </a:extLst>
          </p:cNvPr>
          <p:cNvSpPr/>
          <p:nvPr/>
        </p:nvSpPr>
        <p:spPr>
          <a:xfrm>
            <a:off x="7633153" y="1216518"/>
            <a:ext cx="967289" cy="684617"/>
          </a:xfrm>
          <a:custGeom>
            <a:avLst/>
            <a:gdLst/>
            <a:ahLst/>
            <a:cxnLst/>
            <a:rect l="l" t="t" r="r" b="b"/>
            <a:pathLst>
              <a:path w="185" h="131" extrusionOk="0">
                <a:moveTo>
                  <a:pt x="37" y="95"/>
                </a:moveTo>
                <a:cubicBezTo>
                  <a:pt x="37" y="95"/>
                  <a:pt x="37" y="95"/>
                  <a:pt x="37" y="95"/>
                </a:cubicBezTo>
                <a:cubicBezTo>
                  <a:pt x="51" y="118"/>
                  <a:pt x="75" y="131"/>
                  <a:pt x="100" y="131"/>
                </a:cubicBezTo>
                <a:cubicBezTo>
                  <a:pt x="100" y="131"/>
                  <a:pt x="100" y="131"/>
                  <a:pt x="100" y="131"/>
                </a:cubicBezTo>
                <a:cubicBezTo>
                  <a:pt x="185" y="131"/>
                  <a:pt x="185" y="131"/>
                  <a:pt x="185" y="131"/>
                </a:cubicBezTo>
                <a:cubicBezTo>
                  <a:pt x="183" y="114"/>
                  <a:pt x="178" y="97"/>
                  <a:pt x="168" y="81"/>
                </a:cubicBezTo>
                <a:cubicBezTo>
                  <a:pt x="134" y="22"/>
                  <a:pt x="60" y="0"/>
                  <a:pt x="0" y="31"/>
                </a:cubicBezTo>
                <a:lnTo>
                  <a:pt x="37" y="9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15" name="shp301">
            <a:extLst>
              <a:ext uri="{FF2B5EF4-FFF2-40B4-BE49-F238E27FC236}">
                <a16:creationId xmlns:a16="http://schemas.microsoft.com/office/drawing/2014/main" id="{6983DAED-9080-4601-B488-000C7A4D266E}"/>
              </a:ext>
            </a:extLst>
          </p:cNvPr>
          <p:cNvSpPr txBox="1"/>
          <p:nvPr/>
        </p:nvSpPr>
        <p:spPr>
          <a:xfrm>
            <a:off x="7934909" y="209793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06</a:t>
            </a:r>
            <a:endParaRPr sz="1400"/>
          </a:p>
        </p:txBody>
      </p:sp>
      <p:sp>
        <p:nvSpPr>
          <p:cNvPr id="117" name="shp302">
            <a:extLst>
              <a:ext uri="{FF2B5EF4-FFF2-40B4-BE49-F238E27FC236}">
                <a16:creationId xmlns:a16="http://schemas.microsoft.com/office/drawing/2014/main" id="{178A15AB-0FCA-4BDE-B542-6778C33EB9BB}"/>
              </a:ext>
            </a:extLst>
          </p:cNvPr>
          <p:cNvSpPr txBox="1"/>
          <p:nvPr/>
        </p:nvSpPr>
        <p:spPr>
          <a:xfrm>
            <a:off x="7917018" y="1443134"/>
            <a:ext cx="447267" cy="34707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sz="1400" dirty="0"/>
          </a:p>
        </p:txBody>
      </p:sp>
      <p:sp>
        <p:nvSpPr>
          <p:cNvPr id="119" name="shp303">
            <a:extLst>
              <a:ext uri="{FF2B5EF4-FFF2-40B4-BE49-F238E27FC236}">
                <a16:creationId xmlns:a16="http://schemas.microsoft.com/office/drawing/2014/main" id="{95F615BE-2118-480E-9355-D6D0F4AF2D2E}"/>
              </a:ext>
            </a:extLst>
          </p:cNvPr>
          <p:cNvSpPr/>
          <p:nvPr/>
        </p:nvSpPr>
        <p:spPr>
          <a:xfrm>
            <a:off x="8955871" y="1969120"/>
            <a:ext cx="998300" cy="701315"/>
          </a:xfrm>
          <a:custGeom>
            <a:avLst/>
            <a:gdLst/>
            <a:ahLst/>
            <a:cxnLst/>
            <a:rect l="l" t="t" r="r" b="b"/>
            <a:pathLst>
              <a:path w="191" h="134" extrusionOk="0">
                <a:moveTo>
                  <a:pt x="94" y="0"/>
                </a:moveTo>
                <a:cubicBezTo>
                  <a:pt x="0" y="0"/>
                  <a:pt x="0" y="0"/>
                  <a:pt x="0" y="0"/>
                </a:cubicBezTo>
                <a:cubicBezTo>
                  <a:pt x="0" y="44"/>
                  <a:pt x="23" y="87"/>
                  <a:pt x="63" y="111"/>
                </a:cubicBezTo>
                <a:cubicBezTo>
                  <a:pt x="104" y="134"/>
                  <a:pt x="153" y="133"/>
                  <a:pt x="191" y="111"/>
                </a:cubicBezTo>
                <a:cubicBezTo>
                  <a:pt x="144" y="29"/>
                  <a:pt x="144" y="29"/>
                  <a:pt x="144" y="29"/>
                </a:cubicBezTo>
                <a:cubicBezTo>
                  <a:pt x="135" y="13"/>
                  <a:pt x="112" y="0"/>
                  <a:pt x="94" y="0"/>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1" name="shp304">
            <a:extLst>
              <a:ext uri="{FF2B5EF4-FFF2-40B4-BE49-F238E27FC236}">
                <a16:creationId xmlns:a16="http://schemas.microsoft.com/office/drawing/2014/main" id="{97C09CA2-026A-4014-AB8D-92F6AC234883}"/>
              </a:ext>
            </a:extLst>
          </p:cNvPr>
          <p:cNvSpPr/>
          <p:nvPr/>
        </p:nvSpPr>
        <p:spPr>
          <a:xfrm>
            <a:off x="8955871" y="1216518"/>
            <a:ext cx="967289" cy="684617"/>
          </a:xfrm>
          <a:custGeom>
            <a:avLst/>
            <a:gdLst/>
            <a:ahLst/>
            <a:cxnLst/>
            <a:rect l="l" t="t" r="r" b="b"/>
            <a:pathLst>
              <a:path w="185" h="131" extrusionOk="0">
                <a:moveTo>
                  <a:pt x="87" y="131"/>
                </a:moveTo>
                <a:cubicBezTo>
                  <a:pt x="111" y="131"/>
                  <a:pt x="134" y="119"/>
                  <a:pt x="146" y="98"/>
                </a:cubicBezTo>
                <a:cubicBezTo>
                  <a:pt x="146" y="98"/>
                  <a:pt x="146" y="98"/>
                  <a:pt x="146" y="98"/>
                </a:cubicBezTo>
                <a:cubicBezTo>
                  <a:pt x="185" y="31"/>
                  <a:pt x="185" y="31"/>
                  <a:pt x="185" y="31"/>
                </a:cubicBezTo>
                <a:cubicBezTo>
                  <a:pt x="125" y="0"/>
                  <a:pt x="51" y="22"/>
                  <a:pt x="17" y="81"/>
                </a:cubicBezTo>
                <a:cubicBezTo>
                  <a:pt x="8" y="97"/>
                  <a:pt x="2" y="114"/>
                  <a:pt x="0" y="131"/>
                </a:cubicBezTo>
                <a:cubicBezTo>
                  <a:pt x="87" y="131"/>
                  <a:pt x="87" y="131"/>
                  <a:pt x="87" y="131"/>
                </a:cubicBezTo>
                <a:cubicBezTo>
                  <a:pt x="87" y="131"/>
                  <a:pt x="87" y="131"/>
                  <a:pt x="87" y="131"/>
                </a:cubicBezTo>
                <a:close/>
              </a:path>
            </a:pathLst>
          </a:custGeom>
          <a:solidFill>
            <a:schemeClr val="bg1">
              <a:lumMod val="9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23" name="shp305">
            <a:extLst>
              <a:ext uri="{FF2B5EF4-FFF2-40B4-BE49-F238E27FC236}">
                <a16:creationId xmlns:a16="http://schemas.microsoft.com/office/drawing/2014/main" id="{4114AA11-E5A2-4974-AB8A-D3580A210F65}"/>
              </a:ext>
            </a:extLst>
          </p:cNvPr>
          <p:cNvSpPr/>
          <p:nvPr/>
        </p:nvSpPr>
        <p:spPr>
          <a:xfrm>
            <a:off x="9719206" y="1409737"/>
            <a:ext cx="653607" cy="1098488"/>
          </a:xfrm>
          <a:custGeom>
            <a:avLst/>
            <a:gdLst/>
            <a:ahLst/>
            <a:cxnLst/>
            <a:rect l="l" t="t" r="r" b="b"/>
            <a:pathLst>
              <a:path w="125" h="210" extrusionOk="0">
                <a:moveTo>
                  <a:pt x="13" y="65"/>
                </a:moveTo>
                <a:cubicBezTo>
                  <a:pt x="13" y="65"/>
                  <a:pt x="13" y="65"/>
                  <a:pt x="13" y="65"/>
                </a:cubicBezTo>
                <a:cubicBezTo>
                  <a:pt x="0" y="88"/>
                  <a:pt x="1" y="115"/>
                  <a:pt x="14" y="137"/>
                </a:cubicBezTo>
                <a:cubicBezTo>
                  <a:pt x="14" y="137"/>
                  <a:pt x="14" y="137"/>
                  <a:pt x="14" y="137"/>
                </a:cubicBezTo>
                <a:cubicBezTo>
                  <a:pt x="56" y="210"/>
                  <a:pt x="56" y="210"/>
                  <a:pt x="56" y="210"/>
                </a:cubicBezTo>
                <a:cubicBezTo>
                  <a:pt x="70" y="200"/>
                  <a:pt x="82" y="187"/>
                  <a:pt x="91" y="171"/>
                </a:cubicBezTo>
                <a:cubicBezTo>
                  <a:pt x="125" y="112"/>
                  <a:pt x="107" y="37"/>
                  <a:pt x="50" y="0"/>
                </a:cubicBezTo>
                <a:lnTo>
                  <a:pt x="13" y="65"/>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47" name="shp306">
            <a:extLst>
              <a:ext uri="{FF2B5EF4-FFF2-40B4-BE49-F238E27FC236}">
                <a16:creationId xmlns:a16="http://schemas.microsoft.com/office/drawing/2014/main" id="{ED05A191-AEAE-4FFB-893A-6DBD9345296C}"/>
              </a:ext>
            </a:extLst>
          </p:cNvPr>
          <p:cNvSpPr txBox="1"/>
          <p:nvPr/>
        </p:nvSpPr>
        <p:spPr>
          <a:xfrm>
            <a:off x="9265975" y="2086006"/>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01</a:t>
            </a:r>
            <a:endParaRPr sz="1400"/>
          </a:p>
        </p:txBody>
      </p:sp>
      <p:sp>
        <p:nvSpPr>
          <p:cNvPr id="149" name="shp307">
            <a:extLst>
              <a:ext uri="{FF2B5EF4-FFF2-40B4-BE49-F238E27FC236}">
                <a16:creationId xmlns:a16="http://schemas.microsoft.com/office/drawing/2014/main" id="{949D99BE-6CFB-45FC-9602-D15F40C379ED}"/>
              </a:ext>
            </a:extLst>
          </p:cNvPr>
          <p:cNvSpPr txBox="1"/>
          <p:nvPr/>
        </p:nvSpPr>
        <p:spPr>
          <a:xfrm>
            <a:off x="9820587" y="1756817"/>
            <a:ext cx="447267" cy="34707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lang="en-US" sz="1400" dirty="0"/>
          </a:p>
        </p:txBody>
      </p:sp>
      <p:sp>
        <p:nvSpPr>
          <p:cNvPr id="151" name="shp308">
            <a:extLst>
              <a:ext uri="{FF2B5EF4-FFF2-40B4-BE49-F238E27FC236}">
                <a16:creationId xmlns:a16="http://schemas.microsoft.com/office/drawing/2014/main" id="{84EC4F1F-626E-44A2-BB94-698BB4B5D3FB}"/>
              </a:ext>
            </a:extLst>
          </p:cNvPr>
          <p:cNvSpPr/>
          <p:nvPr/>
        </p:nvSpPr>
        <p:spPr>
          <a:xfrm>
            <a:off x="9797925" y="2854112"/>
            <a:ext cx="627367" cy="1149774"/>
          </a:xfrm>
          <a:custGeom>
            <a:avLst/>
            <a:gdLst/>
            <a:ahLst/>
            <a:cxnLst/>
            <a:rect l="l" t="t" r="r" b="b"/>
            <a:pathLst>
              <a:path w="120" h="220" extrusionOk="0">
                <a:moveTo>
                  <a:pt x="110" y="81"/>
                </a:moveTo>
                <a:cubicBezTo>
                  <a:pt x="63" y="0"/>
                  <a:pt x="63" y="0"/>
                  <a:pt x="63" y="0"/>
                </a:cubicBezTo>
                <a:cubicBezTo>
                  <a:pt x="25" y="22"/>
                  <a:pt x="0" y="63"/>
                  <a:pt x="0" y="110"/>
                </a:cubicBezTo>
                <a:cubicBezTo>
                  <a:pt x="0" y="157"/>
                  <a:pt x="25" y="198"/>
                  <a:pt x="63" y="220"/>
                </a:cubicBezTo>
                <a:cubicBezTo>
                  <a:pt x="110" y="139"/>
                  <a:pt x="110" y="139"/>
                  <a:pt x="110" y="139"/>
                </a:cubicBezTo>
                <a:cubicBezTo>
                  <a:pt x="120" y="123"/>
                  <a:pt x="120" y="97"/>
                  <a:pt x="110" y="81"/>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3" name="shp309">
            <a:extLst>
              <a:ext uri="{FF2B5EF4-FFF2-40B4-BE49-F238E27FC236}">
                <a16:creationId xmlns:a16="http://schemas.microsoft.com/office/drawing/2014/main" id="{38572C8A-6F4B-4049-BD0B-A51D2B5F436F}"/>
              </a:ext>
            </a:extLst>
          </p:cNvPr>
          <p:cNvSpPr/>
          <p:nvPr/>
        </p:nvSpPr>
        <p:spPr>
          <a:xfrm>
            <a:off x="10190327" y="2764659"/>
            <a:ext cx="935087" cy="633330"/>
          </a:xfrm>
          <a:custGeom>
            <a:avLst/>
            <a:gdLst/>
            <a:ahLst/>
            <a:cxnLst/>
            <a:rect l="l" t="t" r="r" b="b"/>
            <a:pathLst>
              <a:path w="179" h="121" extrusionOk="0">
                <a:moveTo>
                  <a:pt x="44" y="86"/>
                </a:moveTo>
                <a:cubicBezTo>
                  <a:pt x="55" y="106"/>
                  <a:pt x="77" y="120"/>
                  <a:pt x="102" y="121"/>
                </a:cubicBezTo>
                <a:cubicBezTo>
                  <a:pt x="102" y="121"/>
                  <a:pt x="102" y="121"/>
                  <a:pt x="102" y="121"/>
                </a:cubicBezTo>
                <a:cubicBezTo>
                  <a:pt x="179" y="121"/>
                  <a:pt x="179" y="121"/>
                  <a:pt x="179" y="121"/>
                </a:cubicBezTo>
                <a:cubicBezTo>
                  <a:pt x="176" y="53"/>
                  <a:pt x="120" y="0"/>
                  <a:pt x="52" y="0"/>
                </a:cubicBezTo>
                <a:cubicBezTo>
                  <a:pt x="34" y="0"/>
                  <a:pt x="16" y="4"/>
                  <a:pt x="0" y="11"/>
                </a:cubicBezTo>
                <a:cubicBezTo>
                  <a:pt x="44" y="86"/>
                  <a:pt x="44" y="86"/>
                  <a:pt x="44" y="86"/>
                </a:cubicBezTo>
                <a:cubicBezTo>
                  <a:pt x="44" y="86"/>
                  <a:pt x="44" y="86"/>
                  <a:pt x="44" y="86"/>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55" name="shp310">
            <a:extLst>
              <a:ext uri="{FF2B5EF4-FFF2-40B4-BE49-F238E27FC236}">
                <a16:creationId xmlns:a16="http://schemas.microsoft.com/office/drawing/2014/main" id="{DCE3592B-1642-4941-A7D2-D68400937B9E}"/>
              </a:ext>
            </a:extLst>
          </p:cNvPr>
          <p:cNvSpPr/>
          <p:nvPr/>
        </p:nvSpPr>
        <p:spPr>
          <a:xfrm>
            <a:off x="10190327" y="3465973"/>
            <a:ext cx="935087" cy="632137"/>
          </a:xfrm>
          <a:custGeom>
            <a:avLst/>
            <a:gdLst/>
            <a:ahLst/>
            <a:cxnLst/>
            <a:rect l="l" t="t" r="r" b="b"/>
            <a:pathLst>
              <a:path w="179" h="121" extrusionOk="0">
                <a:moveTo>
                  <a:pt x="105" y="0"/>
                </a:moveTo>
                <a:cubicBezTo>
                  <a:pt x="105" y="0"/>
                  <a:pt x="105" y="0"/>
                  <a:pt x="105" y="0"/>
                </a:cubicBezTo>
                <a:cubicBezTo>
                  <a:pt x="78" y="0"/>
                  <a:pt x="55" y="15"/>
                  <a:pt x="43" y="36"/>
                </a:cubicBezTo>
                <a:cubicBezTo>
                  <a:pt x="43" y="36"/>
                  <a:pt x="43" y="36"/>
                  <a:pt x="43" y="36"/>
                </a:cubicBezTo>
                <a:cubicBezTo>
                  <a:pt x="0" y="110"/>
                  <a:pt x="0" y="110"/>
                  <a:pt x="0" y="110"/>
                </a:cubicBezTo>
                <a:cubicBezTo>
                  <a:pt x="16" y="117"/>
                  <a:pt x="34" y="121"/>
                  <a:pt x="52" y="121"/>
                </a:cubicBezTo>
                <a:cubicBezTo>
                  <a:pt x="120" y="121"/>
                  <a:pt x="176" y="67"/>
                  <a:pt x="179" y="0"/>
                </a:cubicBezTo>
                <a:lnTo>
                  <a:pt x="105"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57" name="shp311">
            <a:extLst>
              <a:ext uri="{FF2B5EF4-FFF2-40B4-BE49-F238E27FC236}">
                <a16:creationId xmlns:a16="http://schemas.microsoft.com/office/drawing/2014/main" id="{EDA5AF77-1E33-4380-AC14-FE4541435468}"/>
              </a:ext>
            </a:extLst>
          </p:cNvPr>
          <p:cNvSpPr txBox="1"/>
          <p:nvPr/>
        </p:nvSpPr>
        <p:spPr>
          <a:xfrm>
            <a:off x="9914811" y="3236973"/>
            <a:ext cx="551033"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02</a:t>
            </a:r>
            <a:endParaRPr sz="1400"/>
          </a:p>
        </p:txBody>
      </p:sp>
      <p:sp>
        <p:nvSpPr>
          <p:cNvPr id="159" name="shp312">
            <a:extLst>
              <a:ext uri="{FF2B5EF4-FFF2-40B4-BE49-F238E27FC236}">
                <a16:creationId xmlns:a16="http://schemas.microsoft.com/office/drawing/2014/main" id="{F3A39F0B-4126-46CB-83DB-5B35E61E976D}"/>
              </a:ext>
            </a:extLst>
          </p:cNvPr>
          <p:cNvSpPr txBox="1"/>
          <p:nvPr/>
        </p:nvSpPr>
        <p:spPr>
          <a:xfrm>
            <a:off x="10474193" y="3578088"/>
            <a:ext cx="447267" cy="345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lang="en-US" sz="1400" dirty="0"/>
          </a:p>
        </p:txBody>
      </p:sp>
      <p:sp>
        <p:nvSpPr>
          <p:cNvPr id="161" name="shp313">
            <a:extLst>
              <a:ext uri="{FF2B5EF4-FFF2-40B4-BE49-F238E27FC236}">
                <a16:creationId xmlns:a16="http://schemas.microsoft.com/office/drawing/2014/main" id="{1565F048-11E1-4690-BF16-2901649408D4}"/>
              </a:ext>
            </a:extLst>
          </p:cNvPr>
          <p:cNvSpPr/>
          <p:nvPr/>
        </p:nvSpPr>
        <p:spPr>
          <a:xfrm>
            <a:off x="8955871" y="4187565"/>
            <a:ext cx="998300" cy="701315"/>
          </a:xfrm>
          <a:custGeom>
            <a:avLst/>
            <a:gdLst/>
            <a:ahLst/>
            <a:cxnLst/>
            <a:rect l="l" t="t" r="r" b="b"/>
            <a:pathLst>
              <a:path w="191" h="134" extrusionOk="0">
                <a:moveTo>
                  <a:pt x="144" y="105"/>
                </a:moveTo>
                <a:cubicBezTo>
                  <a:pt x="191" y="24"/>
                  <a:pt x="191" y="24"/>
                  <a:pt x="191" y="24"/>
                </a:cubicBezTo>
                <a:cubicBezTo>
                  <a:pt x="153" y="2"/>
                  <a:pt x="104" y="0"/>
                  <a:pt x="63" y="24"/>
                </a:cubicBezTo>
                <a:cubicBezTo>
                  <a:pt x="23" y="47"/>
                  <a:pt x="0" y="90"/>
                  <a:pt x="0" y="134"/>
                </a:cubicBezTo>
                <a:cubicBezTo>
                  <a:pt x="94" y="134"/>
                  <a:pt x="94" y="134"/>
                  <a:pt x="94" y="134"/>
                </a:cubicBezTo>
                <a:cubicBezTo>
                  <a:pt x="112" y="134"/>
                  <a:pt x="135" y="121"/>
                  <a:pt x="144" y="105"/>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3" name="shp314">
            <a:extLst>
              <a:ext uri="{FF2B5EF4-FFF2-40B4-BE49-F238E27FC236}">
                <a16:creationId xmlns:a16="http://schemas.microsoft.com/office/drawing/2014/main" id="{B8E00478-15AF-40F6-B966-62F5FF36F63D}"/>
              </a:ext>
            </a:extLst>
          </p:cNvPr>
          <p:cNvSpPr/>
          <p:nvPr/>
        </p:nvSpPr>
        <p:spPr>
          <a:xfrm>
            <a:off x="9714436" y="4349774"/>
            <a:ext cx="658377" cy="1098488"/>
          </a:xfrm>
          <a:custGeom>
            <a:avLst/>
            <a:gdLst/>
            <a:ahLst/>
            <a:cxnLst/>
            <a:rect l="l" t="t" r="r" b="b"/>
            <a:pathLst>
              <a:path w="126" h="210" extrusionOk="0">
                <a:moveTo>
                  <a:pt x="14" y="75"/>
                </a:moveTo>
                <a:cubicBezTo>
                  <a:pt x="1" y="95"/>
                  <a:pt x="0" y="121"/>
                  <a:pt x="13" y="143"/>
                </a:cubicBezTo>
                <a:cubicBezTo>
                  <a:pt x="13" y="143"/>
                  <a:pt x="13" y="143"/>
                  <a:pt x="13" y="143"/>
                </a:cubicBezTo>
                <a:cubicBezTo>
                  <a:pt x="51" y="210"/>
                  <a:pt x="51" y="210"/>
                  <a:pt x="51" y="210"/>
                </a:cubicBezTo>
                <a:cubicBezTo>
                  <a:pt x="108" y="173"/>
                  <a:pt x="126" y="98"/>
                  <a:pt x="92" y="39"/>
                </a:cubicBezTo>
                <a:cubicBezTo>
                  <a:pt x="83" y="23"/>
                  <a:pt x="71" y="10"/>
                  <a:pt x="57" y="0"/>
                </a:cubicBezTo>
                <a:cubicBezTo>
                  <a:pt x="14" y="75"/>
                  <a:pt x="14" y="75"/>
                  <a:pt x="14" y="75"/>
                </a:cubicBezTo>
                <a:cubicBezTo>
                  <a:pt x="14" y="75"/>
                  <a:pt x="14" y="75"/>
                  <a:pt x="14" y="75"/>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65" name="shp315">
            <a:extLst>
              <a:ext uri="{FF2B5EF4-FFF2-40B4-BE49-F238E27FC236}">
                <a16:creationId xmlns:a16="http://schemas.microsoft.com/office/drawing/2014/main" id="{97D9FE1E-B27F-4D5E-A597-304349C5D935}"/>
              </a:ext>
            </a:extLst>
          </p:cNvPr>
          <p:cNvSpPr/>
          <p:nvPr/>
        </p:nvSpPr>
        <p:spPr>
          <a:xfrm>
            <a:off x="8955871" y="4956864"/>
            <a:ext cx="967289" cy="684617"/>
          </a:xfrm>
          <a:custGeom>
            <a:avLst/>
            <a:gdLst/>
            <a:ahLst/>
            <a:cxnLst/>
            <a:rect l="l" t="t" r="r" b="b"/>
            <a:pathLst>
              <a:path w="185" h="131" extrusionOk="0">
                <a:moveTo>
                  <a:pt x="148" y="36"/>
                </a:moveTo>
                <a:cubicBezTo>
                  <a:pt x="148" y="36"/>
                  <a:pt x="148" y="36"/>
                  <a:pt x="148" y="36"/>
                </a:cubicBezTo>
                <a:cubicBezTo>
                  <a:pt x="134" y="13"/>
                  <a:pt x="110" y="0"/>
                  <a:pt x="85" y="0"/>
                </a:cubicBezTo>
                <a:cubicBezTo>
                  <a:pt x="85" y="0"/>
                  <a:pt x="85" y="0"/>
                  <a:pt x="85" y="0"/>
                </a:cubicBezTo>
                <a:cubicBezTo>
                  <a:pt x="0" y="0"/>
                  <a:pt x="0" y="0"/>
                  <a:pt x="0" y="0"/>
                </a:cubicBezTo>
                <a:cubicBezTo>
                  <a:pt x="2" y="18"/>
                  <a:pt x="8" y="35"/>
                  <a:pt x="17" y="51"/>
                </a:cubicBezTo>
                <a:cubicBezTo>
                  <a:pt x="51" y="110"/>
                  <a:pt x="125" y="131"/>
                  <a:pt x="185" y="101"/>
                </a:cubicBezTo>
                <a:lnTo>
                  <a:pt x="148" y="3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67" name="shp316">
            <a:extLst>
              <a:ext uri="{FF2B5EF4-FFF2-40B4-BE49-F238E27FC236}">
                <a16:creationId xmlns:a16="http://schemas.microsoft.com/office/drawing/2014/main" id="{8C4C33EF-4267-480E-892D-690BC259800A}"/>
              </a:ext>
            </a:extLst>
          </p:cNvPr>
          <p:cNvSpPr txBox="1"/>
          <p:nvPr/>
        </p:nvSpPr>
        <p:spPr>
          <a:xfrm>
            <a:off x="9248085" y="4381977"/>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03</a:t>
            </a:r>
            <a:endParaRPr sz="1400"/>
          </a:p>
        </p:txBody>
      </p:sp>
      <p:sp>
        <p:nvSpPr>
          <p:cNvPr id="169" name="shp317">
            <a:extLst>
              <a:ext uri="{FF2B5EF4-FFF2-40B4-BE49-F238E27FC236}">
                <a16:creationId xmlns:a16="http://schemas.microsoft.com/office/drawing/2014/main" id="{9B85F781-639B-41E5-B210-FFAB598AD6DA}"/>
              </a:ext>
            </a:extLst>
          </p:cNvPr>
          <p:cNvSpPr txBox="1"/>
          <p:nvPr/>
        </p:nvSpPr>
        <p:spPr>
          <a:xfrm>
            <a:off x="9221846" y="5057052"/>
            <a:ext cx="447267" cy="34707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lang="en-US" sz="1400" dirty="0"/>
          </a:p>
        </p:txBody>
      </p:sp>
      <p:sp>
        <p:nvSpPr>
          <p:cNvPr id="171" name="shp318">
            <a:extLst>
              <a:ext uri="{FF2B5EF4-FFF2-40B4-BE49-F238E27FC236}">
                <a16:creationId xmlns:a16="http://schemas.microsoft.com/office/drawing/2014/main" id="{6D0012CA-59FA-4031-8891-5979BB8C67F1}"/>
              </a:ext>
            </a:extLst>
          </p:cNvPr>
          <p:cNvSpPr/>
          <p:nvPr/>
        </p:nvSpPr>
        <p:spPr>
          <a:xfrm>
            <a:off x="7602142" y="4187565"/>
            <a:ext cx="998300" cy="701315"/>
          </a:xfrm>
          <a:custGeom>
            <a:avLst/>
            <a:gdLst/>
            <a:ahLst/>
            <a:cxnLst/>
            <a:rect l="l" t="t" r="r" b="b"/>
            <a:pathLst>
              <a:path w="191" h="134" extrusionOk="0">
                <a:moveTo>
                  <a:pt x="97" y="134"/>
                </a:moveTo>
                <a:cubicBezTo>
                  <a:pt x="191" y="134"/>
                  <a:pt x="191" y="134"/>
                  <a:pt x="191" y="134"/>
                </a:cubicBezTo>
                <a:cubicBezTo>
                  <a:pt x="191" y="90"/>
                  <a:pt x="169" y="47"/>
                  <a:pt x="128" y="24"/>
                </a:cubicBezTo>
                <a:cubicBezTo>
                  <a:pt x="87" y="0"/>
                  <a:pt x="38" y="2"/>
                  <a:pt x="0" y="24"/>
                </a:cubicBezTo>
                <a:cubicBezTo>
                  <a:pt x="47" y="105"/>
                  <a:pt x="47" y="105"/>
                  <a:pt x="47" y="105"/>
                </a:cubicBezTo>
                <a:cubicBezTo>
                  <a:pt x="57" y="121"/>
                  <a:pt x="79" y="134"/>
                  <a:pt x="97" y="134"/>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Calibri"/>
              <a:ea typeface="Calibri"/>
              <a:cs typeface="Calibri"/>
              <a:sym typeface="Calibri"/>
            </a:endParaRPr>
          </a:p>
        </p:txBody>
      </p:sp>
      <p:sp>
        <p:nvSpPr>
          <p:cNvPr id="173" name="shp319">
            <a:extLst>
              <a:ext uri="{FF2B5EF4-FFF2-40B4-BE49-F238E27FC236}">
                <a16:creationId xmlns:a16="http://schemas.microsoft.com/office/drawing/2014/main" id="{3D92E6A6-5A3F-4C6A-A1B4-5FDB8F467876}"/>
              </a:ext>
            </a:extLst>
          </p:cNvPr>
          <p:cNvSpPr/>
          <p:nvPr/>
        </p:nvSpPr>
        <p:spPr>
          <a:xfrm>
            <a:off x="7633153" y="4956864"/>
            <a:ext cx="967289" cy="684617"/>
          </a:xfrm>
          <a:custGeom>
            <a:avLst/>
            <a:gdLst/>
            <a:ahLst/>
            <a:cxnLst/>
            <a:rect l="l" t="t" r="r" b="b"/>
            <a:pathLst>
              <a:path w="185" h="131" extrusionOk="0">
                <a:moveTo>
                  <a:pt x="98" y="0"/>
                </a:moveTo>
                <a:cubicBezTo>
                  <a:pt x="74" y="0"/>
                  <a:pt x="51" y="12"/>
                  <a:pt x="39" y="34"/>
                </a:cubicBezTo>
                <a:cubicBezTo>
                  <a:pt x="39" y="34"/>
                  <a:pt x="39" y="34"/>
                  <a:pt x="39" y="34"/>
                </a:cubicBezTo>
                <a:cubicBezTo>
                  <a:pt x="0" y="101"/>
                  <a:pt x="0" y="101"/>
                  <a:pt x="0" y="101"/>
                </a:cubicBezTo>
                <a:cubicBezTo>
                  <a:pt x="60" y="131"/>
                  <a:pt x="134" y="110"/>
                  <a:pt x="168" y="51"/>
                </a:cubicBezTo>
                <a:cubicBezTo>
                  <a:pt x="178" y="35"/>
                  <a:pt x="183" y="18"/>
                  <a:pt x="185" y="0"/>
                </a:cubicBezTo>
                <a:cubicBezTo>
                  <a:pt x="98" y="0"/>
                  <a:pt x="98" y="0"/>
                  <a:pt x="98" y="0"/>
                </a:cubicBezTo>
                <a:cubicBezTo>
                  <a:pt x="98" y="0"/>
                  <a:pt x="98" y="0"/>
                  <a:pt x="98" y="0"/>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75" name="shp320">
            <a:extLst>
              <a:ext uri="{FF2B5EF4-FFF2-40B4-BE49-F238E27FC236}">
                <a16:creationId xmlns:a16="http://schemas.microsoft.com/office/drawing/2014/main" id="{A1983E18-0751-408F-AA3E-F8EA3CC9AB12}"/>
              </a:ext>
            </a:extLst>
          </p:cNvPr>
          <p:cNvSpPr/>
          <p:nvPr/>
        </p:nvSpPr>
        <p:spPr>
          <a:xfrm>
            <a:off x="7183500" y="4349774"/>
            <a:ext cx="653607" cy="1098488"/>
          </a:xfrm>
          <a:custGeom>
            <a:avLst/>
            <a:gdLst/>
            <a:ahLst/>
            <a:cxnLst/>
            <a:rect l="l" t="t" r="r" b="b"/>
            <a:pathLst>
              <a:path w="125" h="210" extrusionOk="0">
                <a:moveTo>
                  <a:pt x="112" y="146"/>
                </a:moveTo>
                <a:cubicBezTo>
                  <a:pt x="112" y="146"/>
                  <a:pt x="112" y="146"/>
                  <a:pt x="112" y="146"/>
                </a:cubicBezTo>
                <a:cubicBezTo>
                  <a:pt x="125" y="123"/>
                  <a:pt x="124" y="95"/>
                  <a:pt x="111" y="73"/>
                </a:cubicBezTo>
                <a:cubicBezTo>
                  <a:pt x="111" y="73"/>
                  <a:pt x="111" y="73"/>
                  <a:pt x="111" y="73"/>
                </a:cubicBezTo>
                <a:cubicBezTo>
                  <a:pt x="69" y="0"/>
                  <a:pt x="69" y="0"/>
                  <a:pt x="69" y="0"/>
                </a:cubicBezTo>
                <a:cubicBezTo>
                  <a:pt x="55" y="10"/>
                  <a:pt x="43" y="23"/>
                  <a:pt x="34" y="39"/>
                </a:cubicBezTo>
                <a:cubicBezTo>
                  <a:pt x="0" y="98"/>
                  <a:pt x="18" y="173"/>
                  <a:pt x="75" y="210"/>
                </a:cubicBezTo>
                <a:lnTo>
                  <a:pt x="112" y="146"/>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77" name="shp321">
            <a:extLst>
              <a:ext uri="{FF2B5EF4-FFF2-40B4-BE49-F238E27FC236}">
                <a16:creationId xmlns:a16="http://schemas.microsoft.com/office/drawing/2014/main" id="{0AD8B5EB-7C71-40E6-B4D7-8BB8256B3007}"/>
              </a:ext>
            </a:extLst>
          </p:cNvPr>
          <p:cNvSpPr txBox="1"/>
          <p:nvPr/>
        </p:nvSpPr>
        <p:spPr>
          <a:xfrm>
            <a:off x="7926560" y="4387941"/>
            <a:ext cx="428183" cy="3828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a:solidFill>
                  <a:srgbClr val="FFFFFF"/>
                </a:solidFill>
                <a:latin typeface="Open Sans SemiBold"/>
                <a:ea typeface="Open Sans SemiBold"/>
                <a:cs typeface="Open Sans SemiBold"/>
                <a:sym typeface="Open Sans SemiBold"/>
              </a:rPr>
              <a:t>04</a:t>
            </a:r>
            <a:endParaRPr sz="1400"/>
          </a:p>
        </p:txBody>
      </p:sp>
      <p:sp>
        <p:nvSpPr>
          <p:cNvPr id="179" name="shp322">
            <a:extLst>
              <a:ext uri="{FF2B5EF4-FFF2-40B4-BE49-F238E27FC236}">
                <a16:creationId xmlns:a16="http://schemas.microsoft.com/office/drawing/2014/main" id="{F1FB2368-8D14-4420-8239-F312CBDF7A5D}"/>
              </a:ext>
            </a:extLst>
          </p:cNvPr>
          <p:cNvSpPr txBox="1"/>
          <p:nvPr/>
        </p:nvSpPr>
        <p:spPr>
          <a:xfrm>
            <a:off x="7325433" y="4731442"/>
            <a:ext cx="447267" cy="345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lang="en-US" sz="1400" dirty="0"/>
          </a:p>
        </p:txBody>
      </p:sp>
      <p:sp>
        <p:nvSpPr>
          <p:cNvPr id="181" name="shp323">
            <a:extLst>
              <a:ext uri="{FF2B5EF4-FFF2-40B4-BE49-F238E27FC236}">
                <a16:creationId xmlns:a16="http://schemas.microsoft.com/office/drawing/2014/main" id="{CCE55C83-FD0B-492E-9479-89D4D621BFB0}"/>
              </a:ext>
            </a:extLst>
          </p:cNvPr>
          <p:cNvSpPr/>
          <p:nvPr/>
        </p:nvSpPr>
        <p:spPr>
          <a:xfrm>
            <a:off x="7131021" y="2854112"/>
            <a:ext cx="627367" cy="1149774"/>
          </a:xfrm>
          <a:custGeom>
            <a:avLst/>
            <a:gdLst/>
            <a:ahLst/>
            <a:cxnLst/>
            <a:rect l="l" t="t" r="r" b="b"/>
            <a:pathLst>
              <a:path w="120" h="220" extrusionOk="0">
                <a:moveTo>
                  <a:pt x="10" y="139"/>
                </a:moveTo>
                <a:cubicBezTo>
                  <a:pt x="57" y="220"/>
                  <a:pt x="57" y="220"/>
                  <a:pt x="57" y="220"/>
                </a:cubicBezTo>
                <a:cubicBezTo>
                  <a:pt x="95" y="198"/>
                  <a:pt x="120" y="157"/>
                  <a:pt x="120" y="110"/>
                </a:cubicBezTo>
                <a:cubicBezTo>
                  <a:pt x="120" y="63"/>
                  <a:pt x="95" y="22"/>
                  <a:pt x="57" y="0"/>
                </a:cubicBezTo>
                <a:cubicBezTo>
                  <a:pt x="10" y="81"/>
                  <a:pt x="10" y="81"/>
                  <a:pt x="10" y="81"/>
                </a:cubicBezTo>
                <a:cubicBezTo>
                  <a:pt x="0" y="97"/>
                  <a:pt x="0" y="123"/>
                  <a:pt x="10" y="139"/>
                </a:cubicBezTo>
                <a:close/>
              </a:path>
            </a:pathLst>
          </a:custGeom>
          <a:solidFill>
            <a:schemeClr val="tx1">
              <a:lumMod val="50000"/>
              <a:lumOff val="5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3" name="shp324">
            <a:extLst>
              <a:ext uri="{FF2B5EF4-FFF2-40B4-BE49-F238E27FC236}">
                <a16:creationId xmlns:a16="http://schemas.microsoft.com/office/drawing/2014/main" id="{E38860FD-2578-4B1D-9B74-CEC99C36C524}"/>
              </a:ext>
            </a:extLst>
          </p:cNvPr>
          <p:cNvSpPr/>
          <p:nvPr/>
        </p:nvSpPr>
        <p:spPr>
          <a:xfrm>
            <a:off x="6430899" y="3465973"/>
            <a:ext cx="936279" cy="632137"/>
          </a:xfrm>
          <a:custGeom>
            <a:avLst/>
            <a:gdLst/>
            <a:ahLst/>
            <a:cxnLst/>
            <a:rect l="l" t="t" r="r" b="b"/>
            <a:pathLst>
              <a:path w="179" h="121" extrusionOk="0">
                <a:moveTo>
                  <a:pt x="135" y="34"/>
                </a:moveTo>
                <a:cubicBezTo>
                  <a:pt x="124" y="14"/>
                  <a:pt x="102" y="0"/>
                  <a:pt x="77" y="0"/>
                </a:cubicBezTo>
                <a:cubicBezTo>
                  <a:pt x="77" y="0"/>
                  <a:pt x="77" y="0"/>
                  <a:pt x="77" y="0"/>
                </a:cubicBezTo>
                <a:cubicBezTo>
                  <a:pt x="0" y="0"/>
                  <a:pt x="0" y="0"/>
                  <a:pt x="0" y="0"/>
                </a:cubicBezTo>
                <a:cubicBezTo>
                  <a:pt x="3" y="67"/>
                  <a:pt x="59" y="121"/>
                  <a:pt x="127" y="121"/>
                </a:cubicBezTo>
                <a:cubicBezTo>
                  <a:pt x="145" y="121"/>
                  <a:pt x="163" y="117"/>
                  <a:pt x="179" y="110"/>
                </a:cubicBezTo>
                <a:cubicBezTo>
                  <a:pt x="135" y="34"/>
                  <a:pt x="135" y="34"/>
                  <a:pt x="135" y="34"/>
                </a:cubicBezTo>
                <a:cubicBezTo>
                  <a:pt x="135" y="34"/>
                  <a:pt x="135" y="34"/>
                  <a:pt x="135" y="34"/>
                </a:cubicBezTo>
                <a:close/>
              </a:path>
            </a:pathLst>
          </a:custGeom>
          <a:solidFill>
            <a:schemeClr val="bg1">
              <a:lumMod val="95000"/>
            </a:schemeClr>
          </a:solidFill>
          <a:ln>
            <a:noFill/>
          </a:ln>
        </p:spPr>
        <p:txBody>
          <a:bodyPr spcFirstLastPara="1" wrap="square" lIns="91425" tIns="45700" rIns="91425" bIns="45700" anchor="t" anchorCtr="0">
            <a:noAutofit/>
          </a:bodyPr>
          <a:lstStyle/>
          <a:p>
            <a:endParaRPr sz="1400">
              <a:solidFill>
                <a:schemeClr val="dk1"/>
              </a:solidFill>
              <a:latin typeface="Calibri"/>
              <a:cs typeface="Calibri"/>
              <a:sym typeface="Calibri"/>
            </a:endParaRPr>
          </a:p>
        </p:txBody>
      </p:sp>
      <p:sp>
        <p:nvSpPr>
          <p:cNvPr id="185" name="shp325">
            <a:extLst>
              <a:ext uri="{FF2B5EF4-FFF2-40B4-BE49-F238E27FC236}">
                <a16:creationId xmlns:a16="http://schemas.microsoft.com/office/drawing/2014/main" id="{1152D485-8EDD-4B3D-BA6D-D0F99B770817}"/>
              </a:ext>
            </a:extLst>
          </p:cNvPr>
          <p:cNvSpPr/>
          <p:nvPr/>
        </p:nvSpPr>
        <p:spPr>
          <a:xfrm>
            <a:off x="6430899" y="2764659"/>
            <a:ext cx="936279" cy="633330"/>
          </a:xfrm>
          <a:custGeom>
            <a:avLst/>
            <a:gdLst/>
            <a:ahLst/>
            <a:cxnLst/>
            <a:rect l="l" t="t" r="r" b="b"/>
            <a:pathLst>
              <a:path w="179" h="121" extrusionOk="0">
                <a:moveTo>
                  <a:pt x="74" y="121"/>
                </a:moveTo>
                <a:cubicBezTo>
                  <a:pt x="74" y="121"/>
                  <a:pt x="74" y="121"/>
                  <a:pt x="74" y="121"/>
                </a:cubicBezTo>
                <a:cubicBezTo>
                  <a:pt x="101" y="120"/>
                  <a:pt x="124" y="106"/>
                  <a:pt x="136" y="84"/>
                </a:cubicBezTo>
                <a:cubicBezTo>
                  <a:pt x="136" y="84"/>
                  <a:pt x="136" y="84"/>
                  <a:pt x="136" y="84"/>
                </a:cubicBezTo>
                <a:cubicBezTo>
                  <a:pt x="179" y="11"/>
                  <a:pt x="179" y="11"/>
                  <a:pt x="179" y="11"/>
                </a:cubicBezTo>
                <a:cubicBezTo>
                  <a:pt x="163" y="4"/>
                  <a:pt x="145" y="0"/>
                  <a:pt x="127" y="0"/>
                </a:cubicBezTo>
                <a:cubicBezTo>
                  <a:pt x="59" y="0"/>
                  <a:pt x="3" y="53"/>
                  <a:pt x="0" y="121"/>
                </a:cubicBezTo>
                <a:lnTo>
                  <a:pt x="74" y="121"/>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187" name="shp326">
            <a:extLst>
              <a:ext uri="{FF2B5EF4-FFF2-40B4-BE49-F238E27FC236}">
                <a16:creationId xmlns:a16="http://schemas.microsoft.com/office/drawing/2014/main" id="{7330B930-6CF2-4956-BD01-75001B1C77EB}"/>
              </a:ext>
            </a:extLst>
          </p:cNvPr>
          <p:cNvSpPr txBox="1"/>
          <p:nvPr/>
        </p:nvSpPr>
        <p:spPr>
          <a:xfrm>
            <a:off x="7277724" y="3251285"/>
            <a:ext cx="549840" cy="522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0"/>
              <a:buFont typeface="Open Sans SemiBold"/>
              <a:buNone/>
            </a:pPr>
            <a:r>
              <a:rPr lang="en-US" sz="2800" b="1" i="0" u="none" dirty="0">
                <a:solidFill>
                  <a:srgbClr val="FFFFFF"/>
                </a:solidFill>
                <a:latin typeface="Open Sans SemiBold"/>
                <a:ea typeface="Open Sans SemiBold"/>
                <a:cs typeface="Open Sans SemiBold"/>
                <a:sym typeface="Open Sans SemiBold"/>
              </a:rPr>
              <a:t>05</a:t>
            </a:r>
            <a:endParaRPr sz="1400" dirty="0"/>
          </a:p>
        </p:txBody>
      </p:sp>
      <p:sp>
        <p:nvSpPr>
          <p:cNvPr id="189" name="shp327">
            <a:extLst>
              <a:ext uri="{FF2B5EF4-FFF2-40B4-BE49-F238E27FC236}">
                <a16:creationId xmlns:a16="http://schemas.microsoft.com/office/drawing/2014/main" id="{C0B07FDB-37A7-4B7A-9D54-938F2211F378}"/>
              </a:ext>
            </a:extLst>
          </p:cNvPr>
          <p:cNvSpPr txBox="1"/>
          <p:nvPr/>
        </p:nvSpPr>
        <p:spPr>
          <a:xfrm>
            <a:off x="6647973" y="2916134"/>
            <a:ext cx="447267" cy="345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INSERT</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YOUR </a:t>
            </a:r>
          </a:p>
          <a:p>
            <a:pPr marL="0" marR="0" lvl="0" indent="0" algn="l" rtl="0">
              <a:lnSpc>
                <a:spcPct val="100000"/>
              </a:lnSpc>
              <a:spcBef>
                <a:spcPts val="0"/>
              </a:spcBef>
              <a:spcAft>
                <a:spcPts val="0"/>
              </a:spcAft>
              <a:buClr>
                <a:schemeClr val="lt1"/>
              </a:buClr>
              <a:buSzPts val="800"/>
              <a:buFont typeface="Open Sans"/>
              <a:buNone/>
            </a:pPr>
            <a:r>
              <a:rPr lang="en-US" sz="600" dirty="0">
                <a:solidFill>
                  <a:schemeClr val="lt1"/>
                </a:solidFill>
                <a:latin typeface="Open Sans"/>
                <a:ea typeface="Open Sans"/>
                <a:cs typeface="Open Sans"/>
                <a:sym typeface="Open Sans"/>
              </a:rPr>
              <a:t>TEXT</a:t>
            </a:r>
            <a:endParaRPr lang="en-US" sz="1400" dirty="0"/>
          </a:p>
        </p:txBody>
      </p:sp>
      <p:pic>
        <p:nvPicPr>
          <p:cNvPr id="193" name="shp328" descr="Handshake">
            <a:extLst>
              <a:ext uri="{FF2B5EF4-FFF2-40B4-BE49-F238E27FC236}">
                <a16:creationId xmlns:a16="http://schemas.microsoft.com/office/drawing/2014/main" id="{3168D293-06D2-43EF-AB98-FC64D61E8B0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8085" y="1430043"/>
            <a:ext cx="426574" cy="426574"/>
          </a:xfrm>
          <a:prstGeom prst="rect">
            <a:avLst/>
          </a:prstGeom>
        </p:spPr>
      </p:pic>
      <p:pic>
        <p:nvPicPr>
          <p:cNvPr id="195" name="shp329" descr="Calligraphy Pen">
            <a:extLst>
              <a:ext uri="{FF2B5EF4-FFF2-40B4-BE49-F238E27FC236}">
                <a16:creationId xmlns:a16="http://schemas.microsoft.com/office/drawing/2014/main" id="{4A6AFF5C-BAC8-4711-925F-CD51DDD2D6B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7724" y="1745693"/>
            <a:ext cx="426574" cy="426574"/>
          </a:xfrm>
          <a:prstGeom prst="rect">
            <a:avLst/>
          </a:prstGeom>
        </p:spPr>
      </p:pic>
      <p:pic>
        <p:nvPicPr>
          <p:cNvPr id="197" name="shp330" descr="Customer review">
            <a:extLst>
              <a:ext uri="{FF2B5EF4-FFF2-40B4-BE49-F238E27FC236}">
                <a16:creationId xmlns:a16="http://schemas.microsoft.com/office/drawing/2014/main" id="{B963E7A5-BFC7-450B-8F64-80F6FFF64BF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44573" y="3577312"/>
            <a:ext cx="426574" cy="426574"/>
          </a:xfrm>
          <a:prstGeom prst="rect">
            <a:avLst/>
          </a:prstGeom>
        </p:spPr>
      </p:pic>
      <p:pic>
        <p:nvPicPr>
          <p:cNvPr id="199" name="shp331" descr="Clipboard Partially Checked">
            <a:extLst>
              <a:ext uri="{FF2B5EF4-FFF2-40B4-BE49-F238E27FC236}">
                <a16:creationId xmlns:a16="http://schemas.microsoft.com/office/drawing/2014/main" id="{AF216EE2-9B07-4CCC-862F-899F6523F33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65844" y="2875789"/>
            <a:ext cx="426574" cy="426574"/>
          </a:xfrm>
          <a:prstGeom prst="rect">
            <a:avLst/>
          </a:prstGeom>
        </p:spPr>
      </p:pic>
      <p:pic>
        <p:nvPicPr>
          <p:cNvPr id="201" name="shp332" descr="Presentation with checklist">
            <a:extLst>
              <a:ext uri="{FF2B5EF4-FFF2-40B4-BE49-F238E27FC236}">
                <a16:creationId xmlns:a16="http://schemas.microsoft.com/office/drawing/2014/main" id="{3677E445-477E-4912-AB32-2E696033D2A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25963" y="5057052"/>
            <a:ext cx="426574" cy="426574"/>
          </a:xfrm>
          <a:prstGeom prst="rect">
            <a:avLst/>
          </a:prstGeom>
        </p:spPr>
      </p:pic>
      <p:pic>
        <p:nvPicPr>
          <p:cNvPr id="203" name="shp333" descr="User network">
            <a:extLst>
              <a:ext uri="{FF2B5EF4-FFF2-40B4-BE49-F238E27FC236}">
                <a16:creationId xmlns:a16="http://schemas.microsoft.com/office/drawing/2014/main" id="{3F84B39F-1F81-45DA-BC10-5F5F99E36BB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21247" y="4680314"/>
            <a:ext cx="426574" cy="426574"/>
          </a:xfrm>
          <a:prstGeom prst="rect">
            <a:avLst/>
          </a:prstGeom>
        </p:spPr>
      </p:pic>
    </p:spTree>
    <p:extLst>
      <p:ext uri="{BB962C8B-B14F-4D97-AF65-F5344CB8AC3E}">
        <p14:creationId xmlns:p14="http://schemas.microsoft.com/office/powerpoint/2010/main" val="498641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Star Shape">
      <a:dk1>
        <a:sysClr val="windowText" lastClr="000000"/>
      </a:dk1>
      <a:lt1>
        <a:sysClr val="window" lastClr="FFFFFF"/>
      </a:lt1>
      <a:dk2>
        <a:srgbClr val="FF6295"/>
      </a:dk2>
      <a:lt2>
        <a:srgbClr val="E7E6E6"/>
      </a:lt2>
      <a:accent1>
        <a:srgbClr val="52C6BB"/>
      </a:accent1>
      <a:accent2>
        <a:srgbClr val="21ACCC"/>
      </a:accent2>
      <a:accent3>
        <a:srgbClr val="D4CAB7"/>
      </a:accent3>
      <a:accent4>
        <a:srgbClr val="FEC55A"/>
      </a:accent4>
      <a:accent5>
        <a:srgbClr val="76BE39"/>
      </a:accent5>
      <a:accent6>
        <a:srgbClr val="333F50"/>
      </a:accent6>
      <a:hlink>
        <a:srgbClr val="D9D9D9"/>
      </a:hlink>
      <a:folHlink>
        <a:srgbClr val="FF629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761</TotalTime>
  <Words>618</Words>
  <Application>Microsoft Office PowerPoint</Application>
  <PresentationFormat>Widescreen</PresentationFormat>
  <Paragraphs>130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Open Sans</vt:lpstr>
      <vt:lpstr>Open Sans SemiBold</vt:lpstr>
      <vt:lpstr>PT Sans</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Vaibhav Panchal</cp:lastModifiedBy>
  <cp:revision>60</cp:revision>
  <dcterms:created xsi:type="dcterms:W3CDTF">2015-10-24T11:48:57Z</dcterms:created>
  <dcterms:modified xsi:type="dcterms:W3CDTF">2023-08-26T15:35:55Z</dcterms:modified>
</cp:coreProperties>
</file>