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90" r:id="rId4"/>
    <p:sldId id="259" r:id="rId5"/>
    <p:sldId id="260" r:id="rId6"/>
    <p:sldId id="282" r:id="rId7"/>
    <p:sldId id="272" r:id="rId8"/>
    <p:sldId id="275" r:id="rId9"/>
    <p:sldId id="271" r:id="rId10"/>
    <p:sldId id="273" r:id="rId11"/>
    <p:sldId id="27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p:cViewPr varScale="1">
        <p:scale>
          <a:sx n="70" d="100"/>
          <a:sy n="70" d="100"/>
        </p:scale>
        <p:origin x="13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016FD80-1400-4D79-9D91-7885C645A03E}" type="datetimeFigureOut">
              <a:rPr lang="en-US" smtClean="0"/>
              <a:pPr/>
              <a:t>12/30/2021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6B40E46-B3DF-4BB8-9376-8B79F9BF79B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16FD80-1400-4D79-9D91-7885C645A03E}" type="datetimeFigureOut">
              <a:rPr lang="en-US" smtClean="0"/>
              <a:pPr/>
              <a:t>12/30/2021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B40E46-B3DF-4BB8-9376-8B79F9BF79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16FD80-1400-4D79-9D91-7885C645A03E}" type="datetimeFigureOut">
              <a:rPr lang="en-US" smtClean="0"/>
              <a:pPr/>
              <a:t>12/30/2021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B40E46-B3DF-4BB8-9376-8B79F9BF79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16FD80-1400-4D79-9D91-7885C645A03E}" type="datetimeFigureOut">
              <a:rPr lang="en-US" smtClean="0"/>
              <a:pPr/>
              <a:t>12/30/2021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B40E46-B3DF-4BB8-9376-8B79F9BF79B6}"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016FD80-1400-4D79-9D91-7885C645A03E}" type="datetimeFigureOut">
              <a:rPr lang="en-US" smtClean="0"/>
              <a:pPr/>
              <a:t>12/30/2021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B40E46-B3DF-4BB8-9376-8B79F9BF79B6}"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016FD80-1400-4D79-9D91-7885C645A03E}" type="datetimeFigureOut">
              <a:rPr lang="en-US" smtClean="0"/>
              <a:pPr/>
              <a:t>12/30/2021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6B40E46-B3DF-4BB8-9376-8B79F9BF79B6}"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016FD80-1400-4D79-9D91-7885C645A03E}" type="datetimeFigureOut">
              <a:rPr lang="en-US" smtClean="0"/>
              <a:pPr/>
              <a:t>12/30/2021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6B40E46-B3DF-4BB8-9376-8B79F9BF79B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016FD80-1400-4D79-9D91-7885C645A03E}" type="datetimeFigureOut">
              <a:rPr lang="en-US" smtClean="0"/>
              <a:pPr/>
              <a:t>12/30/2021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6B40E46-B3DF-4BB8-9376-8B79F9BF79B6}"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016FD80-1400-4D79-9D91-7885C645A03E}" type="datetimeFigureOut">
              <a:rPr lang="en-US" smtClean="0"/>
              <a:pPr/>
              <a:t>12/30/2021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6B40E46-B3DF-4BB8-9376-8B79F9BF79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016FD80-1400-4D79-9D91-7885C645A03E}" type="datetimeFigureOut">
              <a:rPr lang="en-US" smtClean="0"/>
              <a:pPr/>
              <a:t>12/30/2021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6B40E46-B3DF-4BB8-9376-8B79F9BF79B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016FD80-1400-4D79-9D91-7885C645A03E}" type="datetimeFigureOut">
              <a:rPr lang="en-US" smtClean="0"/>
              <a:pPr/>
              <a:t>12/30/2021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6B40E46-B3DF-4BB8-9376-8B79F9BF79B6}"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016FD80-1400-4D79-9D91-7885C645A03E}" type="datetimeFigureOut">
              <a:rPr lang="en-US" smtClean="0"/>
              <a:pPr/>
              <a:t>12/30/2021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6B40E46-B3DF-4BB8-9376-8B79F9BF79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011407"/>
            <a:ext cx="8839200" cy="1600200"/>
          </a:xfrm>
        </p:spPr>
        <p:txBody>
          <a:bodyPr>
            <a:normAutofit fontScale="90000"/>
          </a:bodyPr>
          <a:lstStyle/>
          <a:p>
            <a:pPr algn="ctr"/>
            <a:r>
              <a:rPr lang="en-IN" sz="2400" dirty="0" smtClean="0"/>
              <a:t>IOT BASED WHEELCHAIR FALL DETECTION</a:t>
            </a:r>
            <a:r>
              <a:rPr lang="en-US" sz="2400" dirty="0" smtClean="0"/>
              <a:t/>
            </a:r>
            <a:br>
              <a:rPr lang="en-US" sz="2400" dirty="0" smtClean="0"/>
            </a:br>
            <a:r>
              <a:rPr lang="en-US" sz="2800" dirty="0" smtClean="0"/>
              <a:t/>
            </a:r>
            <a:br>
              <a:rPr lang="en-US" sz="2800" dirty="0" smtClean="0"/>
            </a:br>
            <a:r>
              <a:rPr lang="en-US" sz="2800" dirty="0" smtClean="0"/>
              <a:t> </a:t>
            </a:r>
            <a:br>
              <a:rPr lang="en-US" sz="2800" dirty="0" smtClean="0"/>
            </a:br>
            <a:endParaRPr lang="en-US" sz="2800" dirty="0">
              <a:latin typeface="Times New Roman" pitchFamily="18" charset="0"/>
              <a:cs typeface="Times New Roman" pitchFamily="18" charset="0"/>
            </a:endParaRPr>
          </a:p>
        </p:txBody>
      </p:sp>
      <p:sp>
        <p:nvSpPr>
          <p:cNvPr id="3" name="Subtitle 2"/>
          <p:cNvSpPr>
            <a:spLocks noGrp="1"/>
          </p:cNvSpPr>
          <p:nvPr>
            <p:ph type="subTitle" idx="1"/>
          </p:nvPr>
        </p:nvSpPr>
        <p:spPr>
          <a:xfrm>
            <a:off x="152400" y="2786486"/>
            <a:ext cx="8991600" cy="2090314"/>
          </a:xfrm>
        </p:spPr>
        <p:txBody>
          <a:bodyPr>
            <a:normAutofit fontScale="92500"/>
          </a:bodyPr>
          <a:lstStyle/>
          <a:p>
            <a:pPr algn="l"/>
            <a:r>
              <a:rPr lang="en-US" sz="2000" dirty="0" smtClean="0"/>
              <a:t>BATCH NO.13</a:t>
            </a:r>
          </a:p>
          <a:p>
            <a:pPr algn="l"/>
            <a:r>
              <a:rPr lang="en-US" sz="2000" dirty="0" smtClean="0"/>
              <a:t>AHMED USAMA            1604-18-739-018</a:t>
            </a:r>
          </a:p>
          <a:p>
            <a:pPr algn="l"/>
            <a:r>
              <a:rPr lang="en-US" sz="2000" dirty="0" smtClean="0"/>
              <a:t>SYED ISMAIL AHMED    1604-18-739-039</a:t>
            </a:r>
          </a:p>
          <a:p>
            <a:pPr algn="l"/>
            <a:r>
              <a:rPr lang="en-US" sz="2000" dirty="0" smtClean="0"/>
              <a:t>AHMED UZAIR              1604-17-739-046</a:t>
            </a:r>
          </a:p>
          <a:p>
            <a:pPr algn="l"/>
            <a:r>
              <a:rPr lang="en-US" sz="2000" dirty="0" smtClean="0"/>
              <a:t>GUIDE:PORP. MOHD.ABDUL MUQEET                    </a:t>
            </a:r>
          </a:p>
          <a:p>
            <a:pPr algn="l"/>
            <a:r>
              <a:rPr lang="en-US" sz="2000" dirty="0"/>
              <a:t> </a:t>
            </a:r>
            <a:r>
              <a:rPr lang="en-US" sz="2000" dirty="0" smtClean="0"/>
              <a:t>                                                                                      DATE:31-12-2021</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8675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smtClean="0">
                <a:latin typeface="Times New Roman" pitchFamily="18" charset="0"/>
                <a:cs typeface="Times New Roman" pitchFamily="18" charset="0"/>
              </a:rPr>
              <a:t> </a:t>
            </a:r>
            <a:r>
              <a:rPr lang="en-IN" sz="1800" dirty="0" smtClean="0"/>
              <a:t>The device can detect falls and direct much needed attention to the person. However, the device has to be further modulated and changed according to personal requirements.   Furthermore, the device also needs to take into account other factors like different medical conditions of the person. The situation has attracted a lot of researchers and various researches are going on to determine a perfect way to detect and prevent falls. Using sensors mentioned in the paper is an approach that can be further enhanced to enhance the overall working of the system.</a:t>
            </a:r>
            <a:endParaRPr lang="en-US" sz="1800" dirty="0" smtClean="0"/>
          </a:p>
          <a:p>
            <a:pPr marL="109728" indent="0">
              <a:buNone/>
            </a:pPr>
            <a:endParaRPr lang="en-US" sz="1800" dirty="0" smtClean="0"/>
          </a:p>
          <a:p>
            <a:pPr algn="just">
              <a:buNone/>
            </a:pPr>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C</a:t>
            </a:r>
            <a:r>
              <a:rPr lang="en-US" dirty="0" smtClean="0"/>
              <a:t>onclusions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   </a:t>
            </a:r>
            <a:r>
              <a:rPr lang="en-IN" sz="2000" dirty="0" smtClean="0"/>
              <a:t>One of the leading health problems in elderly is caused by falls. These falls, more often than not, have devastating consequences. While, full-time care is generally provided to fall-prone patients, it is not possible to anticipate and prevent falls all the time.</a:t>
            </a:r>
            <a:endParaRPr lang="en-US" sz="2000" dirty="0" smtClean="0"/>
          </a:p>
          <a:p>
            <a:pPr algn="just"/>
            <a:r>
              <a:rPr lang="en-IN" sz="2000" dirty="0" smtClean="0"/>
              <a:t>Falls in older persons are caused by underlying health impairments. They can be caused by some neuromuscular and sensory </a:t>
            </a:r>
            <a:r>
              <a:rPr lang="en-IN" sz="2000" dirty="0" err="1" smtClean="0"/>
              <a:t>dis</a:t>
            </a:r>
            <a:r>
              <a:rPr lang="en-IN" sz="2000" dirty="0" smtClean="0"/>
              <a:t>-functioning or also could be associated with fatigue, arthritis, dementia, diabetes, nutrition deficiency, anaemia, Arrhythmia, vision impairment, hearing impairment, disturbed ( higher or lower) body mass index, urinary issues, insomnia, cardiovascular diseases etc.</a:t>
            </a:r>
            <a:endParaRPr lang="en-US" sz="2000" dirty="0" smtClean="0"/>
          </a:p>
          <a:p>
            <a:pPr algn="just">
              <a:buNone/>
            </a:pP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INTRODUCTION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The main aim of this project or application is to facilitate and increase the ability of disable people who can not fu</a:t>
            </a:r>
            <a:r>
              <a:rPr lang="en-US" dirty="0"/>
              <a:t>n</a:t>
            </a:r>
            <a:r>
              <a:rPr lang="en-US" dirty="0" smtClean="0"/>
              <a:t>ction or move well. Using this wheel chair will allow handicapped people to move freely and independently without depending on others for their movement as a daily routine.</a:t>
            </a:r>
            <a:endParaRPr lang="en-US" dirty="0"/>
          </a:p>
        </p:txBody>
      </p:sp>
      <p:sp>
        <p:nvSpPr>
          <p:cNvPr id="3" name="Title 2"/>
          <p:cNvSpPr>
            <a:spLocks noGrp="1"/>
          </p:cNvSpPr>
          <p:nvPr>
            <p:ph type="title"/>
          </p:nvPr>
        </p:nvSpPr>
        <p:spPr/>
        <p:txBody>
          <a:bodyPr/>
          <a:lstStyle/>
          <a:p>
            <a:r>
              <a:rPr lang="en-US" dirty="0" smtClean="0"/>
              <a:t>OBJECTIVE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267200"/>
            <a:ext cx="2819400" cy="2133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block diagram</a:t>
            </a:r>
            <a:endParaRPr lang="en-US" dirty="0"/>
          </a:p>
        </p:txBody>
      </p:sp>
      <p:pic>
        <p:nvPicPr>
          <p:cNvPr id="6" name="Content Placeholder 5"/>
          <p:cNvPicPr>
            <a:picLocks noGrp="1"/>
          </p:cNvPicPr>
          <p:nvPr>
            <p:ph idx="1"/>
          </p:nvPr>
        </p:nvPicPr>
        <p:blipFill>
          <a:blip r:embed="rId2"/>
          <a:srcRect/>
          <a:stretch>
            <a:fillRect/>
          </a:stretch>
        </p:blipFill>
        <p:spPr bwMode="auto">
          <a:xfrm>
            <a:off x="1328540" y="1481138"/>
            <a:ext cx="6486920" cy="452596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Arduino</a:t>
            </a:r>
          </a:p>
          <a:p>
            <a:pPr lvl="0"/>
            <a:r>
              <a:rPr lang="en-US" dirty="0" smtClean="0"/>
              <a:t>Power Supply</a:t>
            </a:r>
          </a:p>
          <a:p>
            <a:pPr lvl="0"/>
            <a:r>
              <a:rPr lang="en-US" dirty="0" smtClean="0"/>
              <a:t>LCD</a:t>
            </a:r>
          </a:p>
          <a:p>
            <a:pPr lvl="0"/>
            <a:r>
              <a:rPr lang="en-US" dirty="0" smtClean="0"/>
              <a:t>WIFI</a:t>
            </a:r>
          </a:p>
          <a:p>
            <a:pPr lvl="0"/>
            <a:r>
              <a:rPr lang="en-US" dirty="0" smtClean="0"/>
              <a:t>Mems (accelerometer)</a:t>
            </a:r>
          </a:p>
          <a:p>
            <a:pPr lvl="0">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 </a:t>
            </a:r>
            <a:r>
              <a:rPr lang="en-IN" dirty="0" smtClean="0"/>
              <a:t>EQUIPENTS USED</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1475" y="640169"/>
            <a:ext cx="2343150" cy="1295400"/>
          </a:xfrm>
          <a:prstGeom prst="rect">
            <a:avLst/>
          </a:prstGeom>
        </p:spPr>
      </p:pic>
      <p:pic>
        <p:nvPicPr>
          <p:cNvPr id="9" name="Picture 2"/>
          <p:cNvPicPr>
            <a:picLocks noChangeAspect="1" noChangeArrowheads="1"/>
          </p:cNvPicPr>
          <p:nvPr/>
        </p:nvPicPr>
        <p:blipFill>
          <a:blip r:embed="rId3"/>
          <a:srcRect/>
          <a:stretch>
            <a:fillRect/>
          </a:stretch>
        </p:blipFill>
        <p:spPr bwMode="auto">
          <a:xfrm>
            <a:off x="6721475" y="2629153"/>
            <a:ext cx="1965325" cy="1618629"/>
          </a:xfrm>
          <a:prstGeom prst="rect">
            <a:avLst/>
          </a:prstGeom>
          <a:noFill/>
          <a:ln w="9525">
            <a:noFill/>
            <a:miter lim="800000"/>
            <a:headEnd/>
            <a:tailEnd/>
          </a:ln>
          <a:effec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6999" y="4648200"/>
            <a:ext cx="2209801" cy="1666100"/>
          </a:xfrm>
          <a:prstGeom prst="rect">
            <a:avLst/>
          </a:prstGeom>
        </p:spPr>
      </p:pic>
      <p:pic>
        <p:nvPicPr>
          <p:cNvPr id="13"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20484" t="19530" r="20342" b="14136"/>
          <a:stretch/>
        </p:blipFill>
        <p:spPr bwMode="auto">
          <a:xfrm>
            <a:off x="2057400" y="4247782"/>
            <a:ext cx="3497943" cy="1898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algn="just">
              <a:buNone/>
            </a:pP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dirty="0" smtClean="0"/>
              <a:t>Arduino</a:t>
            </a:r>
            <a:endParaRPr lang="en-US" dirty="0"/>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33600"/>
            <a:ext cx="669607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Software / IDE Using:</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b="1" dirty="0" smtClean="0"/>
              <a:t> EMBEDDE</a:t>
            </a:r>
            <a:r>
              <a:rPr lang="en-US" b="1" dirty="0"/>
              <a:t>D</a:t>
            </a:r>
            <a:r>
              <a:rPr lang="en-US" b="1" dirty="0" smtClean="0"/>
              <a:t> </a:t>
            </a:r>
            <a:r>
              <a:rPr lang="en-US" b="1" dirty="0"/>
              <a:t>C</a:t>
            </a:r>
            <a:endParaRPr lang="en-US" b="1" dirty="0" smtClean="0"/>
          </a:p>
          <a:p>
            <a:pPr lvl="0"/>
            <a:r>
              <a:rPr lang="en-US" b="1" dirty="0" smtClean="0"/>
              <a:t> KEIL U VISION </a:t>
            </a:r>
            <a:endParaRPr lang="en-US" dirty="0" smtClean="0"/>
          </a:p>
          <a:p>
            <a:pPr>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1295" y="3429000"/>
            <a:ext cx="5156391" cy="28978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dirty="0" smtClean="0"/>
              <a:t>  To develop wheelchair system by using Visual Basic for wheelchair control</a:t>
            </a:r>
            <a:r>
              <a:rPr lang="en-US" smtClean="0"/>
              <a:t>. </a:t>
            </a:r>
            <a:endParaRPr lang="en-US" dirty="0" smtClean="0"/>
          </a:p>
          <a:p>
            <a:pPr lvl="0" algn="just"/>
            <a:r>
              <a:rPr lang="en-US" dirty="0" smtClean="0"/>
              <a:t> Helps to implement movement for disabled people and aged people who can’t move properly. </a:t>
            </a:r>
          </a:p>
          <a:p>
            <a:pPr lvl="0" algn="just"/>
            <a:r>
              <a:rPr lang="en-US" dirty="0" smtClean="0"/>
              <a:t> Less Complexity and Hardware to mount. </a:t>
            </a:r>
          </a:p>
          <a:p>
            <a:pPr lvl="0" algn="just"/>
            <a:r>
              <a:rPr lang="en-US" dirty="0" smtClean="0"/>
              <a:t> Can be mounted on the existing wheelchair.</a:t>
            </a:r>
          </a:p>
          <a:p>
            <a:pPr>
              <a:buNone/>
            </a:pPr>
            <a:endParaRPr lang="en-US" dirty="0"/>
          </a:p>
        </p:txBody>
      </p:sp>
      <p:sp>
        <p:nvSpPr>
          <p:cNvPr id="3" name="Title 2"/>
          <p:cNvSpPr>
            <a:spLocks noGrp="1"/>
          </p:cNvSpPr>
          <p:nvPr>
            <p:ph type="title"/>
          </p:nvPr>
        </p:nvSpPr>
        <p:spPr/>
        <p:txBody>
          <a:bodyPr/>
          <a:lstStyle/>
          <a:p>
            <a:r>
              <a:rPr lang="en-US" dirty="0"/>
              <a:t>A</a:t>
            </a:r>
            <a:r>
              <a:rPr lang="en-US" dirty="0" smtClean="0"/>
              <a:t>dvantages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Arial" pitchFamily="34" charset="0"/>
              <a:buChar char="•"/>
            </a:pPr>
            <a:r>
              <a:rPr lang="en-US" sz="2800" dirty="0" smtClean="0">
                <a:latin typeface="Lucida Sans" panose="020B0602030504020204" pitchFamily="34" charset="0"/>
                <a:cs typeface="Times New Roman" pitchFamily="18" charset="0"/>
              </a:rPr>
              <a:t>HANDCAPPED PEOPLE</a:t>
            </a:r>
          </a:p>
          <a:p>
            <a:pPr algn="just">
              <a:buFont typeface="Arial" pitchFamily="34" charset="0"/>
              <a:buChar char="•"/>
            </a:pPr>
            <a:r>
              <a:rPr lang="en-US" sz="2800" dirty="0" smtClean="0">
                <a:latin typeface="Lucida Sans" panose="020B0602030504020204" pitchFamily="34" charset="0"/>
                <a:cs typeface="Times New Roman" pitchFamily="18" charset="0"/>
              </a:rPr>
              <a:t>PATIENTS</a:t>
            </a:r>
          </a:p>
        </p:txBody>
      </p:sp>
      <p:sp>
        <p:nvSpPr>
          <p:cNvPr id="3" name="Title 2"/>
          <p:cNvSpPr>
            <a:spLocks noGrp="1"/>
          </p:cNvSpPr>
          <p:nvPr>
            <p:ph type="title"/>
          </p:nvPr>
        </p:nvSpPr>
        <p:spPr/>
        <p:txBody>
          <a:bodyPr/>
          <a:lstStyle/>
          <a:p>
            <a:r>
              <a:rPr lang="en-US" dirty="0" smtClean="0"/>
              <a:t>APPLICATIONS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2674638"/>
            <a:ext cx="5029200" cy="34290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1011</TotalTime>
  <Words>373</Words>
  <Application>Microsoft Office PowerPoint</Application>
  <PresentationFormat>On-screen Show (4:3)</PresentationFormat>
  <Paragraphs>34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Lucida Sans</vt:lpstr>
      <vt:lpstr>Lucida Sans Unicode</vt:lpstr>
      <vt:lpstr>Times New Roman</vt:lpstr>
      <vt:lpstr>Verdana</vt:lpstr>
      <vt:lpstr>Wingdings 2</vt:lpstr>
      <vt:lpstr>Wingdings 3</vt:lpstr>
      <vt:lpstr>Concourse</vt:lpstr>
      <vt:lpstr>IOT BASED WHEELCHAIR FALL DETECTION    </vt:lpstr>
      <vt:lpstr>INTRODUCTION</vt:lpstr>
      <vt:lpstr>OBJECTIVE</vt:lpstr>
      <vt:lpstr> block diagram</vt:lpstr>
      <vt:lpstr> EQUIPENTS USED</vt:lpstr>
      <vt:lpstr>Arduino</vt:lpstr>
      <vt:lpstr>Software / IDE Using: </vt:lpstr>
      <vt:lpstr>Advantages</vt:lpstr>
      <vt:lpstr>APPLICATIONS</vt:lpstr>
      <vt:lpstr>Conclusions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reversable arithmetic logic with built in testability</dc:title>
  <dc:creator>E6410</dc:creator>
  <cp:lastModifiedBy>Ismail</cp:lastModifiedBy>
  <cp:revision>30</cp:revision>
  <dcterms:created xsi:type="dcterms:W3CDTF">2020-01-23T05:46:40Z</dcterms:created>
  <dcterms:modified xsi:type="dcterms:W3CDTF">2021-12-30T15:58:17Z</dcterms:modified>
</cp:coreProperties>
</file>