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4462A-B60E-4C4E-B2F7-CCFD20B6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E85DD-A1C0-5D48-BC99-98B0B3BFF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6A9AE-1C01-DA42-8759-02B9F487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60632-8122-B041-A399-6F1C93CA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4D619-C9E7-9148-B7F0-83C0C8FB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29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F82C6-E186-7C49-B550-19C9A625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BA98C-CD34-DD4D-8DAB-B8F1FCC2A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FF911-13F4-B04E-9D75-20E8901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2CE89-EDD0-994D-999A-DD29B9D1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BCEC9-D6A9-314C-8AA6-048B8810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16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734926-BA6F-A246-AE12-C8F2A7967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C8EE6-8BB2-9D48-919D-39F030F1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E0989-9A50-2440-85DA-CA55959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5DA13-EF52-094E-BA4B-BDCC874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BE622-4275-0449-A394-33BA3B9A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05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6CCBE-CAFB-914C-BD38-52F9B590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6D1CB-D605-6B40-BEC3-98C8B363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17C14-8E5D-A24D-95D1-C84381A7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200F6-4C75-314C-824D-68D5BEED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37AB6-825B-AF4B-BD53-645E31EC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6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19A9D-138C-594E-B5BD-E68AC2A1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7CA7F-5D34-3B4E-A383-69F9BCDE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D254B-6015-7841-A805-349A9D59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6ED00-11C6-824F-9D4B-F646E42F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08098-7F4D-6B4D-9040-3B3E716F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28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C64E2-6741-A14B-9F83-E5C5353B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E3F4C-0653-A546-8027-6CC2DD99E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57DA0-3E74-F340-AD5A-F38A564D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489F8-A38A-2543-8A17-26E662F6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6CAC8-3939-2649-81A1-B38ED6BF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F96D1-69EB-B84A-B791-EE80FD7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43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11CE-9D90-6B45-9F5F-4063F43D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686C-C504-6243-9593-E20E4276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DD429-A967-534E-8344-08B9733D0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DF8A0-BBAB-E848-A7D8-328737C27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449615-66D6-ED46-903E-9E60AD38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964C25-DF8C-1740-BAE2-CB6C5DB3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DEBF15-6FD9-7743-80CC-1002D99A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B59FEA-0E84-5A44-BA11-DBC3F14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5AFCA-C337-E644-9784-82B6B167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896A5-3FC9-5845-8555-F6E9AED9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87ED6-D206-3D46-9937-D9197D24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105B9B-618C-2A41-BC4C-AEEEE85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02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DEDD4-D3C8-B141-B4FD-8A34F22F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E1CEA-60A1-584D-99AD-5E0FB504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92609-2383-004E-B341-25258BAA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8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CCA07-60C2-6644-8259-C56C96FF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AF982-FD0E-FB44-B3CC-652427A4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80044-255D-1944-9717-C45240C4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F4E1D-C448-EC4F-B840-0017EC9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B35C6-AD12-4C46-B320-28517BDE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FD815-BC07-384C-90E8-A763B83F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6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6F30-1304-EF4A-83BD-943AB58E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7DA7C-2FCD-6F47-A9E0-A397C9E3D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33489-1760-B845-973B-A14671C5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99032-0E3B-244A-B5F0-6EF3E5D1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5F52D-18C6-6140-9D4B-5B321E64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459AF-481C-C94B-9786-FC4DA590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9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41AC9A-A653-DB40-80F3-B471D8E1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0DCCD-846D-7741-BDFC-FF0295DF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7F906-FDC2-4343-8E1A-CB9503079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6C8C-372D-BB4C-8E05-042F5BF86A7E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B66D5-E0C7-2F49-ABE7-6D64B72E1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3C29C-8F2F-2946-AEAE-40B11FE9F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6D70-0C07-A746-B30F-56AA53EB11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66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AD5A5-99C3-2949-B47B-C4F9B391C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23DC6-EDF5-9A4D-AEFC-688C2D3E1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83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2021-09-06T08:07:46Z</dcterms:created>
  <dcterms:modified xsi:type="dcterms:W3CDTF">2021-09-06T08:08:02Z</dcterms:modified>
</cp:coreProperties>
</file>