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5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Pedrero" userId="95773fba092fbb69" providerId="LiveId" clId="{8846C976-04D8-4070-92DE-A7CD3009215A}"/>
    <pc:docChg chg="custSel modSld">
      <pc:chgData name="Alfredo Pedrero" userId="95773fba092fbb69" providerId="LiveId" clId="{8846C976-04D8-4070-92DE-A7CD3009215A}" dt="2023-11-06T21:53:40.378" v="778" actId="14100"/>
      <pc:docMkLst>
        <pc:docMk/>
      </pc:docMkLst>
      <pc:sldChg chg="modSp mod">
        <pc:chgData name="Alfredo Pedrero" userId="95773fba092fbb69" providerId="LiveId" clId="{8846C976-04D8-4070-92DE-A7CD3009215A}" dt="2023-11-06T21:53:40.378" v="778" actId="14100"/>
        <pc:sldMkLst>
          <pc:docMk/>
          <pc:sldMk cId="0" sldId="256"/>
        </pc:sldMkLst>
        <pc:spChg chg="mod">
          <ac:chgData name="Alfredo Pedrero" userId="95773fba092fbb69" providerId="LiveId" clId="{8846C976-04D8-4070-92DE-A7CD3009215A}" dt="2023-11-06T21:47:03.931" v="644" actId="20577"/>
          <ac:spMkLst>
            <pc:docMk/>
            <pc:sldMk cId="0" sldId="256"/>
            <ac:spMk id="177" creationId="{00000000-0000-0000-0000-000000000000}"/>
          </ac:spMkLst>
        </pc:spChg>
        <pc:spChg chg="mod">
          <ac:chgData name="Alfredo Pedrero" userId="95773fba092fbb69" providerId="LiveId" clId="{8846C976-04D8-4070-92DE-A7CD3009215A}" dt="2023-11-06T21:53:40.378" v="778" actId="14100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Alfredo Pedrero" userId="95773fba092fbb69" providerId="LiveId" clId="{8846C976-04D8-4070-92DE-A7CD3009215A}" dt="2023-11-06T21:45:03.570" v="417" actId="20577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Alfredo Pedrero" userId="95773fba092fbb69" providerId="LiveId" clId="{8846C976-04D8-4070-92DE-A7CD3009215A}" dt="2023-11-06T21:41:36.061" v="62" actId="20577"/>
          <ac:spMkLst>
            <pc:docMk/>
            <pc:sldMk cId="0" sldId="256"/>
            <ac:spMk id="1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492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492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2200" b="1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4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Being able to receive boba delivery from any boba shop of their choosing</a:t>
            </a:r>
            <a:endParaRPr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276492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tracking the number of deliveries and asking users questions</a:t>
            </a:r>
            <a:endParaRPr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586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Boba app </a:t>
            </a:r>
            <a:endParaRPr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US" sz="1440" dirty="0"/>
              <a:t>users who can’t go to buy boba in store</a:t>
            </a:r>
            <a:endParaRPr sz="1440" dirty="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US" dirty="0"/>
              <a:t>Order delivery or pick up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Alfredo Pedrero</cp:lastModifiedBy>
  <cp:revision>1</cp:revision>
  <dcterms:modified xsi:type="dcterms:W3CDTF">2023-11-06T21:53:40Z</dcterms:modified>
</cp:coreProperties>
</file>