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7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22B94-77F2-45E3-97FE-29BF9AF55665}" v="7" dt="2024-09-20T20:10:49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aynyuk, Maria" userId="b49d3766-16d4-4a25-bc3c-898a62cee5f9" providerId="ADAL" clId="{4DC22B94-77F2-45E3-97FE-29BF9AF55665}"/>
    <pc:docChg chg="undo custSel addSld modSld">
      <pc:chgData name="Kraynyuk, Maria" userId="b49d3766-16d4-4a25-bc3c-898a62cee5f9" providerId="ADAL" clId="{4DC22B94-77F2-45E3-97FE-29BF9AF55665}" dt="2024-09-20T20:10:57.026" v="439" actId="20577"/>
      <pc:docMkLst>
        <pc:docMk/>
      </pc:docMkLst>
      <pc:sldChg chg="addSp delSp modSp mod modClrScheme chgLayout">
        <pc:chgData name="Kraynyuk, Maria" userId="b49d3766-16d4-4a25-bc3c-898a62cee5f9" providerId="ADAL" clId="{4DC22B94-77F2-45E3-97FE-29BF9AF55665}" dt="2024-09-20T20:05:23.298" v="426" actId="27636"/>
        <pc:sldMkLst>
          <pc:docMk/>
          <pc:sldMk cId="775795689" sldId="256"/>
        </pc:sldMkLst>
        <pc:spChg chg="del mod ord">
          <ac:chgData name="Kraynyuk, Maria" userId="b49d3766-16d4-4a25-bc3c-898a62cee5f9" providerId="ADAL" clId="{4DC22B94-77F2-45E3-97FE-29BF9AF55665}" dt="2024-09-20T20:05:01.914" v="421" actId="478"/>
          <ac:spMkLst>
            <pc:docMk/>
            <pc:sldMk cId="775795689" sldId="256"/>
            <ac:spMk id="2" creationId="{1FA4160A-FFE3-8193-957E-AC9A158DE1FD}"/>
          </ac:spMkLst>
        </pc:spChg>
        <pc:spChg chg="mod ord">
          <ac:chgData name="Kraynyuk, Maria" userId="b49d3766-16d4-4a25-bc3c-898a62cee5f9" providerId="ADAL" clId="{4DC22B94-77F2-45E3-97FE-29BF9AF55665}" dt="2024-09-20T20:04:51.767" v="419" actId="700"/>
          <ac:spMkLst>
            <pc:docMk/>
            <pc:sldMk cId="775795689" sldId="256"/>
            <ac:spMk id="3" creationId="{F899FC6B-9112-B6E9-A3FA-8586B0E21773}"/>
          </ac:spMkLst>
        </pc:spChg>
        <pc:spChg chg="add mod ord">
          <ac:chgData name="Kraynyuk, Maria" userId="b49d3766-16d4-4a25-bc3c-898a62cee5f9" providerId="ADAL" clId="{4DC22B94-77F2-45E3-97FE-29BF9AF55665}" dt="2024-09-20T20:05:23.298" v="426" actId="27636"/>
          <ac:spMkLst>
            <pc:docMk/>
            <pc:sldMk cId="775795689" sldId="256"/>
            <ac:spMk id="4" creationId="{2E7FF9B7-7B1E-7595-6C01-10B8372F6241}"/>
          </ac:spMkLst>
        </pc:spChg>
        <pc:spChg chg="add mod ord">
          <ac:chgData name="Kraynyuk, Maria" userId="b49d3766-16d4-4a25-bc3c-898a62cee5f9" providerId="ADAL" clId="{4DC22B94-77F2-45E3-97FE-29BF9AF55665}" dt="2024-09-20T20:04:51.767" v="419" actId="700"/>
          <ac:spMkLst>
            <pc:docMk/>
            <pc:sldMk cId="775795689" sldId="256"/>
            <ac:spMk id="8" creationId="{600279B5-D0D6-943E-C419-E508FB6522EC}"/>
          </ac:spMkLst>
        </pc:spChg>
      </pc:sldChg>
      <pc:sldChg chg="addSp delSp modSp mod modClrScheme chgLayout">
        <pc:chgData name="Kraynyuk, Maria" userId="b49d3766-16d4-4a25-bc3c-898a62cee5f9" providerId="ADAL" clId="{4DC22B94-77F2-45E3-97FE-29BF9AF55665}" dt="2024-09-20T20:10:44.620" v="433" actId="1076"/>
        <pc:sldMkLst>
          <pc:docMk/>
          <pc:sldMk cId="1742728663" sldId="257"/>
        </pc:sldMkLst>
        <pc:spChg chg="mod ord">
          <ac:chgData name="Kraynyuk, Maria" userId="b49d3766-16d4-4a25-bc3c-898a62cee5f9" providerId="ADAL" clId="{4DC22B94-77F2-45E3-97FE-29BF9AF55665}" dt="2024-09-20T20:09:17.324" v="430" actId="6264"/>
          <ac:spMkLst>
            <pc:docMk/>
            <pc:sldMk cId="1742728663" sldId="257"/>
            <ac:spMk id="2" creationId="{F64C2A24-546D-C55C-2C52-97A4957F67E0}"/>
          </ac:spMkLst>
        </pc:spChg>
        <pc:spChg chg="mod ord">
          <ac:chgData name="Kraynyuk, Maria" userId="b49d3766-16d4-4a25-bc3c-898a62cee5f9" providerId="ADAL" clId="{4DC22B94-77F2-45E3-97FE-29BF9AF55665}" dt="2024-09-20T20:09:17.324" v="430" actId="6264"/>
          <ac:spMkLst>
            <pc:docMk/>
            <pc:sldMk cId="1742728663" sldId="257"/>
            <ac:spMk id="3" creationId="{ECF5C9F1-2691-0BC9-F1E1-01CECB857FE3}"/>
          </ac:spMkLst>
        </pc:spChg>
        <pc:spChg chg="del mod ord">
          <ac:chgData name="Kraynyuk, Maria" userId="b49d3766-16d4-4a25-bc3c-898a62cee5f9" providerId="ADAL" clId="{4DC22B94-77F2-45E3-97FE-29BF9AF55665}" dt="2024-09-20T20:05:53.660" v="427" actId="478"/>
          <ac:spMkLst>
            <pc:docMk/>
            <pc:sldMk cId="1742728663" sldId="257"/>
            <ac:spMk id="4" creationId="{5CA72949-E885-5C74-A9F7-9B01E6DF05D0}"/>
          </ac:spMkLst>
        </pc:spChg>
        <pc:spChg chg="add del mod">
          <ac:chgData name="Kraynyuk, Maria" userId="b49d3766-16d4-4a25-bc3c-898a62cee5f9" providerId="ADAL" clId="{4DC22B94-77F2-45E3-97FE-29BF9AF55665}" dt="2024-09-20T20:09:17.324" v="430" actId="6264"/>
          <ac:spMkLst>
            <pc:docMk/>
            <pc:sldMk cId="1742728663" sldId="257"/>
            <ac:spMk id="5" creationId="{D7D23106-21AC-6DD8-4176-CBB08387129F}"/>
          </ac:spMkLst>
        </pc:spChg>
        <pc:spChg chg="add del mod">
          <ac:chgData name="Kraynyuk, Maria" userId="b49d3766-16d4-4a25-bc3c-898a62cee5f9" providerId="ADAL" clId="{4DC22B94-77F2-45E3-97FE-29BF9AF55665}" dt="2024-09-20T20:09:17.324" v="430" actId="6264"/>
          <ac:spMkLst>
            <pc:docMk/>
            <pc:sldMk cId="1742728663" sldId="257"/>
            <ac:spMk id="6" creationId="{56DAE007-2A25-AF50-8246-733DD26F56FD}"/>
          </ac:spMkLst>
        </pc:spChg>
        <pc:spChg chg="add mod">
          <ac:chgData name="Kraynyuk, Maria" userId="b49d3766-16d4-4a25-bc3c-898a62cee5f9" providerId="ADAL" clId="{4DC22B94-77F2-45E3-97FE-29BF9AF55665}" dt="2024-09-20T20:10:44.620" v="433" actId="1076"/>
          <ac:spMkLst>
            <pc:docMk/>
            <pc:sldMk cId="1742728663" sldId="257"/>
            <ac:spMk id="7" creationId="{E2E6F043-0F84-54F7-A567-6E5851801779}"/>
          </ac:spMkLst>
        </pc:spChg>
      </pc:sldChg>
      <pc:sldChg chg="addSp delSp modSp new mod modClrScheme chgLayout">
        <pc:chgData name="Kraynyuk, Maria" userId="b49d3766-16d4-4a25-bc3c-898a62cee5f9" providerId="ADAL" clId="{4DC22B94-77F2-45E3-97FE-29BF9AF55665}" dt="2024-09-20T20:10:53.398" v="437" actId="20577"/>
        <pc:sldMkLst>
          <pc:docMk/>
          <pc:sldMk cId="3761261958" sldId="258"/>
        </pc:sldMkLst>
        <pc:spChg chg="mod ord">
          <ac:chgData name="Kraynyuk, Maria" userId="b49d3766-16d4-4a25-bc3c-898a62cee5f9" providerId="ADAL" clId="{4DC22B94-77F2-45E3-97FE-29BF9AF55665}" dt="2024-09-20T20:04:13.650" v="415" actId="27636"/>
          <ac:spMkLst>
            <pc:docMk/>
            <pc:sldMk cId="3761261958" sldId="258"/>
            <ac:spMk id="2" creationId="{7B28A306-79E0-C917-230A-3E9CA604D0C0}"/>
          </ac:spMkLst>
        </pc:spChg>
        <pc:spChg chg="mod ord">
          <ac:chgData name="Kraynyuk, Maria" userId="b49d3766-16d4-4a25-bc3c-898a62cee5f9" providerId="ADAL" clId="{4DC22B94-77F2-45E3-97FE-29BF9AF55665}" dt="2024-09-20T20:04:13.667" v="416" actId="27636"/>
          <ac:spMkLst>
            <pc:docMk/>
            <pc:sldMk cId="3761261958" sldId="258"/>
            <ac:spMk id="3" creationId="{1B0E1940-1368-E143-85D0-80B33ED12640}"/>
          </ac:spMkLst>
        </pc:spChg>
        <pc:spChg chg="del mod ord">
          <ac:chgData name="Kraynyuk, Maria" userId="b49d3766-16d4-4a25-bc3c-898a62cee5f9" providerId="ADAL" clId="{4DC22B94-77F2-45E3-97FE-29BF9AF55665}" dt="2024-09-20T20:05:57.299" v="428" actId="478"/>
          <ac:spMkLst>
            <pc:docMk/>
            <pc:sldMk cId="3761261958" sldId="258"/>
            <ac:spMk id="4" creationId="{F8E3976C-1EC3-265E-837B-8964173A7DB5}"/>
          </ac:spMkLst>
        </pc:spChg>
        <pc:spChg chg="add mod">
          <ac:chgData name="Kraynyuk, Maria" userId="b49d3766-16d4-4a25-bc3c-898a62cee5f9" providerId="ADAL" clId="{4DC22B94-77F2-45E3-97FE-29BF9AF55665}" dt="2024-09-20T20:10:53.398" v="437" actId="20577"/>
          <ac:spMkLst>
            <pc:docMk/>
            <pc:sldMk cId="3761261958" sldId="258"/>
            <ac:spMk id="5" creationId="{61D2B6B4-7ADB-0E0C-3F60-85D38D1638C5}"/>
          </ac:spMkLst>
        </pc:spChg>
      </pc:sldChg>
      <pc:sldChg chg="addSp delSp modSp new mod modClrScheme chgLayout">
        <pc:chgData name="Kraynyuk, Maria" userId="b49d3766-16d4-4a25-bc3c-898a62cee5f9" providerId="ADAL" clId="{4DC22B94-77F2-45E3-97FE-29BF9AF55665}" dt="2024-09-20T20:10:57.026" v="439" actId="20577"/>
        <pc:sldMkLst>
          <pc:docMk/>
          <pc:sldMk cId="4153462193" sldId="259"/>
        </pc:sldMkLst>
        <pc:spChg chg="mod ord">
          <ac:chgData name="Kraynyuk, Maria" userId="b49d3766-16d4-4a25-bc3c-898a62cee5f9" providerId="ADAL" clId="{4DC22B94-77F2-45E3-97FE-29BF9AF55665}" dt="2024-09-20T20:04:17.166" v="418" actId="27636"/>
          <ac:spMkLst>
            <pc:docMk/>
            <pc:sldMk cId="4153462193" sldId="259"/>
            <ac:spMk id="2" creationId="{7D476495-DCC0-D83E-9897-D69A193E8EE9}"/>
          </ac:spMkLst>
        </pc:spChg>
        <pc:spChg chg="mod ord">
          <ac:chgData name="Kraynyuk, Maria" userId="b49d3766-16d4-4a25-bc3c-898a62cee5f9" providerId="ADAL" clId="{4DC22B94-77F2-45E3-97FE-29BF9AF55665}" dt="2024-09-20T20:04:17.086" v="417" actId="700"/>
          <ac:spMkLst>
            <pc:docMk/>
            <pc:sldMk cId="4153462193" sldId="259"/>
            <ac:spMk id="3" creationId="{CCAD9A35-F3E5-75DC-8C4C-AEB8ABC46552}"/>
          </ac:spMkLst>
        </pc:spChg>
        <pc:spChg chg="del mod ord">
          <ac:chgData name="Kraynyuk, Maria" userId="b49d3766-16d4-4a25-bc3c-898a62cee5f9" providerId="ADAL" clId="{4DC22B94-77F2-45E3-97FE-29BF9AF55665}" dt="2024-09-20T20:06:01.049" v="429" actId="478"/>
          <ac:spMkLst>
            <pc:docMk/>
            <pc:sldMk cId="4153462193" sldId="259"/>
            <ac:spMk id="4" creationId="{4AAD800C-8410-0240-8CFD-93A7C1E2CABA}"/>
          </ac:spMkLst>
        </pc:spChg>
        <pc:spChg chg="add mod">
          <ac:chgData name="Kraynyuk, Maria" userId="b49d3766-16d4-4a25-bc3c-898a62cee5f9" providerId="ADAL" clId="{4DC22B94-77F2-45E3-97FE-29BF9AF55665}" dt="2024-09-20T20:10:57.026" v="439" actId="20577"/>
          <ac:spMkLst>
            <pc:docMk/>
            <pc:sldMk cId="4153462193" sldId="259"/>
            <ac:spMk id="5" creationId="{A15C5AEB-F04D-B53F-491B-A88EF197CE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2F545-5D2A-4615-878B-67161F2F1669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A1427-6E6F-4752-9FA3-D047A61343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60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uxlfoundation.org/" TargetMode="Externa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5419" y="4732144"/>
            <a:ext cx="72027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604720" y="2125856"/>
            <a:ext cx="72027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3954" y="5416550"/>
            <a:ext cx="2167333" cy="806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4351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0/50 - Left">
  <p:cSld name="50/50 - Lef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>
            <a:spLocks noGrp="1"/>
          </p:cNvSpPr>
          <p:nvPr>
            <p:ph type="title"/>
          </p:nvPr>
        </p:nvSpPr>
        <p:spPr>
          <a:xfrm>
            <a:off x="611358" y="254352"/>
            <a:ext cx="51225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083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937258" y="623852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11357" y="6238523"/>
            <a:ext cx="3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sp>
        <p:nvSpPr>
          <p:cNvPr id="78" name="Google Shape;78;p11"/>
          <p:cNvSpPr txBox="1">
            <a:spLocks noGrp="1"/>
          </p:cNvSpPr>
          <p:nvPr>
            <p:ph type="subTitle" idx="1"/>
          </p:nvPr>
        </p:nvSpPr>
        <p:spPr>
          <a:xfrm>
            <a:off x="611357" y="2070101"/>
            <a:ext cx="51225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003ED"/>
              </a:buClr>
              <a:buSzPts val="2800"/>
              <a:buNone/>
              <a:defRPr sz="2800">
                <a:solidFill>
                  <a:srgbClr val="A003ED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body" idx="2"/>
          </p:nvPr>
        </p:nvSpPr>
        <p:spPr>
          <a:xfrm>
            <a:off x="611357" y="3098800"/>
            <a:ext cx="4283100" cy="26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0" name="Google Shape;80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2894" y="6172200"/>
            <a:ext cx="1023938" cy="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71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Caption">
  <p:cSld name="Image + Caption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>
            <a:spLocks noGrp="1"/>
          </p:cNvSpPr>
          <p:nvPr>
            <p:ph type="pic" idx="2"/>
          </p:nvPr>
        </p:nvSpPr>
        <p:spPr>
          <a:xfrm>
            <a:off x="1852" y="0"/>
            <a:ext cx="12190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2"/>
          <p:cNvSpPr>
            <a:spLocks noGrp="1"/>
          </p:cNvSpPr>
          <p:nvPr>
            <p:ph type="pic" idx="3"/>
          </p:nvPr>
        </p:nvSpPr>
        <p:spPr>
          <a:xfrm>
            <a:off x="1" y="0"/>
            <a:ext cx="4506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937258" y="623852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611357" y="6238523"/>
            <a:ext cx="3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FFFFFF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sp>
        <p:nvSpPr>
          <p:cNvPr id="86" name="Google Shape;86;p12"/>
          <p:cNvSpPr txBox="1">
            <a:spLocks noGrp="1"/>
          </p:cNvSpPr>
          <p:nvPr>
            <p:ph type="body" idx="1"/>
          </p:nvPr>
        </p:nvSpPr>
        <p:spPr>
          <a:xfrm>
            <a:off x="711200" y="3581400"/>
            <a:ext cx="3166500" cy="8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7" name="Google Shape;87;p12"/>
          <p:cNvSpPr txBox="1">
            <a:spLocks noGrp="1"/>
          </p:cNvSpPr>
          <p:nvPr>
            <p:ph type="body" idx="4"/>
          </p:nvPr>
        </p:nvSpPr>
        <p:spPr>
          <a:xfrm>
            <a:off x="711202" y="4438647"/>
            <a:ext cx="3166500" cy="12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8" name="Google Shape;88;p12"/>
          <p:cNvSpPr/>
          <p:nvPr/>
        </p:nvSpPr>
        <p:spPr>
          <a:xfrm rot="-5400000">
            <a:off x="10985800" y="5429098"/>
            <a:ext cx="558300" cy="1854300"/>
          </a:xfrm>
          <a:prstGeom prst="round2SameRect">
            <a:avLst>
              <a:gd name="adj1" fmla="val 18155"/>
              <a:gd name="adj2" fmla="val 0"/>
            </a:avLst>
          </a:prstGeom>
          <a:gradFill>
            <a:gsLst>
              <a:gs pos="0">
                <a:srgbClr val="A003ED"/>
              </a:gs>
              <a:gs pos="100000">
                <a:srgbClr val="1E2F7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None/>
            </a:pPr>
            <a:endParaRPr sz="1200" b="0" i="0" u="none" strike="noStrike" cap="non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89" name="Google Shape;8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2894" y="6172200"/>
            <a:ext cx="1023938" cy="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302819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>
            <a:spLocks noGrp="1"/>
          </p:cNvSpPr>
          <p:nvPr>
            <p:ph type="title"/>
          </p:nvPr>
        </p:nvSpPr>
        <p:spPr>
          <a:xfrm>
            <a:off x="5003799" y="1266186"/>
            <a:ext cx="6013500" cy="26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7083C"/>
              </a:buClr>
              <a:buSzPts val="4000"/>
              <a:buFont typeface="Lato Light"/>
              <a:buNone/>
              <a:defRPr sz="40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ftr" idx="11"/>
          </p:nvPr>
        </p:nvSpPr>
        <p:spPr>
          <a:xfrm>
            <a:off x="937258" y="623852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93" name="Google Shape;93;p13"/>
          <p:cNvSpPr txBox="1">
            <a:spLocks noGrp="1"/>
          </p:cNvSpPr>
          <p:nvPr>
            <p:ph type="sldNum" idx="12"/>
          </p:nvPr>
        </p:nvSpPr>
        <p:spPr>
          <a:xfrm>
            <a:off x="611357" y="6238523"/>
            <a:ext cx="3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sp>
        <p:nvSpPr>
          <p:cNvPr id="94" name="Google Shape;94;p13"/>
          <p:cNvSpPr>
            <a:spLocks noGrp="1"/>
          </p:cNvSpPr>
          <p:nvPr>
            <p:ph type="pic" idx="2"/>
          </p:nvPr>
        </p:nvSpPr>
        <p:spPr>
          <a:xfrm>
            <a:off x="717550" y="1092200"/>
            <a:ext cx="3663900" cy="40704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13"/>
          <p:cNvSpPr txBox="1">
            <a:spLocks noGrp="1"/>
          </p:cNvSpPr>
          <p:nvPr>
            <p:ph type="body" idx="1"/>
          </p:nvPr>
        </p:nvSpPr>
        <p:spPr>
          <a:xfrm>
            <a:off x="5575300" y="4189901"/>
            <a:ext cx="481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3"/>
          </p:nvPr>
        </p:nvSpPr>
        <p:spPr>
          <a:xfrm>
            <a:off x="5575300" y="4431201"/>
            <a:ext cx="481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body" idx="4"/>
          </p:nvPr>
        </p:nvSpPr>
        <p:spPr>
          <a:xfrm>
            <a:off x="5575300" y="4721186"/>
            <a:ext cx="4819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2894" y="6172200"/>
            <a:ext cx="1023938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/>
          <p:nvPr/>
        </p:nvSpPr>
        <p:spPr>
          <a:xfrm>
            <a:off x="10742613" y="4256576"/>
            <a:ext cx="731838" cy="654050"/>
          </a:xfrm>
          <a:custGeom>
            <a:avLst/>
            <a:gdLst/>
            <a:ahLst/>
            <a:cxnLst/>
            <a:rect l="l" t="t" r="r" b="b"/>
            <a:pathLst>
              <a:path w="534" h="478" extrusionOk="0">
                <a:moveTo>
                  <a:pt x="0" y="237"/>
                </a:moveTo>
                <a:cubicBezTo>
                  <a:pt x="118" y="237"/>
                  <a:pt x="118" y="237"/>
                  <a:pt x="118" y="237"/>
                </a:cubicBezTo>
                <a:cubicBezTo>
                  <a:pt x="116" y="265"/>
                  <a:pt x="107" y="290"/>
                  <a:pt x="91" y="311"/>
                </a:cubicBezTo>
                <a:cubicBezTo>
                  <a:pt x="74" y="332"/>
                  <a:pt x="44" y="353"/>
                  <a:pt x="0" y="374"/>
                </a:cubicBezTo>
                <a:cubicBezTo>
                  <a:pt x="54" y="478"/>
                  <a:pt x="54" y="478"/>
                  <a:pt x="54" y="478"/>
                </a:cubicBezTo>
                <a:cubicBezTo>
                  <a:pt x="124" y="447"/>
                  <a:pt x="174" y="410"/>
                  <a:pt x="203" y="368"/>
                </a:cubicBezTo>
                <a:cubicBezTo>
                  <a:pt x="232" y="326"/>
                  <a:pt x="247" y="269"/>
                  <a:pt x="247" y="196"/>
                </a:cubicBezTo>
                <a:cubicBezTo>
                  <a:pt x="247" y="0"/>
                  <a:pt x="247" y="0"/>
                  <a:pt x="24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37"/>
                  <a:pt x="0" y="237"/>
                  <a:pt x="0" y="237"/>
                </a:cubicBezTo>
                <a:close/>
                <a:moveTo>
                  <a:pt x="287" y="237"/>
                </a:moveTo>
                <a:cubicBezTo>
                  <a:pt x="405" y="237"/>
                  <a:pt x="405" y="237"/>
                  <a:pt x="405" y="237"/>
                </a:cubicBezTo>
                <a:cubicBezTo>
                  <a:pt x="403" y="265"/>
                  <a:pt x="394" y="290"/>
                  <a:pt x="378" y="311"/>
                </a:cubicBezTo>
                <a:cubicBezTo>
                  <a:pt x="361" y="332"/>
                  <a:pt x="331" y="353"/>
                  <a:pt x="287" y="374"/>
                </a:cubicBezTo>
                <a:cubicBezTo>
                  <a:pt x="341" y="478"/>
                  <a:pt x="341" y="478"/>
                  <a:pt x="341" y="478"/>
                </a:cubicBezTo>
                <a:cubicBezTo>
                  <a:pt x="411" y="447"/>
                  <a:pt x="461" y="410"/>
                  <a:pt x="490" y="368"/>
                </a:cubicBezTo>
                <a:cubicBezTo>
                  <a:pt x="519" y="326"/>
                  <a:pt x="534" y="269"/>
                  <a:pt x="534" y="196"/>
                </a:cubicBezTo>
                <a:cubicBezTo>
                  <a:pt x="534" y="0"/>
                  <a:pt x="534" y="0"/>
                  <a:pt x="534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87" y="237"/>
                  <a:pt x="287" y="237"/>
                  <a:pt x="287" y="237"/>
                </a:cubicBezTo>
                <a:close/>
              </a:path>
            </a:pathLst>
          </a:custGeom>
          <a:solidFill>
            <a:srgbClr val="A003EC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 Light"/>
              <a:buNone/>
            </a:pPr>
            <a:endParaRPr sz="1800" b="0" i="0" u="none" strike="noStrike" cap="none">
              <a:solidFill>
                <a:srgbClr val="00000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00" name="Google Shape;100;p13"/>
          <p:cNvSpPr>
            <a:spLocks noGrp="1"/>
          </p:cNvSpPr>
          <p:nvPr>
            <p:ph type="pic" idx="5"/>
          </p:nvPr>
        </p:nvSpPr>
        <p:spPr>
          <a:xfrm>
            <a:off x="4110038" y="1092200"/>
            <a:ext cx="731400" cy="6585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472209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4"/>
          <p:cNvSpPr txBox="1">
            <a:spLocks noGrp="1"/>
          </p:cNvSpPr>
          <p:nvPr>
            <p:ph type="title"/>
          </p:nvPr>
        </p:nvSpPr>
        <p:spPr>
          <a:xfrm>
            <a:off x="611357" y="631186"/>
            <a:ext cx="109692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083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611357" y="6238523"/>
            <a:ext cx="3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889133" y="623852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230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Bulleted Text">
  <p:cSld name="1_Title and Bulleted 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body" idx="1"/>
          </p:nvPr>
        </p:nvSpPr>
        <p:spPr>
          <a:xfrm>
            <a:off x="607484" y="1274878"/>
            <a:ext cx="10970700" cy="45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2pPr>
            <a:lvl3pPr marL="1371600" lvl="2" indent="-3810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6404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133"/>
              <a:buChar char="•"/>
              <a:defRPr sz="2133">
                <a:solidFill>
                  <a:schemeClr val="lt1"/>
                </a:solidFill>
              </a:defRPr>
            </a:lvl4pPr>
            <a:lvl5pPr marL="2286000" lvl="4" indent="-33020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7" name="Google Shape;107;p15"/>
          <p:cNvSpPr txBox="1">
            <a:spLocks noGrp="1"/>
          </p:cNvSpPr>
          <p:nvPr>
            <p:ph type="sldNum" idx="12"/>
          </p:nvPr>
        </p:nvSpPr>
        <p:spPr>
          <a:xfrm>
            <a:off x="11755471" y="6417288"/>
            <a:ext cx="521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067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cxnSp>
        <p:nvCxnSpPr>
          <p:cNvPr id="108" name="Google Shape;108;p15"/>
          <p:cNvCxnSpPr/>
          <p:nvPr/>
        </p:nvCxnSpPr>
        <p:spPr>
          <a:xfrm>
            <a:off x="11731367" y="6432290"/>
            <a:ext cx="0" cy="2964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50924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ED09-FE29-1679-80F0-4F41DC4E9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D36D4-160C-EFC2-1556-BFEBBDF0F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8E408-2CB0-F310-B961-FBB20C11A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17111-9B06-6C72-E224-84EAFD037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FF89E-C6DE-0A01-E76B-E2BF3BED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28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DCD8B-4975-BC43-CA90-F602B97C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32200-74F9-8FF9-D6E8-EA020AFC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B64B-E803-E85A-C38C-4270ADD5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73FBD-2167-D62D-180B-975EB687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63B7-2BE8-7C67-E431-9A5E805B3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74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 preserve="1">
  <p:cSld name="Title and Conte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>
                <a:solidFill>
                  <a:srgbClr val="6F1BBA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0" name="Google Shape;12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6612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 preserve="1">
  <p:cSld name="Title Only 1">
    <p:bg>
      <p:bgPr>
        <a:gradFill>
          <a:gsLst>
            <a:gs pos="0">
              <a:srgbClr val="9C03E8"/>
            </a:gs>
            <a:gs pos="100000">
              <a:srgbClr val="3A3286"/>
            </a:gs>
          </a:gsLst>
          <a:lin ang="18599929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5" name="Google Shape;125;p18"/>
          <p:cNvSpPr txBox="1">
            <a:spLocks noGrp="1"/>
          </p:cNvSpPr>
          <p:nvPr>
            <p:ph type="sldNum" idx="12"/>
          </p:nvPr>
        </p:nvSpPr>
        <p:spPr>
          <a:xfrm>
            <a:off x="11707654" y="6412912"/>
            <a:ext cx="420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7351F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7351F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7351F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7351F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7351F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7351F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7351F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7351F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rgbClr val="7351F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13873" y="6131349"/>
            <a:ext cx="1279854" cy="47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0167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698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/>
        </p:nvSpPr>
        <p:spPr>
          <a:xfrm>
            <a:off x="11493934" y="6464808"/>
            <a:ext cx="438000" cy="1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877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sub, 2 column" preserve="1">
  <p:cSld name="Title, 2 sub, 2 column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body" idx="1"/>
          </p:nvPr>
        </p:nvSpPr>
        <p:spPr>
          <a:xfrm>
            <a:off x="427036" y="978898"/>
            <a:ext cx="5091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A86"/>
              </a:buClr>
              <a:buSzPts val="1800"/>
              <a:buNone/>
              <a:defRPr sz="1800" b="0" i="0">
                <a:solidFill>
                  <a:srgbClr val="004A8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marL="274320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2"/>
          </p:nvPr>
        </p:nvSpPr>
        <p:spPr>
          <a:xfrm>
            <a:off x="6096000" y="978898"/>
            <a:ext cx="50913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4A86"/>
              </a:buClr>
              <a:buSzPts val="1800"/>
              <a:buNone/>
              <a:defRPr sz="1800" b="0" i="0">
                <a:solidFill>
                  <a:srgbClr val="004A86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marL="274320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3"/>
          </p:nvPr>
        </p:nvSpPr>
        <p:spPr>
          <a:xfrm>
            <a:off x="6096002" y="1441450"/>
            <a:ext cx="50913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 sz="1400" b="0" i="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952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/>
            </a:lvl4pPr>
            <a:lvl5pPr marL="2286000" lvl="4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5pPr>
            <a:lvl6pPr marL="274320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4"/>
          </p:nvPr>
        </p:nvSpPr>
        <p:spPr>
          <a:xfrm>
            <a:off x="427036" y="1441440"/>
            <a:ext cx="5091300" cy="45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 sz="1400" b="0" i="0">
                <a:latin typeface="Lato"/>
                <a:ea typeface="Lato"/>
                <a:cs typeface="Lato"/>
                <a:sym typeface="Lato"/>
              </a:defRPr>
            </a:lvl1pPr>
            <a:lvl2pPr marL="914400" lvl="1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 b="0" i="0">
                <a:latin typeface="Arial"/>
                <a:ea typeface="Arial"/>
                <a:cs typeface="Arial"/>
                <a:sym typeface="Arial"/>
              </a:defRPr>
            </a:lvl2pPr>
            <a:lvl3pPr marL="1371600" lvl="2" indent="-29527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050"/>
              <a:buChar char="•"/>
              <a:defRPr sz="1050" b="0" i="0">
                <a:latin typeface="Arial"/>
                <a:ea typeface="Arial"/>
                <a:cs typeface="Arial"/>
                <a:sym typeface="Arial"/>
              </a:defRPr>
            </a:lvl3pPr>
            <a:lvl4pPr marL="1828800" lvl="3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400"/>
              <a:buChar char="•"/>
              <a:defRPr sz="1400"/>
            </a:lvl4pPr>
            <a:lvl5pPr marL="2286000" lvl="4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•"/>
              <a:defRPr sz="1200"/>
            </a:lvl5pPr>
            <a:lvl6pPr marL="274320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5"/>
          </p:nvPr>
        </p:nvSpPr>
        <p:spPr>
          <a:xfrm>
            <a:off x="427037" y="277148"/>
            <a:ext cx="109425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b="0" i="0">
                <a:latin typeface="Lato"/>
                <a:ea typeface="Lato"/>
                <a:cs typeface="Lato"/>
                <a:sym typeface="Lato"/>
              </a:defRPr>
            </a:lvl1pPr>
            <a:lvl2pPr marL="914400" lvl="1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  <a:defRPr/>
            </a:lvl5pPr>
            <a:lvl6pPr marL="2743200" lvl="5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marL="3200400" lvl="6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marL="4114800" lvl="8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25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preserve="1">
  <p:cSld name="Title Slide">
    <p:bg>
      <p:bgPr>
        <a:gradFill>
          <a:gsLst>
            <a:gs pos="0">
              <a:schemeClr val="lt1"/>
            </a:gs>
            <a:gs pos="71000">
              <a:srgbClr val="E1E2E6"/>
            </a:gs>
            <a:gs pos="100000">
              <a:srgbClr val="E1E2E6"/>
            </a:gs>
          </a:gsLst>
          <a:lin ang="2700006" scaled="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0" y="635058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hlink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/>
              </a:rPr>
              <a:t>www.uxlfoundation.org</a:t>
            </a:r>
            <a:endParaRPr sz="1200" b="0" i="0" u="none" strike="noStrike" cap="none">
              <a:solidFill>
                <a:srgbClr val="6F1BBA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38" name="Google Shape;13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06161" y="2085009"/>
            <a:ext cx="5779678" cy="21574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12260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1" preserve="1">
  <p:cSld name="Two Content 1">
    <p:bg>
      <p:bgPr>
        <a:gradFill>
          <a:gsLst>
            <a:gs pos="0">
              <a:schemeClr val="lt1"/>
            </a:gs>
            <a:gs pos="100000">
              <a:srgbClr val="E1E2E6"/>
            </a:gs>
          </a:gsLst>
          <a:lin ang="2700006" scaled="0"/>
        </a:gra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838200" y="866913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>
                <a:solidFill>
                  <a:srgbClr val="6F1BBA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1" name="Google Shape;141;p22"/>
          <p:cNvSpPr txBox="1">
            <a:spLocks noGrp="1"/>
          </p:cNvSpPr>
          <p:nvPr>
            <p:ph type="body" idx="1"/>
          </p:nvPr>
        </p:nvSpPr>
        <p:spPr>
          <a:xfrm>
            <a:off x="838200" y="232828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18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406432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>
  <p:cSld name="1_Title Slide">
    <p:bg>
      <p:bgPr>
        <a:gradFill>
          <a:gsLst>
            <a:gs pos="0">
              <a:schemeClr val="lt1"/>
            </a:gs>
            <a:gs pos="71000">
              <a:srgbClr val="E1E2E6"/>
            </a:gs>
            <a:gs pos="100000">
              <a:srgbClr val="E1E2E6"/>
            </a:gs>
          </a:gsLst>
          <a:lin ang="2700006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>
            <a:spLocks noGrp="1"/>
          </p:cNvSpPr>
          <p:nvPr>
            <p:ph type="ctrTitle"/>
          </p:nvPr>
        </p:nvSpPr>
        <p:spPr>
          <a:xfrm>
            <a:off x="6875930" y="1059610"/>
            <a:ext cx="474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Lato"/>
              <a:buNone/>
              <a:defRPr sz="6000">
                <a:solidFill>
                  <a:srgbClr val="6F1BBA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52391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preserve="1">
  <p:cSld name="Blank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17174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 preserve="1">
  <p:cSld name="Comparison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1" name="Google Shape;151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3" name="Google Shape;153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4" name="Google Shape;15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5445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22816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 preserve="1">
  <p:cSld name="Content with Caption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ato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4" name="Google Shape;164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5" name="Google Shape;165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6" name="Google Shape;16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0393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 preserve="1">
  <p:cSld name="Title and Vertical Text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1" name="Google Shape;171;p28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2" name="Google Shape;172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299380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 preserve="1">
  <p:cSld name="Vertical Title and 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8" name="Google Shape;17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1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605419" y="4732144"/>
            <a:ext cx="72027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604720" y="2125856"/>
            <a:ext cx="7202700" cy="24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9000"/>
              <a:buNone/>
              <a:defRPr sz="9000">
                <a:solidFill>
                  <a:schemeClr val="lt1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0"/>
              <a:buNone/>
              <a:defRPr sz="90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9" name="Google Shape;1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3954" y="5416550"/>
            <a:ext cx="2167333" cy="80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33002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Content">
  <p:cSld name="Image +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181849" y="1587501"/>
            <a:ext cx="4398900" cy="1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083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ftr" idx="11"/>
          </p:nvPr>
        </p:nvSpPr>
        <p:spPr>
          <a:xfrm>
            <a:off x="937258" y="623852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611357" y="6238523"/>
            <a:ext cx="3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2894" y="6172200"/>
            <a:ext cx="1023938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5"/>
          <p:cNvSpPr>
            <a:spLocks noGrp="1"/>
          </p:cNvSpPr>
          <p:nvPr>
            <p:ph type="pic" idx="2"/>
          </p:nvPr>
        </p:nvSpPr>
        <p:spPr>
          <a:xfrm>
            <a:off x="704850" y="1587500"/>
            <a:ext cx="6261000" cy="35115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7181850" y="3710800"/>
            <a:ext cx="439890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7181849" y="3389821"/>
            <a:ext cx="439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105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umn">
  <p:cSld name="3 Colum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611357" y="508000"/>
            <a:ext cx="10969200" cy="8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083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ftr" idx="11"/>
          </p:nvPr>
        </p:nvSpPr>
        <p:spPr>
          <a:xfrm>
            <a:off x="937258" y="623852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611357" y="6238523"/>
            <a:ext cx="3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2894" y="6172200"/>
            <a:ext cx="1023938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611356" y="1416050"/>
            <a:ext cx="109692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003ED"/>
              </a:buClr>
              <a:buSzPts val="2800"/>
              <a:buNone/>
              <a:defRPr sz="2800">
                <a:solidFill>
                  <a:srgbClr val="A003ED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4" name="Google Shape;34;p6"/>
          <p:cNvSpPr>
            <a:spLocks noGrp="1"/>
          </p:cNvSpPr>
          <p:nvPr>
            <p:ph type="pic" idx="2"/>
          </p:nvPr>
        </p:nvSpPr>
        <p:spPr>
          <a:xfrm>
            <a:off x="711200" y="2305050"/>
            <a:ext cx="3441600" cy="193050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6"/>
          <p:cNvSpPr txBox="1">
            <a:spLocks noGrp="1"/>
          </p:cNvSpPr>
          <p:nvPr>
            <p:ph type="body" idx="3"/>
          </p:nvPr>
        </p:nvSpPr>
        <p:spPr>
          <a:xfrm>
            <a:off x="711200" y="4368800"/>
            <a:ext cx="3441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6"/>
          <p:cNvSpPr>
            <a:spLocks noGrp="1"/>
          </p:cNvSpPr>
          <p:nvPr>
            <p:ph type="pic" idx="4"/>
          </p:nvPr>
        </p:nvSpPr>
        <p:spPr>
          <a:xfrm>
            <a:off x="4375150" y="2305050"/>
            <a:ext cx="3441600" cy="19305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6"/>
          <p:cNvSpPr txBox="1">
            <a:spLocks noGrp="1"/>
          </p:cNvSpPr>
          <p:nvPr>
            <p:ph type="body" idx="5"/>
          </p:nvPr>
        </p:nvSpPr>
        <p:spPr>
          <a:xfrm>
            <a:off x="4375150" y="4368800"/>
            <a:ext cx="3441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Google Shape;38;p6"/>
          <p:cNvSpPr>
            <a:spLocks noGrp="1"/>
          </p:cNvSpPr>
          <p:nvPr>
            <p:ph type="pic" idx="6"/>
          </p:nvPr>
        </p:nvSpPr>
        <p:spPr>
          <a:xfrm>
            <a:off x="8039100" y="2305050"/>
            <a:ext cx="3441600" cy="19305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>
            <a:spLocks noGrp="1"/>
          </p:cNvSpPr>
          <p:nvPr>
            <p:ph type="body" idx="7"/>
          </p:nvPr>
        </p:nvSpPr>
        <p:spPr>
          <a:xfrm>
            <a:off x="8039100" y="4368800"/>
            <a:ext cx="34416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8"/>
          </p:nvPr>
        </p:nvSpPr>
        <p:spPr>
          <a:xfrm>
            <a:off x="711201" y="4682068"/>
            <a:ext cx="344160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9"/>
          </p:nvPr>
        </p:nvSpPr>
        <p:spPr>
          <a:xfrm>
            <a:off x="4375150" y="4690536"/>
            <a:ext cx="344160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3"/>
          </p:nvPr>
        </p:nvSpPr>
        <p:spPr>
          <a:xfrm>
            <a:off x="8039099" y="4690536"/>
            <a:ext cx="344160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2076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Image">
  <p:cSld name="Content + Image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>
            <a:spLocks noGrp="1"/>
          </p:cNvSpPr>
          <p:nvPr>
            <p:ph type="pic" idx="2"/>
          </p:nvPr>
        </p:nvSpPr>
        <p:spPr>
          <a:xfrm>
            <a:off x="6878056" y="0"/>
            <a:ext cx="53139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 txBox="1">
            <a:spLocks noGrp="1"/>
          </p:cNvSpPr>
          <p:nvPr>
            <p:ph type="title"/>
          </p:nvPr>
        </p:nvSpPr>
        <p:spPr>
          <a:xfrm>
            <a:off x="611357" y="254352"/>
            <a:ext cx="6678300" cy="18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083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937258" y="623852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11357" y="6238523"/>
            <a:ext cx="3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1"/>
          </p:nvPr>
        </p:nvSpPr>
        <p:spPr>
          <a:xfrm>
            <a:off x="611356" y="2070101"/>
            <a:ext cx="66783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003ED"/>
              </a:buClr>
              <a:buSzPts val="2800"/>
              <a:buNone/>
              <a:defRPr sz="2800">
                <a:solidFill>
                  <a:srgbClr val="A003ED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1188" y="3098800"/>
            <a:ext cx="5783400" cy="26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7"/>
          <p:cNvSpPr/>
          <p:nvPr/>
        </p:nvSpPr>
        <p:spPr>
          <a:xfrm rot="-5400000">
            <a:off x="10985800" y="5429098"/>
            <a:ext cx="558300" cy="1854300"/>
          </a:xfrm>
          <a:prstGeom prst="round2SameRect">
            <a:avLst>
              <a:gd name="adj1" fmla="val 18155"/>
              <a:gd name="adj2" fmla="val 0"/>
            </a:avLst>
          </a:prstGeom>
          <a:gradFill>
            <a:gsLst>
              <a:gs pos="0">
                <a:srgbClr val="A003ED"/>
              </a:gs>
              <a:gs pos="100000">
                <a:srgbClr val="1E2F7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None/>
            </a:pPr>
            <a:endParaRPr sz="1200" b="0" i="0" u="none" strike="noStrike" cap="non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51" name="Google Shape;5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82894" y="6172200"/>
            <a:ext cx="1023938" cy="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7384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- Alt">
  <p:cSld name="Section Title - Al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subTitle" idx="1"/>
          </p:nvPr>
        </p:nvSpPr>
        <p:spPr>
          <a:xfrm>
            <a:off x="611356" y="4748543"/>
            <a:ext cx="53178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003ED"/>
              </a:buClr>
              <a:buSzPts val="2800"/>
              <a:buNone/>
              <a:defRPr sz="2800">
                <a:solidFill>
                  <a:srgbClr val="A003ED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ftr" idx="11"/>
          </p:nvPr>
        </p:nvSpPr>
        <p:spPr>
          <a:xfrm>
            <a:off x="937258" y="623852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1D2F7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611357" y="6238523"/>
            <a:ext cx="3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sp>
        <p:nvSpPr>
          <p:cNvPr id="56" name="Google Shape;56;p8"/>
          <p:cNvSpPr txBox="1">
            <a:spLocks noGrp="1"/>
          </p:cNvSpPr>
          <p:nvPr>
            <p:ph type="title"/>
          </p:nvPr>
        </p:nvSpPr>
        <p:spPr>
          <a:xfrm>
            <a:off x="611356" y="2817241"/>
            <a:ext cx="53178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083C"/>
              </a:buClr>
              <a:buSzPts val="7000"/>
              <a:buFont typeface="Lato Black"/>
              <a:buNone/>
              <a:defRPr sz="7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7" name="Google Shape;57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03954" y="5416550"/>
            <a:ext cx="2167333" cy="806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5730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">
  <p:cSld name="Section 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>
            <a:spLocks noGrp="1"/>
          </p:cNvSpPr>
          <p:nvPr>
            <p:ph type="pic" idx="2"/>
          </p:nvPr>
        </p:nvSpPr>
        <p:spPr>
          <a:xfrm>
            <a:off x="6031706" y="0"/>
            <a:ext cx="6160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611356" y="4748543"/>
            <a:ext cx="5317800" cy="4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A003ED"/>
              </a:buClr>
              <a:buSzPts val="2800"/>
              <a:buNone/>
              <a:defRPr sz="2800">
                <a:solidFill>
                  <a:srgbClr val="A003ED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ftr" idx="11"/>
          </p:nvPr>
        </p:nvSpPr>
        <p:spPr>
          <a:xfrm>
            <a:off x="937258" y="623852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rgbClr val="1D2F7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2" name="Google Shape;62;p9"/>
          <p:cNvSpPr txBox="1">
            <a:spLocks noGrp="1"/>
          </p:cNvSpPr>
          <p:nvPr>
            <p:ph type="sldNum" idx="12"/>
          </p:nvPr>
        </p:nvSpPr>
        <p:spPr>
          <a:xfrm>
            <a:off x="611357" y="6238523"/>
            <a:ext cx="3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611356" y="2817241"/>
            <a:ext cx="5317800" cy="193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083C"/>
              </a:buClr>
              <a:buSzPts val="7000"/>
              <a:buFont typeface="Lato Black"/>
              <a:buNone/>
              <a:defRPr sz="7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4" name="Google Shape;64;p9"/>
          <p:cNvSpPr/>
          <p:nvPr/>
        </p:nvSpPr>
        <p:spPr>
          <a:xfrm rot="-5400000">
            <a:off x="10985800" y="5429098"/>
            <a:ext cx="558300" cy="1854300"/>
          </a:xfrm>
          <a:prstGeom prst="round2SameRect">
            <a:avLst>
              <a:gd name="adj1" fmla="val 18155"/>
              <a:gd name="adj2" fmla="val 0"/>
            </a:avLst>
          </a:prstGeom>
          <a:gradFill>
            <a:gsLst>
              <a:gs pos="0">
                <a:srgbClr val="A003ED"/>
              </a:gs>
              <a:gs pos="100000">
                <a:srgbClr val="1E2F76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 Light"/>
              <a:buNone/>
            </a:pPr>
            <a:endParaRPr sz="1200" b="0" i="0" u="none" strike="noStrike" cap="none">
              <a:solidFill>
                <a:srgbClr val="FFFFFF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2894" y="6172200"/>
            <a:ext cx="1023938" cy="38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30233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Image + Content">
  <p:cSld name="1_Image + Conte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ftr" idx="11"/>
          </p:nvPr>
        </p:nvSpPr>
        <p:spPr>
          <a:xfrm>
            <a:off x="937258" y="623852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lang="en-US"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611357" y="6238523"/>
            <a:ext cx="3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pic>
        <p:nvPicPr>
          <p:cNvPr id="69" name="Google Shape;6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82894" y="6172200"/>
            <a:ext cx="1023938" cy="38099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0"/>
          <p:cNvSpPr>
            <a:spLocks noGrp="1"/>
          </p:cNvSpPr>
          <p:nvPr>
            <p:ph type="pic" idx="2"/>
          </p:nvPr>
        </p:nvSpPr>
        <p:spPr>
          <a:xfrm>
            <a:off x="5245731" y="1587500"/>
            <a:ext cx="6261000" cy="35115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611357" y="1587501"/>
            <a:ext cx="4398900" cy="157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083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body" idx="1"/>
          </p:nvPr>
        </p:nvSpPr>
        <p:spPr>
          <a:xfrm>
            <a:off x="611358" y="3710800"/>
            <a:ext cx="4398900" cy="1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3"/>
          </p:nvPr>
        </p:nvSpPr>
        <p:spPr>
          <a:xfrm>
            <a:off x="611357" y="3389821"/>
            <a:ext cx="4398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latin typeface="Lato Black"/>
                <a:ea typeface="Lato Black"/>
                <a:cs typeface="Lato Black"/>
                <a:sym typeface="Lato Black"/>
              </a:defRPr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466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hyperlink" Target="http://www.uxlfoundation.org/" TargetMode="Externa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1357" y="631186"/>
            <a:ext cx="10969200" cy="7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7083C"/>
              </a:buClr>
              <a:buSzPts val="5400"/>
              <a:buFont typeface="Lato Black"/>
              <a:buNone/>
              <a:defRPr sz="5400" b="0" i="0" u="none" strike="noStrike" cap="none">
                <a:solidFill>
                  <a:srgbClr val="07083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1357" y="2107250"/>
            <a:ext cx="10969200" cy="35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611357" y="6238523"/>
            <a:ext cx="379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003EC"/>
              </a:buClr>
              <a:buSzPts val="1100"/>
              <a:buFont typeface="Lato Black"/>
              <a:buNone/>
              <a:defRPr sz="1100" b="0" i="0" u="none" strike="noStrike" cap="none">
                <a:solidFill>
                  <a:srgbClr val="A003EC"/>
                </a:solidFill>
                <a:latin typeface="Lato Black"/>
                <a:ea typeface="Lato Black"/>
                <a:cs typeface="Lato Black"/>
                <a:sym typeface="Lato Black"/>
              </a:defRPr>
            </a:lvl9pPr>
          </a:lstStyle>
          <a:p>
            <a:fld id="{6B8A22C8-365E-4D74-A272-34CCADB925E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889133" y="6238523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1D2F75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852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lt1"/>
            </a:gs>
            <a:gs pos="100000">
              <a:srgbClr val="E1E2E6"/>
            </a:gs>
          </a:gsLst>
          <a:lin ang="2700006" scaled="0"/>
        </a:gra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ato"/>
              <a:buNone/>
              <a:defRPr sz="4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16"/>
          <p:cNvSpPr txBox="1"/>
          <p:nvPr/>
        </p:nvSpPr>
        <p:spPr>
          <a:xfrm>
            <a:off x="0" y="6350585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accent1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www.uxlfoundation.org</a:t>
            </a:r>
            <a:endParaRPr sz="1200" b="0" i="0" u="none" strike="noStrike" cap="none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16"/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0714222" y="6131169"/>
            <a:ext cx="1272308" cy="4734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37123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99FC6B-9112-B6E9-A3FA-8586B0E217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wrap="square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/>
              <a:t>Maria Kraynyuk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FF9B7-7B1E-7595-6C01-10B8372F624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604720" y="2125856"/>
            <a:ext cx="7339130" cy="2484300"/>
          </a:xfrm>
        </p:spPr>
        <p:txBody>
          <a:bodyPr>
            <a:normAutofit fontScale="92500" lnSpcReduction="10000"/>
          </a:bodyPr>
          <a:lstStyle/>
          <a:p>
            <a:r>
              <a:rPr lang="en-US" sz="6600" dirty="0"/>
              <a:t>Recommendations for design of oneAPI libraries</a:t>
            </a:r>
            <a:endParaRPr lang="en-US" sz="6000" dirty="0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00279B5-D0D6-943E-C419-E508FB6522E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0" y="6238875"/>
            <a:ext cx="379413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6B8A22C8-365E-4D74-A272-34CCADB925E9}" type="slidenum">
              <a:rPr lang="en-US" smtClean="0"/>
              <a:pPr>
                <a:spcAft>
                  <a:spcPts val="600"/>
                </a:spcAft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9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2A24-546D-C55C-2C52-97A4957F6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</p:spPr>
        <p:txBody>
          <a:bodyPr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5C9F1-2691-0BC9-F1E1-01CECB857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goal of oneAPI initiative is to provide “cross-industry, standards-based, unified, multiarchitecture, multi-vendor programming model that delivers a common developer experience across accelerator…”</a:t>
            </a:r>
          </a:p>
          <a:p>
            <a:r>
              <a:rPr lang="en-US" dirty="0"/>
              <a:t>Some initial requirements to oneAPI libraries:</a:t>
            </a:r>
          </a:p>
          <a:p>
            <a:pPr lvl="1"/>
            <a:r>
              <a:rPr lang="en-US" dirty="0"/>
              <a:t>API should use a consistent style within the library</a:t>
            </a:r>
          </a:p>
          <a:p>
            <a:pPr lvl="1"/>
            <a:r>
              <a:rPr lang="en-US" dirty="0"/>
              <a:t>API should not cause namespace collision between the libraires</a:t>
            </a:r>
          </a:p>
          <a:p>
            <a:pPr lvl="1"/>
            <a:r>
              <a:rPr lang="en-US" dirty="0"/>
              <a:t>Libraries should support consistent data types to avoid unnecessary data manipulation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Defining the list of recommendations for library design based on the initial requirements and user/developer experience might be useful for the future development to make sure we achieve our goal.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E6F043-0F84-54F7-A567-6E5851801779}"/>
              </a:ext>
            </a:extLst>
          </p:cNvPr>
          <p:cNvSpPr txBox="1"/>
          <p:nvPr/>
        </p:nvSpPr>
        <p:spPr>
          <a:xfrm>
            <a:off x="696174" y="6338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4272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8A306-79E0-C917-230A-3E9CA604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Library Design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1940-1368-E143-85D0-80B33ED1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Release structure and namespaces </a:t>
            </a:r>
          </a:p>
          <a:p>
            <a:r>
              <a:rPr lang="en-US" dirty="0"/>
              <a:t>Backward compatibility</a:t>
            </a:r>
          </a:p>
          <a:p>
            <a:r>
              <a:rPr lang="en-US" dirty="0"/>
              <a:t>Service functions for versioning and debugging</a:t>
            </a:r>
          </a:p>
          <a:p>
            <a:r>
              <a:rPr lang="en-US" dirty="0"/>
              <a:t>Coding guidelines</a:t>
            </a:r>
          </a:p>
          <a:p>
            <a:r>
              <a:rPr lang="en-US" dirty="0"/>
              <a:t>User-defined allocators for temporary and internal library storage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USM support</a:t>
            </a:r>
          </a:p>
          <a:p>
            <a:r>
              <a:rPr lang="en-US" dirty="0"/>
              <a:t>Use of CPP Standard Library types in API</a:t>
            </a:r>
          </a:p>
          <a:p>
            <a:r>
              <a:rPr lang="en-US" dirty="0"/>
              <a:t>Scalar Data types</a:t>
            </a:r>
          </a:p>
          <a:p>
            <a:r>
              <a:rPr lang="en-US" dirty="0"/>
              <a:t>Global </a:t>
            </a:r>
            <a:r>
              <a:rPr lang="en-US" dirty="0" err="1"/>
              <a:t>init</a:t>
            </a:r>
            <a:r>
              <a:rPr lang="en-US" dirty="0"/>
              <a:t>/</a:t>
            </a:r>
            <a:r>
              <a:rPr lang="en-US" dirty="0" err="1"/>
              <a:t>deinit</a:t>
            </a:r>
            <a:r>
              <a:rPr lang="en-US" dirty="0"/>
              <a:t> routines</a:t>
            </a:r>
          </a:p>
          <a:p>
            <a:r>
              <a:rPr lang="en-US" dirty="0"/>
              <a:t>Free functions vs class base approach</a:t>
            </a:r>
          </a:p>
          <a:p>
            <a:r>
              <a:rPr lang="en-US" dirty="0"/>
              <a:t>Service functionality for parallelization</a:t>
            </a:r>
          </a:p>
          <a:p>
            <a:r>
              <a:rPr lang="en-US" dirty="0"/>
              <a:t>Examples alignment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2B6B4-7ADB-0E0C-3F60-85D38D1638C5}"/>
              </a:ext>
            </a:extLst>
          </p:cNvPr>
          <p:cNvSpPr txBox="1"/>
          <p:nvPr/>
        </p:nvSpPr>
        <p:spPr>
          <a:xfrm>
            <a:off x="696174" y="6338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761261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76495-DCC0-D83E-9897-D69A193E8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Release Structure and Namespace 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D9A35-F3E5-75DC-8C4C-AEB8ABC46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Problem:</a:t>
            </a:r>
          </a:p>
          <a:p>
            <a:r>
              <a:rPr lang="en-US" dirty="0"/>
              <a:t>oneAPI libraries should present a consistent style, look and feel in terms of the library organization and usage models</a:t>
            </a:r>
          </a:p>
          <a:p>
            <a:pPr marL="0" indent="0">
              <a:buNone/>
            </a:pPr>
            <a:r>
              <a:rPr lang="en-US" dirty="0"/>
              <a:t>Recommendation:</a:t>
            </a:r>
          </a:p>
          <a:p>
            <a:r>
              <a:rPr lang="en-US" dirty="0"/>
              <a:t>Use oneapi::&lt;</a:t>
            </a:r>
            <a:r>
              <a:rPr lang="en-US" dirty="0" err="1"/>
              <a:t>lib_name</a:t>
            </a:r>
            <a:r>
              <a:rPr lang="en-US" dirty="0"/>
              <a:t>&gt; as base namespace for all library routines and types (e.g., oneapi::mkl and  oneapi::tbb)</a:t>
            </a:r>
          </a:p>
          <a:p>
            <a:r>
              <a:rPr lang="en-US" dirty="0"/>
              <a:t>When possible, the header include structure should mirror the namespace structure, but avoid creating unnecessarily deep namespace structures</a:t>
            </a:r>
          </a:p>
          <a:p>
            <a:r>
              <a:rPr lang="en-US" dirty="0"/>
              <a:t>Headers should be self-contained (explicit about dependencies being included) and header names should be simple and self documenting.</a:t>
            </a:r>
          </a:p>
          <a:p>
            <a:r>
              <a:rPr lang="en-US" dirty="0"/>
              <a:t>Different supported language headers for library like C/C++/Fortran should coexist without breaking existing functionality or colliding.</a:t>
            </a:r>
          </a:p>
          <a:p>
            <a:pPr marL="0" indent="0">
              <a:buNone/>
            </a:pPr>
            <a:r>
              <a:rPr lang="en-US" dirty="0"/>
              <a:t>Rationale:</a:t>
            </a:r>
          </a:p>
          <a:p>
            <a:r>
              <a:rPr lang="en-US" dirty="0"/>
              <a:t>Gives consistent look and feel of library eases entry burdens. Allows to mix libraries in one application without conflicts.</a:t>
            </a:r>
          </a:p>
          <a:p>
            <a:r>
              <a:rPr lang="en-US" dirty="0"/>
              <a:t>Mirroring namespace structure with include folders is a common C++ best practice, but we should have some flexibility to be reasonable</a:t>
            </a:r>
          </a:p>
          <a:p>
            <a:r>
              <a:rPr lang="en-US" dirty="0"/>
              <a:t>Having include headers be explicit about dependencies and being self-contained allows for simple maintenance and usage by novice and advanced users.  Should not require any “hidden” or “passed-down” knowledge to understand dependencies.</a:t>
            </a:r>
          </a:p>
          <a:p>
            <a:r>
              <a:rPr lang="en-US" dirty="0"/>
              <a:t>Many libraries have a history of multiple language support.  These should be able to coexist, and it should be clearly communicated to users how to distinguish between language solutions.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5C5AEB-F04D-B53F-491B-A88EF197CE3E}"/>
              </a:ext>
            </a:extLst>
          </p:cNvPr>
          <p:cNvSpPr txBox="1"/>
          <p:nvPr/>
        </p:nvSpPr>
        <p:spPr>
          <a:xfrm>
            <a:off x="696174" y="6338986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3462193"/>
      </p:ext>
    </p:extLst>
  </p:cSld>
  <p:clrMapOvr>
    <a:masterClrMapping/>
  </p:clrMapOvr>
</p:sld>
</file>

<file path=ppt/theme/theme1.xml><?xml version="1.0" encoding="utf-8"?>
<a:theme xmlns:a="http://schemas.openxmlformats.org/drawingml/2006/main" name="1_UXL Foundation Theme">
  <a:themeElements>
    <a:clrScheme name="Custom 6">
      <a:dk1>
        <a:srgbClr val="000000"/>
      </a:dk1>
      <a:lt1>
        <a:srgbClr val="FFFFFF"/>
      </a:lt1>
      <a:dk2>
        <a:srgbClr val="07083C"/>
      </a:dk2>
      <a:lt2>
        <a:srgbClr val="E7E6E6"/>
      </a:lt2>
      <a:accent1>
        <a:srgbClr val="A003EC"/>
      </a:accent1>
      <a:accent2>
        <a:srgbClr val="1D2F75"/>
      </a:accent2>
      <a:accent3>
        <a:srgbClr val="1D2F75"/>
      </a:accent3>
      <a:accent4>
        <a:srgbClr val="FFC000"/>
      </a:accent4>
      <a:accent5>
        <a:srgbClr val="03C9C6"/>
      </a:accent5>
      <a:accent6>
        <a:srgbClr val="00B0F0"/>
      </a:accent6>
      <a:hlink>
        <a:srgbClr val="0070C0"/>
      </a:hlink>
      <a:folHlink>
        <a:srgbClr val="FF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XL Foundation Theme">
  <a:themeElements>
    <a:clrScheme name="">
      <a:dk1>
        <a:srgbClr val="000000"/>
      </a:dk1>
      <a:lt1>
        <a:srgbClr val="FFFFFF"/>
      </a:lt1>
      <a:dk2>
        <a:srgbClr val="888C9B"/>
      </a:dk2>
      <a:lt2>
        <a:srgbClr val="F3F3F3"/>
      </a:lt2>
      <a:accent1>
        <a:srgbClr val="4308E5"/>
      </a:accent1>
      <a:accent2>
        <a:srgbClr val="FF5050"/>
      </a:accent2>
      <a:accent3>
        <a:srgbClr val="00FFFF"/>
      </a:accent3>
      <a:accent4>
        <a:srgbClr val="220473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UXL Foundation Marketing Kit 2024</Template>
  <TotalTime>101</TotalTime>
  <Words>407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Arial</vt:lpstr>
      <vt:lpstr>Lato</vt:lpstr>
      <vt:lpstr>Lato Black</vt:lpstr>
      <vt:lpstr>Lato Light</vt:lpstr>
      <vt:lpstr>1_UXL Foundation Theme</vt:lpstr>
      <vt:lpstr>UXL Foundation Theme</vt:lpstr>
      <vt:lpstr>PowerPoint Presentation</vt:lpstr>
      <vt:lpstr>Intro</vt:lpstr>
      <vt:lpstr>List of Library Design Topics</vt:lpstr>
      <vt:lpstr>Release Structure and Namespace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Kraynyuk, Maria</dc:creator>
  <cp:lastModifiedBy>Kraynyuk, Maria</cp:lastModifiedBy>
  <cp:revision>1</cp:revision>
  <dcterms:created xsi:type="dcterms:W3CDTF">2024-09-20T18:29:53Z</dcterms:created>
  <dcterms:modified xsi:type="dcterms:W3CDTF">2024-09-20T20:11:02Z</dcterms:modified>
</cp:coreProperties>
</file>