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301" r:id="rId5"/>
    <p:sldId id="2147474696" r:id="rId6"/>
    <p:sldId id="2147474694" r:id="rId7"/>
    <p:sldId id="2147474697" r:id="rId8"/>
    <p:sldId id="2147474698" r:id="rId9"/>
    <p:sldId id="2147474699" r:id="rId10"/>
    <p:sldId id="2147474675" r:id="rId11"/>
  </p:sldIdLst>
  <p:sldSz cx="12192000" cy="6858000"/>
  <p:notesSz cx="6858000" cy="9144000"/>
  <p:embeddedFontLst>
    <p:embeddedFont>
      <p:font typeface="Intel Clear" panose="020B0604020203020204" pitchFamily="34" charset="0"/>
      <p:regular r:id="rId13"/>
      <p:bold r:id="rId14"/>
      <p:italic r:id="rId15"/>
      <p:boldItalic r:id="rId16"/>
    </p:embeddedFont>
    <p:embeddedFont>
      <p:font typeface="IntelOne Display Medium" panose="020B0703020203020204" pitchFamily="34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Light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hqCTTGGdoXamIrZuI7+SG/rr9Pt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A8FF49-3111-A676-E982-8E74D47E1BFB}" name="Gouicem, Mourad" initials="MG" userId="S::mourad.gouicem@intel.com::6b501f35-a517-48b0-9445-763c754df07e" providerId="AD"/>
  <p188:author id="{46A002A5-7695-08A1-9905-B8C92407F6E5}" name="Charles Macfarlane" initials="CM" userId="Charles Macfarlane" providerId="None"/>
  <p188:author id="{C78000A8-9058-016F-132D-355E23EC7880}" name="Andrew Richards" initials="AR" userId="S::andrew@codeplay.com::d8ad20a6-6f1d-4014-b03a-3d6df9b3e539" providerId="AD"/>
  <p188:author id="{B5DCE7C9-EED6-0F59-9E5E-D75FCF13C2D1}" name="Rod Burns" initials="RB" userId="S::rod@codeplay.com::d9ad651a-6332-4814-8c37-bb898819c7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20E5"/>
    <a:srgbClr val="383838"/>
    <a:srgbClr val="200E7C"/>
    <a:srgbClr val="000000"/>
    <a:srgbClr val="E6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011E36-14FD-4C8A-BC68-5666B76A758C}" v="24" dt="2024-09-12T13:44:08.433"/>
  </p1510:revLst>
</p1510:revInfo>
</file>

<file path=ppt/tableStyles.xml><?xml version="1.0" encoding="utf-8"?>
<a:tblStyleLst xmlns:a="http://schemas.openxmlformats.org/drawingml/2006/main" def="{340B994B-A329-48B8-AEA8-75E3DFB76CD9}">
  <a:tblStyle styleId="{340B994B-A329-48B8-AEA8-75E3DFB76C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CCC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CC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383838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38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383838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383838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D2E1B12-1018-486B-A77F-3F576DB927E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86320" autoAdjust="0"/>
  </p:normalViewPr>
  <p:slideViewPr>
    <p:cSldViewPr snapToGrid="0">
      <p:cViewPr varScale="1">
        <p:scale>
          <a:sx n="121" d="100"/>
          <a:sy n="121" d="100"/>
        </p:scale>
        <p:origin x="120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6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oylov, Denis" userId="2fc174e3-eba5-42b3-b521-2b5d679eb535" providerId="ADAL" clId="{64011E36-14FD-4C8A-BC68-5666B76A758C}"/>
    <pc:docChg chg="undo redo custSel addSld delSld modSld">
      <pc:chgData name="Samoylov, Denis" userId="2fc174e3-eba5-42b3-b521-2b5d679eb535" providerId="ADAL" clId="{64011E36-14FD-4C8A-BC68-5666B76A758C}" dt="2024-09-24T15:19:40.944" v="7867" actId="6549"/>
      <pc:docMkLst>
        <pc:docMk/>
      </pc:docMkLst>
      <pc:sldChg chg="modSp mod">
        <pc:chgData name="Samoylov, Denis" userId="2fc174e3-eba5-42b3-b521-2b5d679eb535" providerId="ADAL" clId="{64011E36-14FD-4C8A-BC68-5666B76A758C}" dt="2024-09-12T00:45:51.100" v="58" actId="20577"/>
        <pc:sldMkLst>
          <pc:docMk/>
          <pc:sldMk cId="2588451106" sldId="301"/>
        </pc:sldMkLst>
        <pc:spChg chg="mod">
          <ac:chgData name="Samoylov, Denis" userId="2fc174e3-eba5-42b3-b521-2b5d679eb535" providerId="ADAL" clId="{64011E36-14FD-4C8A-BC68-5666B76A758C}" dt="2024-09-12T00:45:47.493" v="52" actId="20577"/>
          <ac:spMkLst>
            <pc:docMk/>
            <pc:sldMk cId="2588451106" sldId="301"/>
            <ac:spMk id="3" creationId="{601317EA-1E85-E28C-32E0-2A99F4A38BD1}"/>
          </ac:spMkLst>
        </pc:spChg>
        <pc:spChg chg="mod">
          <ac:chgData name="Samoylov, Denis" userId="2fc174e3-eba5-42b3-b521-2b5d679eb535" providerId="ADAL" clId="{64011E36-14FD-4C8A-BC68-5666B76A758C}" dt="2024-09-12T00:45:51.100" v="58" actId="20577"/>
          <ac:spMkLst>
            <pc:docMk/>
            <pc:sldMk cId="2588451106" sldId="301"/>
            <ac:spMk id="110" creationId="{00000000-0000-0000-0000-000000000000}"/>
          </ac:spMkLst>
        </pc:spChg>
      </pc:sldChg>
      <pc:sldChg chg="del">
        <pc:chgData name="Samoylov, Denis" userId="2fc174e3-eba5-42b3-b521-2b5d679eb535" providerId="ADAL" clId="{64011E36-14FD-4C8A-BC68-5666B76A758C}" dt="2024-09-12T03:50:09.013" v="4295" actId="47"/>
        <pc:sldMkLst>
          <pc:docMk/>
          <pc:sldMk cId="645323808" sldId="2147474677"/>
        </pc:sldMkLst>
      </pc:sldChg>
      <pc:sldChg chg="del">
        <pc:chgData name="Samoylov, Denis" userId="2fc174e3-eba5-42b3-b521-2b5d679eb535" providerId="ADAL" clId="{64011E36-14FD-4C8A-BC68-5666B76A758C}" dt="2024-09-12T03:50:09.332" v="4296" actId="47"/>
        <pc:sldMkLst>
          <pc:docMk/>
          <pc:sldMk cId="1125401418" sldId="2147474678"/>
        </pc:sldMkLst>
      </pc:sldChg>
      <pc:sldChg chg="del">
        <pc:chgData name="Samoylov, Denis" userId="2fc174e3-eba5-42b3-b521-2b5d679eb535" providerId="ADAL" clId="{64011E36-14FD-4C8A-BC68-5666B76A758C}" dt="2024-09-12T03:50:06.999" v="4293" actId="47"/>
        <pc:sldMkLst>
          <pc:docMk/>
          <pc:sldMk cId="260028187" sldId="2147474679"/>
        </pc:sldMkLst>
      </pc:sldChg>
      <pc:sldChg chg="del">
        <pc:chgData name="Samoylov, Denis" userId="2fc174e3-eba5-42b3-b521-2b5d679eb535" providerId="ADAL" clId="{64011E36-14FD-4C8A-BC68-5666B76A758C}" dt="2024-09-12T03:50:07.782" v="4294" actId="47"/>
        <pc:sldMkLst>
          <pc:docMk/>
          <pc:sldMk cId="724478268" sldId="2147474685"/>
        </pc:sldMkLst>
      </pc:sldChg>
      <pc:sldChg chg="modSp del mod">
        <pc:chgData name="Samoylov, Denis" userId="2fc174e3-eba5-42b3-b521-2b5d679eb535" providerId="ADAL" clId="{64011E36-14FD-4C8A-BC68-5666B76A758C}" dt="2024-09-12T03:49:56.965" v="4286" actId="47"/>
        <pc:sldMkLst>
          <pc:docMk/>
          <pc:sldMk cId="1134752704" sldId="2147474687"/>
        </pc:sldMkLst>
        <pc:spChg chg="mod">
          <ac:chgData name="Samoylov, Denis" userId="2fc174e3-eba5-42b3-b521-2b5d679eb535" providerId="ADAL" clId="{64011E36-14FD-4C8A-BC68-5666B76A758C}" dt="2024-09-12T01:28:48.771" v="276" actId="20577"/>
          <ac:spMkLst>
            <pc:docMk/>
            <pc:sldMk cId="1134752704" sldId="2147474687"/>
            <ac:spMk id="3" creationId="{D16ACA55-52C1-D4AD-C468-C4867876D6C9}"/>
          </ac:spMkLst>
        </pc:spChg>
      </pc:sldChg>
      <pc:sldChg chg="del">
        <pc:chgData name="Samoylov, Denis" userId="2fc174e3-eba5-42b3-b521-2b5d679eb535" providerId="ADAL" clId="{64011E36-14FD-4C8A-BC68-5666B76A758C}" dt="2024-09-12T03:50:05.999" v="4292" actId="47"/>
        <pc:sldMkLst>
          <pc:docMk/>
          <pc:sldMk cId="680781864" sldId="2147474688"/>
        </pc:sldMkLst>
      </pc:sldChg>
      <pc:sldChg chg="del">
        <pc:chgData name="Samoylov, Denis" userId="2fc174e3-eba5-42b3-b521-2b5d679eb535" providerId="ADAL" clId="{64011E36-14FD-4C8A-BC68-5666B76A758C}" dt="2024-09-12T03:50:04.682" v="4291" actId="47"/>
        <pc:sldMkLst>
          <pc:docMk/>
          <pc:sldMk cId="874966111" sldId="2147474690"/>
        </pc:sldMkLst>
      </pc:sldChg>
      <pc:sldChg chg="del">
        <pc:chgData name="Samoylov, Denis" userId="2fc174e3-eba5-42b3-b521-2b5d679eb535" providerId="ADAL" clId="{64011E36-14FD-4C8A-BC68-5666B76A758C}" dt="2024-09-12T03:49:57.799" v="4287" actId="47"/>
        <pc:sldMkLst>
          <pc:docMk/>
          <pc:sldMk cId="280980761" sldId="2147474691"/>
        </pc:sldMkLst>
      </pc:sldChg>
      <pc:sldChg chg="del">
        <pc:chgData name="Samoylov, Denis" userId="2fc174e3-eba5-42b3-b521-2b5d679eb535" providerId="ADAL" clId="{64011E36-14FD-4C8A-BC68-5666B76A758C}" dt="2024-09-12T03:49:58.421" v="4288" actId="47"/>
        <pc:sldMkLst>
          <pc:docMk/>
          <pc:sldMk cId="1951577510" sldId="2147474692"/>
        </pc:sldMkLst>
      </pc:sldChg>
      <pc:sldChg chg="del">
        <pc:chgData name="Samoylov, Denis" userId="2fc174e3-eba5-42b3-b521-2b5d679eb535" providerId="ADAL" clId="{64011E36-14FD-4C8A-BC68-5666B76A758C}" dt="2024-09-12T03:49:59.916" v="4289" actId="47"/>
        <pc:sldMkLst>
          <pc:docMk/>
          <pc:sldMk cId="1640414298" sldId="2147474693"/>
        </pc:sldMkLst>
      </pc:sldChg>
      <pc:sldChg chg="addSp delSp modSp mod">
        <pc:chgData name="Samoylov, Denis" userId="2fc174e3-eba5-42b3-b521-2b5d679eb535" providerId="ADAL" clId="{64011E36-14FD-4C8A-BC68-5666B76A758C}" dt="2024-09-12T02:45:23.010" v="3093" actId="20577"/>
        <pc:sldMkLst>
          <pc:docMk/>
          <pc:sldMk cId="1657416520" sldId="2147474694"/>
        </pc:sldMkLst>
        <pc:spChg chg="mod">
          <ac:chgData name="Samoylov, Denis" userId="2fc174e3-eba5-42b3-b521-2b5d679eb535" providerId="ADAL" clId="{64011E36-14FD-4C8A-BC68-5666B76A758C}" dt="2024-09-12T01:59:11.392" v="1549" actId="1076"/>
          <ac:spMkLst>
            <pc:docMk/>
            <pc:sldMk cId="1657416520" sldId="2147474694"/>
            <ac:spMk id="2" creationId="{7AB88FA5-98D4-38D2-10DF-CCA470C8F2B7}"/>
          </ac:spMkLst>
        </pc:spChg>
        <pc:spChg chg="del">
          <ac:chgData name="Samoylov, Denis" userId="2fc174e3-eba5-42b3-b521-2b5d679eb535" providerId="ADAL" clId="{64011E36-14FD-4C8A-BC68-5666B76A758C}" dt="2024-09-12T01:59:15.968" v="1551" actId="478"/>
          <ac:spMkLst>
            <pc:docMk/>
            <pc:sldMk cId="1657416520" sldId="2147474694"/>
            <ac:spMk id="3" creationId="{B778329D-441C-6869-DD46-01948FF73980}"/>
          </ac:spMkLst>
        </pc:spChg>
        <pc:spChg chg="del mod">
          <ac:chgData name="Samoylov, Denis" userId="2fc174e3-eba5-42b3-b521-2b5d679eb535" providerId="ADAL" clId="{64011E36-14FD-4C8A-BC68-5666B76A758C}" dt="2024-09-12T01:59:19.252" v="1553" actId="478"/>
          <ac:spMkLst>
            <pc:docMk/>
            <pc:sldMk cId="1657416520" sldId="2147474694"/>
            <ac:spMk id="5" creationId="{073BFAAB-59F7-E88A-1A94-A1AAC91A012A}"/>
          </ac:spMkLst>
        </pc:spChg>
        <pc:spChg chg="add mod">
          <ac:chgData name="Samoylov, Denis" userId="2fc174e3-eba5-42b3-b521-2b5d679eb535" providerId="ADAL" clId="{64011E36-14FD-4C8A-BC68-5666B76A758C}" dt="2024-09-12T02:45:23.010" v="3093" actId="20577"/>
          <ac:spMkLst>
            <pc:docMk/>
            <pc:sldMk cId="1657416520" sldId="2147474694"/>
            <ac:spMk id="7" creationId="{CF198F94-04DB-2E65-5965-83F1EAC9E866}"/>
          </ac:spMkLst>
        </pc:spChg>
        <pc:graphicFrameChg chg="del">
          <ac:chgData name="Samoylov, Denis" userId="2fc174e3-eba5-42b3-b521-2b5d679eb535" providerId="ADAL" clId="{64011E36-14FD-4C8A-BC68-5666B76A758C}" dt="2024-09-12T01:59:14.718" v="1550" actId="478"/>
          <ac:graphicFrameMkLst>
            <pc:docMk/>
            <pc:sldMk cId="1657416520" sldId="2147474694"/>
            <ac:graphicFrameMk id="4" creationId="{235BAAA9-D129-D31A-ADD0-1BD94853950C}"/>
          </ac:graphicFrameMkLst>
        </pc:graphicFrameChg>
      </pc:sldChg>
      <pc:sldChg chg="del">
        <pc:chgData name="Samoylov, Denis" userId="2fc174e3-eba5-42b3-b521-2b5d679eb535" providerId="ADAL" clId="{64011E36-14FD-4C8A-BC68-5666B76A758C}" dt="2024-09-12T03:50:00.448" v="4290" actId="47"/>
        <pc:sldMkLst>
          <pc:docMk/>
          <pc:sldMk cId="2323134326" sldId="2147474695"/>
        </pc:sldMkLst>
      </pc:sldChg>
      <pc:sldChg chg="addSp delSp modSp add del mod">
        <pc:chgData name="Samoylov, Denis" userId="2fc174e3-eba5-42b3-b521-2b5d679eb535" providerId="ADAL" clId="{64011E36-14FD-4C8A-BC68-5666B76A758C}" dt="2024-09-12T01:28:57.383" v="278" actId="2696"/>
        <pc:sldMkLst>
          <pc:docMk/>
          <pc:sldMk cId="2376303428" sldId="2147474696"/>
        </pc:sldMkLst>
        <pc:spChg chg="mod">
          <ac:chgData name="Samoylov, Denis" userId="2fc174e3-eba5-42b3-b521-2b5d679eb535" providerId="ADAL" clId="{64011E36-14FD-4C8A-BC68-5666B76A758C}" dt="2024-09-12T01:25:20.811" v="79" actId="6549"/>
          <ac:spMkLst>
            <pc:docMk/>
            <pc:sldMk cId="2376303428" sldId="2147474696"/>
            <ac:spMk id="2" creationId="{7AB88FA5-98D4-38D2-10DF-CCA470C8F2B7}"/>
          </ac:spMkLst>
        </pc:spChg>
        <pc:spChg chg="del">
          <ac:chgData name="Samoylov, Denis" userId="2fc174e3-eba5-42b3-b521-2b5d679eb535" providerId="ADAL" clId="{64011E36-14FD-4C8A-BC68-5666B76A758C}" dt="2024-09-12T01:14:36.758" v="61" actId="478"/>
          <ac:spMkLst>
            <pc:docMk/>
            <pc:sldMk cId="2376303428" sldId="2147474696"/>
            <ac:spMk id="3" creationId="{B778329D-441C-6869-DD46-01948FF73980}"/>
          </ac:spMkLst>
        </pc:spChg>
        <pc:spChg chg="del mod">
          <ac:chgData name="Samoylov, Denis" userId="2fc174e3-eba5-42b3-b521-2b5d679eb535" providerId="ADAL" clId="{64011E36-14FD-4C8A-BC68-5666B76A758C}" dt="2024-09-12T01:26:48.979" v="156" actId="478"/>
          <ac:spMkLst>
            <pc:docMk/>
            <pc:sldMk cId="2376303428" sldId="2147474696"/>
            <ac:spMk id="5" creationId="{073BFAAB-59F7-E88A-1A94-A1AAC91A012A}"/>
          </ac:spMkLst>
        </pc:spChg>
        <pc:spChg chg="add del mod">
          <ac:chgData name="Samoylov, Denis" userId="2fc174e3-eba5-42b3-b521-2b5d679eb535" providerId="ADAL" clId="{64011E36-14FD-4C8A-BC68-5666B76A758C}" dt="2024-09-12T01:14:40.233" v="62" actId="478"/>
          <ac:spMkLst>
            <pc:docMk/>
            <pc:sldMk cId="2376303428" sldId="2147474696"/>
            <ac:spMk id="7" creationId="{EC838969-9FA3-580D-C51E-EB108D674CBD}"/>
          </ac:spMkLst>
        </pc:spChg>
        <pc:spChg chg="add del mod">
          <ac:chgData name="Samoylov, Denis" userId="2fc174e3-eba5-42b3-b521-2b5d679eb535" providerId="ADAL" clId="{64011E36-14FD-4C8A-BC68-5666B76A758C}" dt="2024-09-12T01:28:52.842" v="277" actId="478"/>
          <ac:spMkLst>
            <pc:docMk/>
            <pc:sldMk cId="2376303428" sldId="2147474696"/>
            <ac:spMk id="8" creationId="{9F0CB3C3-929E-B4B7-A03C-432DFD24A7AA}"/>
          </ac:spMkLst>
        </pc:spChg>
        <pc:graphicFrameChg chg="del">
          <ac:chgData name="Samoylov, Denis" userId="2fc174e3-eba5-42b3-b521-2b5d679eb535" providerId="ADAL" clId="{64011E36-14FD-4C8A-BC68-5666B76A758C}" dt="2024-09-12T01:14:34.982" v="60" actId="478"/>
          <ac:graphicFrameMkLst>
            <pc:docMk/>
            <pc:sldMk cId="2376303428" sldId="2147474696"/>
            <ac:graphicFrameMk id="4" creationId="{235BAAA9-D129-D31A-ADD0-1BD94853950C}"/>
          </ac:graphicFrameMkLst>
        </pc:graphicFrameChg>
      </pc:sldChg>
      <pc:sldChg chg="addSp delSp modSp add mod">
        <pc:chgData name="Samoylov, Denis" userId="2fc174e3-eba5-42b3-b521-2b5d679eb535" providerId="ADAL" clId="{64011E36-14FD-4C8A-BC68-5666B76A758C}" dt="2024-09-24T15:19:40.944" v="7867" actId="6549"/>
        <pc:sldMkLst>
          <pc:docMk/>
          <pc:sldMk cId="2529318399" sldId="2147474696"/>
        </pc:sldMkLst>
        <pc:spChg chg="mod">
          <ac:chgData name="Samoylov, Denis" userId="2fc174e3-eba5-42b3-b521-2b5d679eb535" providerId="ADAL" clId="{64011E36-14FD-4C8A-BC68-5666B76A758C}" dt="2024-09-12T02:40:24.471" v="2730" actId="1076"/>
          <ac:spMkLst>
            <pc:docMk/>
            <pc:sldMk cId="2529318399" sldId="2147474696"/>
            <ac:spMk id="2" creationId="{7AB88FA5-98D4-38D2-10DF-CCA470C8F2B7}"/>
          </ac:spMkLst>
        </pc:spChg>
        <pc:spChg chg="del">
          <ac:chgData name="Samoylov, Denis" userId="2fc174e3-eba5-42b3-b521-2b5d679eb535" providerId="ADAL" clId="{64011E36-14FD-4C8A-BC68-5666B76A758C}" dt="2024-09-12T01:29:24.391" v="295" actId="478"/>
          <ac:spMkLst>
            <pc:docMk/>
            <pc:sldMk cId="2529318399" sldId="2147474696"/>
            <ac:spMk id="3" creationId="{B778329D-441C-6869-DD46-01948FF73980}"/>
          </ac:spMkLst>
        </pc:spChg>
        <pc:spChg chg="del mod">
          <ac:chgData name="Samoylov, Denis" userId="2fc174e3-eba5-42b3-b521-2b5d679eb535" providerId="ADAL" clId="{64011E36-14FD-4C8A-BC68-5666B76A758C}" dt="2024-09-12T01:29:33.464" v="297" actId="478"/>
          <ac:spMkLst>
            <pc:docMk/>
            <pc:sldMk cId="2529318399" sldId="2147474696"/>
            <ac:spMk id="5" creationId="{073BFAAB-59F7-E88A-1A94-A1AAC91A012A}"/>
          </ac:spMkLst>
        </pc:spChg>
        <pc:spChg chg="add mod">
          <ac:chgData name="Samoylov, Denis" userId="2fc174e3-eba5-42b3-b521-2b5d679eb535" providerId="ADAL" clId="{64011E36-14FD-4C8A-BC68-5666B76A758C}" dt="2024-09-24T15:19:40.944" v="7867" actId="6549"/>
          <ac:spMkLst>
            <pc:docMk/>
            <pc:sldMk cId="2529318399" sldId="2147474696"/>
            <ac:spMk id="7" creationId="{2B2ADBE8-9647-6D76-3CA2-C0BA1E5A1C18}"/>
          </ac:spMkLst>
        </pc:spChg>
        <pc:spChg chg="add mod">
          <ac:chgData name="Samoylov, Denis" userId="2fc174e3-eba5-42b3-b521-2b5d679eb535" providerId="ADAL" clId="{64011E36-14FD-4C8A-BC68-5666B76A758C}" dt="2024-09-12T01:40:57.170" v="893" actId="1076"/>
          <ac:spMkLst>
            <pc:docMk/>
            <pc:sldMk cId="2529318399" sldId="2147474696"/>
            <ac:spMk id="8" creationId="{06E10B17-4627-BF84-906A-69239F6FE98A}"/>
          </ac:spMkLst>
        </pc:spChg>
        <pc:spChg chg="add del mod">
          <ac:chgData name="Samoylov, Denis" userId="2fc174e3-eba5-42b3-b521-2b5d679eb535" providerId="ADAL" clId="{64011E36-14FD-4C8A-BC68-5666B76A758C}" dt="2024-09-12T01:46:03.154" v="1178" actId="478"/>
          <ac:spMkLst>
            <pc:docMk/>
            <pc:sldMk cId="2529318399" sldId="2147474696"/>
            <ac:spMk id="10" creationId="{D3B62411-AB49-4EA3-E609-964B6ECDEECF}"/>
          </ac:spMkLst>
        </pc:spChg>
        <pc:spChg chg="add del mod">
          <ac:chgData name="Samoylov, Denis" userId="2fc174e3-eba5-42b3-b521-2b5d679eb535" providerId="ADAL" clId="{64011E36-14FD-4C8A-BC68-5666B76A758C}" dt="2024-09-12T01:47:48.734" v="1186" actId="478"/>
          <ac:spMkLst>
            <pc:docMk/>
            <pc:sldMk cId="2529318399" sldId="2147474696"/>
            <ac:spMk id="12" creationId="{92094AC9-4AB4-4E5D-101D-8A089A230347}"/>
          </ac:spMkLst>
        </pc:spChg>
        <pc:graphicFrameChg chg="del">
          <ac:chgData name="Samoylov, Denis" userId="2fc174e3-eba5-42b3-b521-2b5d679eb535" providerId="ADAL" clId="{64011E36-14FD-4C8A-BC68-5666B76A758C}" dt="2024-09-12T01:29:17.916" v="293" actId="478"/>
          <ac:graphicFrameMkLst>
            <pc:docMk/>
            <pc:sldMk cId="2529318399" sldId="2147474696"/>
            <ac:graphicFrameMk id="4" creationId="{235BAAA9-D129-D31A-ADD0-1BD94853950C}"/>
          </ac:graphicFrameMkLst>
        </pc:graphicFrameChg>
      </pc:sldChg>
      <pc:sldChg chg="addSp delSp modSp add mod">
        <pc:chgData name="Samoylov, Denis" userId="2fc174e3-eba5-42b3-b521-2b5d679eb535" providerId="ADAL" clId="{64011E36-14FD-4C8A-BC68-5666B76A758C}" dt="2024-09-12T13:34:35.173" v="7834" actId="1076"/>
        <pc:sldMkLst>
          <pc:docMk/>
          <pc:sldMk cId="3028694857" sldId="2147474697"/>
        </pc:sldMkLst>
        <pc:spChg chg="mod">
          <ac:chgData name="Samoylov, Denis" userId="2fc174e3-eba5-42b3-b521-2b5d679eb535" providerId="ADAL" clId="{64011E36-14FD-4C8A-BC68-5666B76A758C}" dt="2024-09-12T13:34:32.948" v="7833" actId="1076"/>
          <ac:spMkLst>
            <pc:docMk/>
            <pc:sldMk cId="3028694857" sldId="2147474697"/>
            <ac:spMk id="2" creationId="{7AB88FA5-98D4-38D2-10DF-CCA470C8F2B7}"/>
          </ac:spMkLst>
        </pc:spChg>
        <pc:spChg chg="add del">
          <ac:chgData name="Samoylov, Denis" userId="2fc174e3-eba5-42b3-b521-2b5d679eb535" providerId="ADAL" clId="{64011E36-14FD-4C8A-BC68-5666B76A758C}" dt="2024-09-12T03:39:29.134" v="3813" actId="22"/>
          <ac:spMkLst>
            <pc:docMk/>
            <pc:sldMk cId="3028694857" sldId="2147474697"/>
            <ac:spMk id="4" creationId="{C002856C-881B-1028-F0ED-574FFD0E95EC}"/>
          </ac:spMkLst>
        </pc:spChg>
        <pc:spChg chg="add del mod">
          <ac:chgData name="Samoylov, Denis" userId="2fc174e3-eba5-42b3-b521-2b5d679eb535" providerId="ADAL" clId="{64011E36-14FD-4C8A-BC68-5666B76A758C}" dt="2024-09-12T03:39:51.850" v="3820" actId="22"/>
          <ac:spMkLst>
            <pc:docMk/>
            <pc:sldMk cId="3028694857" sldId="2147474697"/>
            <ac:spMk id="6" creationId="{DCCD6826-4B59-4FB0-71FF-81D03826F328}"/>
          </ac:spMkLst>
        </pc:spChg>
        <pc:spChg chg="mod">
          <ac:chgData name="Samoylov, Denis" userId="2fc174e3-eba5-42b3-b521-2b5d679eb535" providerId="ADAL" clId="{64011E36-14FD-4C8A-BC68-5666B76A758C}" dt="2024-09-12T13:34:35.173" v="7834" actId="1076"/>
          <ac:spMkLst>
            <pc:docMk/>
            <pc:sldMk cId="3028694857" sldId="2147474697"/>
            <ac:spMk id="7" creationId="{CF198F94-04DB-2E65-5965-83F1EAC9E866}"/>
          </ac:spMkLst>
        </pc:spChg>
        <pc:spChg chg="add del">
          <ac:chgData name="Samoylov, Denis" userId="2fc174e3-eba5-42b3-b521-2b5d679eb535" providerId="ADAL" clId="{64011E36-14FD-4C8A-BC68-5666B76A758C}" dt="2024-09-12T03:39:54.024" v="3822" actId="22"/>
          <ac:spMkLst>
            <pc:docMk/>
            <pc:sldMk cId="3028694857" sldId="2147474697"/>
            <ac:spMk id="9" creationId="{CB3E2595-0D3E-11D4-6329-690A32EEB6EA}"/>
          </ac:spMkLst>
        </pc:spChg>
        <pc:spChg chg="add mod">
          <ac:chgData name="Samoylov, Denis" userId="2fc174e3-eba5-42b3-b521-2b5d679eb535" providerId="ADAL" clId="{64011E36-14FD-4C8A-BC68-5666B76A758C}" dt="2024-09-12T03:53:56.764" v="4409" actId="1035"/>
          <ac:spMkLst>
            <pc:docMk/>
            <pc:sldMk cId="3028694857" sldId="2147474697"/>
            <ac:spMk id="11" creationId="{85B57335-A193-476C-C207-3CC5E4E1ABDD}"/>
          </ac:spMkLst>
        </pc:spChg>
      </pc:sldChg>
      <pc:sldChg chg="addSp delSp modSp add mod">
        <pc:chgData name="Samoylov, Denis" userId="2fc174e3-eba5-42b3-b521-2b5d679eb535" providerId="ADAL" clId="{64011E36-14FD-4C8A-BC68-5666B76A758C}" dt="2024-09-12T14:17:22.998" v="7856" actId="6549"/>
        <pc:sldMkLst>
          <pc:docMk/>
          <pc:sldMk cId="3244359046" sldId="2147474698"/>
        </pc:sldMkLst>
        <pc:spChg chg="mod">
          <ac:chgData name="Samoylov, Denis" userId="2fc174e3-eba5-42b3-b521-2b5d679eb535" providerId="ADAL" clId="{64011E36-14FD-4C8A-BC68-5666B76A758C}" dt="2024-09-12T04:39:06.881" v="5437" actId="1076"/>
          <ac:spMkLst>
            <pc:docMk/>
            <pc:sldMk cId="3244359046" sldId="2147474698"/>
            <ac:spMk id="2" creationId="{7AB88FA5-98D4-38D2-10DF-CCA470C8F2B7}"/>
          </ac:spMkLst>
        </pc:spChg>
        <pc:spChg chg="add del">
          <ac:chgData name="Samoylov, Denis" userId="2fc174e3-eba5-42b3-b521-2b5d679eb535" providerId="ADAL" clId="{64011E36-14FD-4C8A-BC68-5666B76A758C}" dt="2024-09-12T04:34:46.909" v="5412" actId="22"/>
          <ac:spMkLst>
            <pc:docMk/>
            <pc:sldMk cId="3244359046" sldId="2147474698"/>
            <ac:spMk id="4" creationId="{207C068D-0F78-BBF3-B5C7-7BC4D2CF5456}"/>
          </ac:spMkLst>
        </pc:spChg>
        <pc:spChg chg="add del mod">
          <ac:chgData name="Samoylov, Denis" userId="2fc174e3-eba5-42b3-b521-2b5d679eb535" providerId="ADAL" clId="{64011E36-14FD-4C8A-BC68-5666B76A758C}" dt="2024-09-12T04:35:31.372" v="5424" actId="22"/>
          <ac:spMkLst>
            <pc:docMk/>
            <pc:sldMk cId="3244359046" sldId="2147474698"/>
            <ac:spMk id="6" creationId="{54420C7A-93A6-12B1-345D-340E99B19344}"/>
          </ac:spMkLst>
        </pc:spChg>
        <pc:spChg chg="mod">
          <ac:chgData name="Samoylov, Denis" userId="2fc174e3-eba5-42b3-b521-2b5d679eb535" providerId="ADAL" clId="{64011E36-14FD-4C8A-BC68-5666B76A758C}" dt="2024-09-12T14:17:22.998" v="7856" actId="6549"/>
          <ac:spMkLst>
            <pc:docMk/>
            <pc:sldMk cId="3244359046" sldId="2147474698"/>
            <ac:spMk id="7" creationId="{CF198F94-04DB-2E65-5965-83F1EAC9E866}"/>
          </ac:spMkLst>
        </pc:spChg>
        <pc:spChg chg="add del">
          <ac:chgData name="Samoylov, Denis" userId="2fc174e3-eba5-42b3-b521-2b5d679eb535" providerId="ADAL" clId="{64011E36-14FD-4C8A-BC68-5666B76A758C}" dt="2024-09-12T04:36:52.861" v="5426" actId="22"/>
          <ac:spMkLst>
            <pc:docMk/>
            <pc:sldMk cId="3244359046" sldId="2147474698"/>
            <ac:spMk id="9" creationId="{4A5CECD3-2F01-A8E0-1923-AD710CBB6102}"/>
          </ac:spMkLst>
        </pc:spChg>
        <pc:spChg chg="del">
          <ac:chgData name="Samoylov, Denis" userId="2fc174e3-eba5-42b3-b521-2b5d679eb535" providerId="ADAL" clId="{64011E36-14FD-4C8A-BC68-5666B76A758C}" dt="2024-09-12T04:32:02.518" v="5363" actId="478"/>
          <ac:spMkLst>
            <pc:docMk/>
            <pc:sldMk cId="3244359046" sldId="2147474698"/>
            <ac:spMk id="11" creationId="{85B57335-A193-476C-C207-3CC5E4E1ABDD}"/>
          </ac:spMkLst>
        </pc:spChg>
        <pc:spChg chg="add del">
          <ac:chgData name="Samoylov, Denis" userId="2fc174e3-eba5-42b3-b521-2b5d679eb535" providerId="ADAL" clId="{64011E36-14FD-4C8A-BC68-5666B76A758C}" dt="2024-09-12T04:37:06.765" v="5428" actId="22"/>
          <ac:spMkLst>
            <pc:docMk/>
            <pc:sldMk cId="3244359046" sldId="2147474698"/>
            <ac:spMk id="12" creationId="{6C66D0CE-D6D7-BF65-B6CA-E37DB380CAE5}"/>
          </ac:spMkLst>
        </pc:spChg>
        <pc:spChg chg="add del">
          <ac:chgData name="Samoylov, Denis" userId="2fc174e3-eba5-42b3-b521-2b5d679eb535" providerId="ADAL" clId="{64011E36-14FD-4C8A-BC68-5666B76A758C}" dt="2024-09-12T04:37:16.249" v="5430" actId="22"/>
          <ac:spMkLst>
            <pc:docMk/>
            <pc:sldMk cId="3244359046" sldId="2147474698"/>
            <ac:spMk id="14" creationId="{7DCF1616-AD58-2AF7-9E24-B670222B1713}"/>
          </ac:spMkLst>
        </pc:spChg>
        <pc:picChg chg="add mod">
          <ac:chgData name="Samoylov, Denis" userId="2fc174e3-eba5-42b3-b521-2b5d679eb535" providerId="ADAL" clId="{64011E36-14FD-4C8A-BC68-5666B76A758C}" dt="2024-09-12T04:39:47.873" v="5446" actId="1076"/>
          <ac:picMkLst>
            <pc:docMk/>
            <pc:sldMk cId="3244359046" sldId="2147474698"/>
            <ac:picMk id="16" creationId="{4B9C596F-E7E5-23DC-6124-740ACC6CD3F2}"/>
          </ac:picMkLst>
        </pc:picChg>
      </pc:sldChg>
      <pc:sldChg chg="delSp modSp add mod">
        <pc:chgData name="Samoylov, Denis" userId="2fc174e3-eba5-42b3-b521-2b5d679eb535" providerId="ADAL" clId="{64011E36-14FD-4C8A-BC68-5666B76A758C}" dt="2024-09-24T07:09:45.243" v="7857" actId="6549"/>
        <pc:sldMkLst>
          <pc:docMk/>
          <pc:sldMk cId="3278475933" sldId="2147474699"/>
        </pc:sldMkLst>
        <pc:spChg chg="mod">
          <ac:chgData name="Samoylov, Denis" userId="2fc174e3-eba5-42b3-b521-2b5d679eb535" providerId="ADAL" clId="{64011E36-14FD-4C8A-BC68-5666B76A758C}" dt="2024-09-12T03:49:51.934" v="4285" actId="20577"/>
          <ac:spMkLst>
            <pc:docMk/>
            <pc:sldMk cId="3278475933" sldId="2147474699"/>
            <ac:spMk id="2" creationId="{7AB88FA5-98D4-38D2-10DF-CCA470C8F2B7}"/>
          </ac:spMkLst>
        </pc:spChg>
        <pc:spChg chg="mod">
          <ac:chgData name="Samoylov, Denis" userId="2fc174e3-eba5-42b3-b521-2b5d679eb535" providerId="ADAL" clId="{64011E36-14FD-4C8A-BC68-5666B76A758C}" dt="2024-09-24T07:09:45.243" v="7857" actId="6549"/>
          <ac:spMkLst>
            <pc:docMk/>
            <pc:sldMk cId="3278475933" sldId="2147474699"/>
            <ac:spMk id="7" creationId="{CF198F94-04DB-2E65-5965-83F1EAC9E866}"/>
          </ac:spMkLst>
        </pc:spChg>
        <pc:spChg chg="del">
          <ac:chgData name="Samoylov, Denis" userId="2fc174e3-eba5-42b3-b521-2b5d679eb535" providerId="ADAL" clId="{64011E36-14FD-4C8A-BC68-5666B76A758C}" dt="2024-09-12T03:53:13.927" v="4393" actId="478"/>
          <ac:spMkLst>
            <pc:docMk/>
            <pc:sldMk cId="3278475933" sldId="2147474699"/>
            <ac:spMk id="11" creationId="{85B57335-A193-476C-C207-3CC5E4E1AB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243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1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6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2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4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gradFill>
          <a:gsLst>
            <a:gs pos="0">
              <a:schemeClr val="lt1"/>
            </a:gs>
            <a:gs pos="71000">
              <a:srgbClr val="E1E2E6"/>
            </a:gs>
            <a:gs pos="100000">
              <a:srgbClr val="E1E2E6"/>
            </a:gs>
          </a:gsLst>
          <a:lin ang="27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75930" y="1059610"/>
            <a:ext cx="474232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ato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29DC51-E9A2-B4DB-EE4F-3E1494723B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7062"/>
          <a:stretch/>
        </p:blipFill>
        <p:spPr>
          <a:xfrm>
            <a:off x="0" y="4298296"/>
            <a:ext cx="8624048" cy="1906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t="40177"/>
          <a:stretch/>
        </p:blipFill>
        <p:spPr>
          <a:xfrm>
            <a:off x="5825018" y="0"/>
            <a:ext cx="5673337" cy="148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8669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>
                <a:solidFill>
                  <a:srgbClr val="4308E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232828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F4459-A607-DA26-7F16-08C11907FFF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19BF2-8224-30FA-7BBA-55CEC11D55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E49280-4C43-FF99-8474-321593D19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5C40C-BB68-471D-72B4-4F7FFE908C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1E2E6"/>
            </a:gs>
          </a:gsLst>
          <a:lin ang="27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dpc-compiler.html" TargetMode="External"/><Relationship Id="rId7" Type="http://schemas.openxmlformats.org/officeDocument/2006/relationships/hyperlink" Target="https://github.com/oneapi-src/oneDNN?tab=readme-ov-file#gpu-eng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codeplay.com/products/oneapi/amd/home/" TargetMode="External"/><Relationship Id="rId5" Type="http://schemas.openxmlformats.org/officeDocument/2006/relationships/hyperlink" Target="https://developer.codeplay.com/products/oneapi/nvidia/home" TargetMode="External"/><Relationship Id="rId4" Type="http://schemas.openxmlformats.org/officeDocument/2006/relationships/hyperlink" Target="https://github.com/intel/llvm/blob/sycl/sycl/doc/extensions/supported/sycl_ext_intel_device_info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api-src/oneDNN/blob/main/src/gpu/generic/sycl/README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api-src/oneDNN/tree/main/src/gpu#onednn-gpu-implem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api-src/oneDNN?tab=readme-ov-file#contribut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eapi-src/oneDNN/issues" TargetMode="External"/><Relationship Id="rId5" Type="http://schemas.openxmlformats.org/officeDocument/2006/relationships/hyperlink" Target="https://github.com/oneapi-src/oneDNN/blob/9e0484b548f4493a1ff6bda98208afda4be4325f/src/CMakeLists.txt#L140-L150" TargetMode="External"/><Relationship Id="rId4" Type="http://schemas.openxmlformats.org/officeDocument/2006/relationships/hyperlink" Target="https://github.com/oneapi-src/oneDNN/tree/rfc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 descr="A picture containing lamp, ligh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6573"/>
          <a:stretch/>
        </p:blipFill>
        <p:spPr>
          <a:xfrm>
            <a:off x="-1" y="572994"/>
            <a:ext cx="7867455" cy="36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-1" y="382306"/>
            <a:ext cx="12192001" cy="318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Lato"/>
              <a:buNone/>
            </a:pPr>
            <a:r>
              <a:rPr lang="en-US" sz="6600" dirty="0">
                <a:latin typeface="IntelOne Display Medium" panose="020B0703020203020204" pitchFamily="34" charset="0"/>
              </a:rPr>
              <a:t>oneDNN</a:t>
            </a:r>
            <a:br>
              <a:rPr lang="en-US" sz="6600" dirty="0">
                <a:latin typeface="IntelOne Display Medium" panose="020B0703020203020204" pitchFamily="34" charset="0"/>
              </a:rPr>
            </a:br>
            <a:r>
              <a:rPr lang="en-US" sz="6600" dirty="0">
                <a:latin typeface="IntelOne Display Medium" panose="020B0703020203020204" pitchFamily="34" charset="0"/>
              </a:rPr>
              <a:t>Generic GPU Vendor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317EA-1E85-E28C-32E0-2A99F4A38BD1}"/>
              </a:ext>
            </a:extLst>
          </p:cNvPr>
          <p:cNvSpPr txBox="1"/>
          <p:nvPr/>
        </p:nvSpPr>
        <p:spPr>
          <a:xfrm>
            <a:off x="-1" y="3713937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Denis Samoilov</a:t>
            </a:r>
          </a:p>
          <a:p>
            <a:pPr algn="ctr"/>
            <a:r>
              <a:rPr lang="en-GB" dirty="0"/>
              <a:t>09/12/2024</a:t>
            </a:r>
          </a:p>
        </p:txBody>
      </p:sp>
    </p:spTree>
    <p:extLst>
      <p:ext uri="{BB962C8B-B14F-4D97-AF65-F5344CB8AC3E}">
        <p14:creationId xmlns:p14="http://schemas.microsoft.com/office/powerpoint/2010/main" val="25884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90"/>
    </mc:Choice>
    <mc:Fallback xmlns="">
      <p:transition spd="slow" advTm="125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8FA5-98D4-38D2-10DF-CCA470C8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3"/>
            <a:ext cx="10515600" cy="1325563"/>
          </a:xfrm>
        </p:spPr>
        <p:txBody>
          <a:bodyPr/>
          <a:lstStyle/>
          <a:p>
            <a:r>
              <a:rPr lang="en-US" dirty="0"/>
              <a:t>oneDNN GPU Support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2ADBE8-9647-6D76-3CA2-C0BA1E5A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4015"/>
            <a:ext cx="10767646" cy="5345723"/>
          </a:xfrm>
        </p:spPr>
        <p:txBody>
          <a:bodyPr/>
          <a:lstStyle/>
          <a:p>
            <a:pPr indent="-36576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 GPU support is implemented via OpenCL and SYCL runtimes</a:t>
            </a:r>
          </a:p>
          <a:p>
            <a:pPr lvl="1" indent="-365760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 with OpenCL GPU runtime supports only Intel vendor (though it’s technically possible to enable others)</a:t>
            </a:r>
          </a:p>
          <a:p>
            <a:pPr lvl="1" indent="-365760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 with SYCL GPU runtime supports Intel, NVIDIA, AMD and Generic vendors</a:t>
            </a:r>
          </a:p>
          <a:p>
            <a:pPr indent="-36576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 with SYCL GPU runtime is the main configuration to support multiple vendors</a:t>
            </a:r>
          </a:p>
          <a:p>
            <a:pPr indent="-36576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 has reference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optimized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implementations for Intel, NVIDIA and AMD vendors</a:t>
            </a:r>
          </a:p>
          <a:p>
            <a:pPr indent="-36576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 with SYCL GPU runtime requires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oneAPI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DPC++ compiler that supports the target vendor</a:t>
            </a:r>
          </a:p>
          <a:p>
            <a:pPr lvl="1" indent="-36576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Intel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oneAPI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 DPC++ compiler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that is distributed as part of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oneAPI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toolkit and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Open Source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oneAPI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 DPC++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compiler that can be built from source</a:t>
            </a:r>
          </a:p>
          <a:p>
            <a:pPr lvl="1" indent="-36576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Intel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oneAPI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DPC++ compiler can be used with plugins to enable additional vendors: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NVIDIA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AMD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indent="-36576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 is allowed to have different additional dependencies for different vendors such as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cuDNN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NVIDIA or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MIOpen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AMD</a:t>
            </a:r>
          </a:p>
          <a:p>
            <a:pPr indent="-36576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build oneDNN with GPU support for different vendors:</a:t>
            </a:r>
          </a:p>
          <a:p>
            <a:pPr lvl="1" indent="-365760"/>
            <a:r>
              <a:rPr lang="en-US" sz="1400" dirty="0" err="1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cmake</a:t>
            </a:r>
            <a:r>
              <a:rPr lang="en-US" sz="1400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 .. -DDNNL_CPU_RUNTIME=SYCL -DDNNL_GPU_RUNTIME=SYCL -DNNL_GPU_VENDOR=NVIDIA</a:t>
            </a:r>
          </a:p>
          <a:p>
            <a:pPr lvl="1" indent="-365760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Supported values for the vendor are Intel (default), NVIDIA, AMD and Generic</a:t>
            </a:r>
          </a:p>
          <a:p>
            <a:pPr lvl="1" indent="-365760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Documentation for the supported vendors can be found 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7"/>
              </a:rPr>
              <a:t>here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-365760">
              <a:buNone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449"/>
    </mc:Choice>
    <mc:Fallback xmlns="">
      <p:transition spd="slow" advTm="2744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8FA5-98D4-38D2-10DF-CCA470C8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3213"/>
            <a:ext cx="10515600" cy="1325563"/>
          </a:xfrm>
        </p:spPr>
        <p:txBody>
          <a:bodyPr/>
          <a:lstStyle/>
          <a:p>
            <a:r>
              <a:rPr lang="en-US" dirty="0"/>
              <a:t>Generic GPU Vendor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198F94-04DB-2E65-5965-83F1EAC9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976592"/>
            <a:ext cx="10583009" cy="4351338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generic GPU vendor was introduced to provide initial support for different vendors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initial support means providing reference implementations that are generic by nature and not optimized for any vendor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generic kernels are implemented in generic SYCL (no vendor specific extensions are used)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generic GPU vendor is ready to be extended to support accelerators as well. There is no support for accelerators yet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generic vendor requires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oneAPI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DPC++ compiler to support the target device (GPU or accelerator)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If there are multiple GPUs and/or accelerators in the system, it is the user's responsibility to ensure that the correct SYCL device representing the target device is selected at runtime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list of supported oneDNN primitives for the generic vendor can be found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here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449"/>
    </mc:Choice>
    <mc:Fallback xmlns="">
      <p:transition spd="slow" advTm="2744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8FA5-98D4-38D2-10DF-CCA470C8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1967"/>
            <a:ext cx="10515600" cy="1325563"/>
          </a:xfrm>
        </p:spPr>
        <p:txBody>
          <a:bodyPr/>
          <a:lstStyle/>
          <a:p>
            <a:r>
              <a:rPr lang="en-US" dirty="0"/>
              <a:t>Vendor Specific Optimizations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198F94-04DB-2E65-5965-83F1EAC9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338611"/>
            <a:ext cx="10515600" cy="3198067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generic vendor is meant to provide the initial support for new vendors and therefore the performance of the generic kernels can be suboptimal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are three options to optimize oneDNN for the target vendor: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SYCL kernels using vendor specific extensions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vendor performance libraries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backend kernel language when applicable. For example, if backend is OpenCL then the OpenCL kernels can be compiled and used with SYCL with the interoperability API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all cases a new GPU vendor must be added (“DNNL_GPU_VENDOR=NEW_VENDOR”)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GPU specific code is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organized around vendors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Each vendor has a dedicated and isolated space for development: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57335-A193-476C-C207-3CC5E4E1ABDD}"/>
              </a:ext>
            </a:extLst>
          </p:cNvPr>
          <p:cNvSpPr txBox="1"/>
          <p:nvPr/>
        </p:nvSpPr>
        <p:spPr>
          <a:xfrm>
            <a:off x="1380392" y="4516914"/>
            <a:ext cx="102342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gpu</a:t>
            </a:r>
            <a:endParaRPr lang="en-US" dirty="0"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├── intel/               # Intel vendor-specific code</a:t>
            </a:r>
          </a:p>
          <a:p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nvidia</a:t>
            </a:r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/              # NVIDIA vendor-specific code</a:t>
            </a:r>
          </a:p>
          <a:p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amd</a:t>
            </a:r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/                 # AMD vendor-specific code</a:t>
            </a:r>
          </a:p>
          <a:p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├──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new_vendor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/          # A new vendor-specific code</a:t>
            </a:r>
          </a:p>
          <a:p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└── generic/             # Generic (vendor agnostic)code</a:t>
            </a:r>
          </a:p>
          <a:p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    ├── </a:t>
            </a:r>
            <a:r>
              <a:rPr lang="en-US" dirty="0" err="1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sycl</a:t>
            </a:r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/            # Generic SYCL kernels (no vendor specific extensions)</a:t>
            </a:r>
          </a:p>
          <a:p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    ├── ref_concat.hpp   # Kernel language agnostic implementations (</a:t>
            </a:r>
            <a:r>
              <a:rPr lang="en-US" dirty="0" err="1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 via reorders)</a:t>
            </a:r>
          </a:p>
        </p:txBody>
      </p:sp>
    </p:spTree>
    <p:extLst>
      <p:ext uri="{BB962C8B-B14F-4D97-AF65-F5344CB8AC3E}">
        <p14:creationId xmlns:p14="http://schemas.microsoft.com/office/powerpoint/2010/main" val="30286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449"/>
    </mc:Choice>
    <mc:Fallback xmlns="">
      <p:transition spd="slow" advTm="2744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8FA5-98D4-38D2-10DF-CCA470C8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60"/>
            <a:ext cx="10515600" cy="1325563"/>
          </a:xfrm>
        </p:spPr>
        <p:txBody>
          <a:bodyPr/>
          <a:lstStyle/>
          <a:p>
            <a:r>
              <a:rPr lang="en-US" dirty="0"/>
              <a:t>Use Vendor Performance 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198F94-04DB-2E65-5965-83F1EAC9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8074" y="1457992"/>
            <a:ext cx="5931879" cy="5345723"/>
          </a:xfrm>
        </p:spPr>
        <p:txBody>
          <a:bodyPr/>
          <a:lstStyle/>
          <a:p>
            <a:pPr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oneAPI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DPC++ compiler backend has to be compatible with the performance library. For example,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oneAPI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DPC++ compiler with CUDA backend can be used with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cuDNN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SYCL specification defines a way to interoperate with the backend</a:t>
            </a:r>
          </a:p>
          <a:p>
            <a:pPr lvl="1"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SYCL objects can be queried for backend native objects. For example,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sycl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::queue” for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Custream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”,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sycl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::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for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Cucontext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”,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sycl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::device” for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Cudevice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and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sycl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::buffer” for a memory pointer</a:t>
            </a:r>
          </a:p>
          <a:p>
            <a:pPr lvl="1"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pointer returned by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malloc_shared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or “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malloc_device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can be used as is</a:t>
            </a:r>
          </a:p>
          <a:p>
            <a:pPr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the interoperability API the vendor performance libraries can be embedded into the SYCL programming model</a:t>
            </a:r>
          </a:p>
          <a:p>
            <a:pPr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 indent="-36576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9C596F-E7E5-23DC-6124-740ACC6C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4271"/>
            <a:ext cx="4712677" cy="52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5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449"/>
    </mc:Choice>
    <mc:Fallback xmlns="">
      <p:transition spd="slow" advTm="2744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8FA5-98D4-38D2-10DF-CCA470C8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3213"/>
            <a:ext cx="10515600" cy="1325563"/>
          </a:xfrm>
        </p:spPr>
        <p:txBody>
          <a:bodyPr/>
          <a:lstStyle/>
          <a:p>
            <a:r>
              <a:rPr lang="en-US" dirty="0"/>
              <a:t>How To Contribute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198F94-04DB-2E65-5965-83F1EAC9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748776"/>
            <a:ext cx="10515600" cy="4933378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 is an open-source project that has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contribution guidelines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defines an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RFC process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Please make yourself familiar with them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it comes to contributions that impact some aspects of the library's architecture a formal proposal (RFC) is required. Adding a new vendor will requires a formal proposal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first step to enable a new vendor is to make sure that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oneAPI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DPC++ compiler supports it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second step is to build oneDNN for a generic vendor and try to run it on the target device</a:t>
            </a:r>
          </a:p>
          <a:p>
            <a:pPr lvl="1"/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Warning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while the vendor is generic the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oneAPI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DPC++ compiler may require some additional flags to compile generic SYCL kernels for the target device. See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here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more details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third step is to add support for the new vendor to add optimized kernels.  The generic kernels are allowed to be enabled in a combination with the optimized ones so the coverage will not be impacted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 no hesitate to ask questions on the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public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github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We try to answer them within a few days</a:t>
            </a: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7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449"/>
    </mc:Choice>
    <mc:Fallback xmlns="">
      <p:transition spd="slow" advTm="2744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1D8-350D-701A-D741-776F76D0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01" y="1826228"/>
            <a:ext cx="9259997" cy="2387600"/>
          </a:xfrm>
        </p:spPr>
        <p:txBody>
          <a:bodyPr>
            <a:normAutofit/>
          </a:bodyPr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07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"/>
    </mc:Choice>
    <mc:Fallback xmlns="">
      <p:transition spd="slow" advTm="936"/>
    </mc:Fallback>
  </mc:AlternateContent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888C9B"/>
      </a:dk2>
      <a:lt2>
        <a:srgbClr val="F3F3F3"/>
      </a:lt2>
      <a:accent1>
        <a:srgbClr val="4308E5"/>
      </a:accent1>
      <a:accent2>
        <a:srgbClr val="FF5050"/>
      </a:accent2>
      <a:accent3>
        <a:srgbClr val="00FFFF"/>
      </a:accent3>
      <a:accent4>
        <a:srgbClr val="22047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ACBAF3560E74C898E8BF85402E472" ma:contentTypeVersion="7" ma:contentTypeDescription="Create a new document." ma:contentTypeScope="" ma:versionID="62cf19b0bb52ec503b77f9170dff2984">
  <xsd:schema xmlns:xsd="http://www.w3.org/2001/XMLSchema" xmlns:xs="http://www.w3.org/2001/XMLSchema" xmlns:p="http://schemas.microsoft.com/office/2006/metadata/properties" xmlns:ns2="7829eceb-f944-4262-ad8d-f46026f011c6" xmlns:ns3="5987166e-7666-4b31-89d3-3df75806c87a" targetNamespace="http://schemas.microsoft.com/office/2006/metadata/properties" ma:root="true" ma:fieldsID="50de8b437659f091e7ee334aa50b7b58" ns2:_="" ns3:_="">
    <xsd:import namespace="7829eceb-f944-4262-ad8d-f46026f011c6"/>
    <xsd:import namespace="5987166e-7666-4b31-89d3-3df75806c8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9eceb-f944-4262-ad8d-f46026f01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7166e-7666-4b31-89d3-3df75806c8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E4CAEB-E91E-4F63-ABA2-D22053468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29eceb-f944-4262-ad8d-f46026f011c6"/>
    <ds:schemaRef ds:uri="5987166e-7666-4b31-89d3-3df75806c8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AA3DB3-A722-41D2-8B02-ED422E45CE08}">
  <ds:schemaRefs>
    <ds:schemaRef ds:uri="http://purl.org/dc/dcmitype/"/>
    <ds:schemaRef ds:uri="http://schemas.microsoft.com/office/2006/metadata/properties"/>
    <ds:schemaRef ds:uri="http://purl.org/dc/terms/"/>
    <ds:schemaRef ds:uri="5987166e-7666-4b31-89d3-3df75806c87a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829eceb-f944-4262-ad8d-f46026f011c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43D0CC-2365-43D9-A893-9D5F416CBDF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59157</TotalTime>
  <Words>871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Courier New</vt:lpstr>
      <vt:lpstr>Lato Light</vt:lpstr>
      <vt:lpstr>Arial</vt:lpstr>
      <vt:lpstr>Lato</vt:lpstr>
      <vt:lpstr>Intel Clear</vt:lpstr>
      <vt:lpstr>IntelOne Display Medium</vt:lpstr>
      <vt:lpstr>Office Theme</vt:lpstr>
      <vt:lpstr>oneDNN Generic GPU Vendor</vt:lpstr>
      <vt:lpstr>oneDNN GPU Support</vt:lpstr>
      <vt:lpstr>Generic GPU Vendor</vt:lpstr>
      <vt:lpstr>Vendor Specific Optimizations</vt:lpstr>
      <vt:lpstr>Use Vendor Performance Libraries</vt:lpstr>
      <vt:lpstr>How To Contribute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oneAPI  Industry Initiative</dc:title>
  <dc:creator>Steven Rios</dc:creator>
  <cp:lastModifiedBy>Samoylov, Denis</cp:lastModifiedBy>
  <cp:revision>21</cp:revision>
  <cp:lastPrinted>2022-11-03T14:53:02Z</cp:lastPrinted>
  <dcterms:created xsi:type="dcterms:W3CDTF">2022-06-08T21:32:53Z</dcterms:created>
  <dcterms:modified xsi:type="dcterms:W3CDTF">2024-09-24T15:19:41Z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0x01010007CACBAF3560E74C898E8BF85402E472</vt:lpwstr>
  </property>
</Properties>
</file>