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4"/>
    <p:sldMasterId id="2147483731" r:id="rId5"/>
  </p:sldMasterIdLst>
  <p:notesMasterIdLst>
    <p:notesMasterId r:id="rId16"/>
  </p:notesMasterIdLst>
  <p:handoutMasterIdLst>
    <p:handoutMasterId r:id="rId17"/>
  </p:handoutMasterIdLst>
  <p:sldIdLst>
    <p:sldId id="2147471923" r:id="rId6"/>
    <p:sldId id="2147308021" r:id="rId7"/>
    <p:sldId id="2147471969" r:id="rId8"/>
    <p:sldId id="2147471968" r:id="rId9"/>
    <p:sldId id="2147471957" r:id="rId10"/>
    <p:sldId id="2147471950" r:id="rId11"/>
    <p:sldId id="2147471951" r:id="rId12"/>
    <p:sldId id="2147471970" r:id="rId13"/>
    <p:sldId id="2147471958" r:id="rId14"/>
    <p:sldId id="21474719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5E0D309-8F47-CD46-A38B-1CC39A1A8F95}" name="Smorawski, Blazej" initials="SB" userId="S::blazej.smorawski@intel.com::a86ce46e-21f0-480b-9cf8-5f7996fd228a" providerId="AD"/>
  <p188:author id="{F50AD318-FF56-D368-039D-7A2A124F8066}" name="Arteaga Molina, Jaime A" initials="AA" userId="S::jaime.a.arteaga.molina@intel.com::752ac040-51d9-48ea-90cf-c20d576453d3" providerId="AD"/>
  <p188:author id="{1CE24680-FC3E-CCF4-1C4D-ECB51FF9B886}" name="Garzaran, Maria" initials="GM" userId="S::maria.garzaran@intel.com::1c9eb0e2-8b98-46ac-afb3-4197fc488ee3" providerId="AD"/>
  <p188:author id="{6F152B8F-45E5-05DA-2FE4-589174B7A3DB}" name="Zheng, Gengbin" initials="ZG" userId="S::gengbin.zheng@intel.com::0eedf1e6-00b1-44ca-917a-fbc2e121ed8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2060"/>
    <a:srgbClr val="0068B5"/>
    <a:srgbClr val="0070C0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FC0D6C-E973-4DD6-91E8-8F9C6FAA0737}" v="41" dt="2024-07-23T03:22:30.080"/>
    <p1510:client id="{57D289B3-75EE-4DBA-97D0-EF583124F824}" v="199" dt="2024-07-23T15:00:29.0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8/10/relationships/authors" Target="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zaran, Maria" userId="S::maria.garzaran@intel.com::1c9eb0e2-8b98-46ac-afb3-4197fc488ee3" providerId="AD" clId="Web-{4DFC0D6C-E973-4DD6-91E8-8F9C6FAA0737}"/>
    <pc:docChg chg="modSld">
      <pc:chgData name="Garzaran, Maria" userId="S::maria.garzaran@intel.com::1c9eb0e2-8b98-46ac-afb3-4197fc488ee3" providerId="AD" clId="Web-{4DFC0D6C-E973-4DD6-91E8-8F9C6FAA0737}" dt="2024-07-23T03:22:17.220" v="29"/>
      <pc:docMkLst>
        <pc:docMk/>
      </pc:docMkLst>
      <pc:sldChg chg="modSp">
        <pc:chgData name="Garzaran, Maria" userId="S::maria.garzaran@intel.com::1c9eb0e2-8b98-46ac-afb3-4197fc488ee3" providerId="AD" clId="Web-{4DFC0D6C-E973-4DD6-91E8-8F9C6FAA0737}" dt="2024-07-23T03:22:17.220" v="29"/>
        <pc:sldMkLst>
          <pc:docMk/>
          <pc:sldMk cId="3108312522" sldId="2147471951"/>
        </pc:sldMkLst>
        <pc:graphicFrameChg chg="mod modGraphic">
          <ac:chgData name="Garzaran, Maria" userId="S::maria.garzaran@intel.com::1c9eb0e2-8b98-46ac-afb3-4197fc488ee3" providerId="AD" clId="Web-{4DFC0D6C-E973-4DD6-91E8-8F9C6FAA0737}" dt="2024-07-23T03:22:17.220" v="29"/>
          <ac:graphicFrameMkLst>
            <pc:docMk/>
            <pc:sldMk cId="3108312522" sldId="2147471951"/>
            <ac:graphicFrameMk id="4" creationId="{383696E7-FB6B-0D09-8328-1D030774BE19}"/>
          </ac:graphicFrameMkLst>
        </pc:graphicFrameChg>
      </pc:sldChg>
    </pc:docChg>
  </pc:docChgLst>
  <pc:docChgLst>
    <pc:chgData name="Zheng, Gengbin" userId="0eedf1e6-00b1-44ca-917a-fbc2e121ed82" providerId="ADAL" clId="{57D289B3-75EE-4DBA-97D0-EF583124F824}"/>
    <pc:docChg chg="undo redo custSel addSld delSld modSld delMainMaster">
      <pc:chgData name="Zheng, Gengbin" userId="0eedf1e6-00b1-44ca-917a-fbc2e121ed82" providerId="ADAL" clId="{57D289B3-75EE-4DBA-97D0-EF583124F824}" dt="2024-07-23T15:00:29.070" v="2980" actId="20577"/>
      <pc:docMkLst>
        <pc:docMk/>
      </pc:docMkLst>
      <pc:sldChg chg="del">
        <pc:chgData name="Zheng, Gengbin" userId="0eedf1e6-00b1-44ca-917a-fbc2e121ed82" providerId="ADAL" clId="{57D289B3-75EE-4DBA-97D0-EF583124F824}" dt="2024-06-21T05:02:48.413" v="0" actId="47"/>
        <pc:sldMkLst>
          <pc:docMk/>
          <pc:sldMk cId="1573098793" sldId="2131907233"/>
        </pc:sldMkLst>
      </pc:sldChg>
      <pc:sldChg chg="modSp add mod modClrScheme chgLayout modNotesTx">
        <pc:chgData name="Zheng, Gengbin" userId="0eedf1e6-00b1-44ca-917a-fbc2e121ed82" providerId="ADAL" clId="{57D289B3-75EE-4DBA-97D0-EF583124F824}" dt="2024-07-16T15:16:43.183" v="2552" actId="6549"/>
        <pc:sldMkLst>
          <pc:docMk/>
          <pc:sldMk cId="1806893806" sldId="2147308021"/>
        </pc:sldMkLst>
        <pc:spChg chg="mod ord">
          <ac:chgData name="Zheng, Gengbin" userId="0eedf1e6-00b1-44ca-917a-fbc2e121ed82" providerId="ADAL" clId="{57D289B3-75EE-4DBA-97D0-EF583124F824}" dt="2024-07-03T20:33:40.561" v="2458" actId="700"/>
          <ac:spMkLst>
            <pc:docMk/>
            <pc:sldMk cId="1806893806" sldId="2147308021"/>
            <ac:spMk id="4" creationId="{3AD0D820-123D-489F-8884-E6600AE949A2}"/>
          </ac:spMkLst>
        </pc:spChg>
        <pc:spChg chg="mod ord">
          <ac:chgData name="Zheng, Gengbin" userId="0eedf1e6-00b1-44ca-917a-fbc2e121ed82" providerId="ADAL" clId="{57D289B3-75EE-4DBA-97D0-EF583124F824}" dt="2024-07-15T22:24:57.047" v="2515" actId="207"/>
          <ac:spMkLst>
            <pc:docMk/>
            <pc:sldMk cId="1806893806" sldId="2147308021"/>
            <ac:spMk id="5" creationId="{AB933794-CABF-497A-B06C-4B4B6C76168B}"/>
          </ac:spMkLst>
        </pc:spChg>
      </pc:sldChg>
      <pc:sldChg chg="del">
        <pc:chgData name="Zheng, Gengbin" userId="0eedf1e6-00b1-44ca-917a-fbc2e121ed82" providerId="ADAL" clId="{57D289B3-75EE-4DBA-97D0-EF583124F824}" dt="2024-06-21T15:51:38.608" v="840" actId="47"/>
        <pc:sldMkLst>
          <pc:docMk/>
          <pc:sldMk cId="3486367396" sldId="2147308027"/>
        </pc:sldMkLst>
      </pc:sldChg>
      <pc:sldChg chg="modSp del mod">
        <pc:chgData name="Zheng, Gengbin" userId="0eedf1e6-00b1-44ca-917a-fbc2e121ed82" providerId="ADAL" clId="{57D289B3-75EE-4DBA-97D0-EF583124F824}" dt="2024-06-21T15:51:40.444" v="841" actId="47"/>
        <pc:sldMkLst>
          <pc:docMk/>
          <pc:sldMk cId="3330735981" sldId="2147308030"/>
        </pc:sldMkLst>
        <pc:spChg chg="mod">
          <ac:chgData name="Zheng, Gengbin" userId="0eedf1e6-00b1-44ca-917a-fbc2e121ed82" providerId="ADAL" clId="{57D289B3-75EE-4DBA-97D0-EF583124F824}" dt="2024-06-21T15:35:50.361" v="479" actId="20577"/>
          <ac:spMkLst>
            <pc:docMk/>
            <pc:sldMk cId="3330735981" sldId="2147308030"/>
            <ac:spMk id="2" creationId="{83B51B0D-CBCF-459C-A616-9E82F264464B}"/>
          </ac:spMkLst>
        </pc:spChg>
      </pc:sldChg>
      <pc:sldChg chg="del">
        <pc:chgData name="Zheng, Gengbin" userId="0eedf1e6-00b1-44ca-917a-fbc2e121ed82" providerId="ADAL" clId="{57D289B3-75EE-4DBA-97D0-EF583124F824}" dt="2024-06-21T05:02:48.413" v="0" actId="47"/>
        <pc:sldMkLst>
          <pc:docMk/>
          <pc:sldMk cId="1896064406" sldId="2147308031"/>
        </pc:sldMkLst>
      </pc:sldChg>
      <pc:sldChg chg="del">
        <pc:chgData name="Zheng, Gengbin" userId="0eedf1e6-00b1-44ca-917a-fbc2e121ed82" providerId="ADAL" clId="{57D289B3-75EE-4DBA-97D0-EF583124F824}" dt="2024-06-21T05:02:48.413" v="0" actId="47"/>
        <pc:sldMkLst>
          <pc:docMk/>
          <pc:sldMk cId="2977990384" sldId="2147308237"/>
        </pc:sldMkLst>
      </pc:sldChg>
      <pc:sldChg chg="del">
        <pc:chgData name="Zheng, Gengbin" userId="0eedf1e6-00b1-44ca-917a-fbc2e121ed82" providerId="ADAL" clId="{57D289B3-75EE-4DBA-97D0-EF583124F824}" dt="2024-06-21T05:02:48.413" v="0" actId="47"/>
        <pc:sldMkLst>
          <pc:docMk/>
          <pc:sldMk cId="2422575541" sldId="2147308244"/>
        </pc:sldMkLst>
      </pc:sldChg>
      <pc:sldChg chg="del">
        <pc:chgData name="Zheng, Gengbin" userId="0eedf1e6-00b1-44ca-917a-fbc2e121ed82" providerId="ADAL" clId="{57D289B3-75EE-4DBA-97D0-EF583124F824}" dt="2024-06-21T05:02:48.413" v="0" actId="47"/>
        <pc:sldMkLst>
          <pc:docMk/>
          <pc:sldMk cId="1741054923" sldId="2147308245"/>
        </pc:sldMkLst>
      </pc:sldChg>
      <pc:sldChg chg="modSp add del mod">
        <pc:chgData name="Zheng, Gengbin" userId="0eedf1e6-00b1-44ca-917a-fbc2e121ed82" providerId="ADAL" clId="{57D289B3-75EE-4DBA-97D0-EF583124F824}" dt="2024-07-01T21:57:06.664" v="2165" actId="20577"/>
        <pc:sldMkLst>
          <pc:docMk/>
          <pc:sldMk cId="4282517386" sldId="2147471923"/>
        </pc:sldMkLst>
        <pc:spChg chg="mod">
          <ac:chgData name="Zheng, Gengbin" userId="0eedf1e6-00b1-44ca-917a-fbc2e121ed82" providerId="ADAL" clId="{57D289B3-75EE-4DBA-97D0-EF583124F824}" dt="2024-07-01T21:57:06.664" v="2165" actId="20577"/>
          <ac:spMkLst>
            <pc:docMk/>
            <pc:sldMk cId="4282517386" sldId="2147471923"/>
            <ac:spMk id="2" creationId="{54CB3820-A2D4-4EBE-8060-460C27E48579}"/>
          </ac:spMkLst>
        </pc:spChg>
      </pc:sldChg>
      <pc:sldChg chg="modSp add del mod modClrScheme chgLayout">
        <pc:chgData name="Zheng, Gengbin" userId="0eedf1e6-00b1-44ca-917a-fbc2e121ed82" providerId="ADAL" clId="{57D289B3-75EE-4DBA-97D0-EF583124F824}" dt="2024-07-03T20:37:54.835" v="2492" actId="47"/>
        <pc:sldMkLst>
          <pc:docMk/>
          <pc:sldMk cId="1074661381" sldId="2147471948"/>
        </pc:sldMkLst>
        <pc:spChg chg="mod ord">
          <ac:chgData name="Zheng, Gengbin" userId="0eedf1e6-00b1-44ca-917a-fbc2e121ed82" providerId="ADAL" clId="{57D289B3-75EE-4DBA-97D0-EF583124F824}" dt="2024-07-03T20:29:03.169" v="2419" actId="700"/>
          <ac:spMkLst>
            <pc:docMk/>
            <pc:sldMk cId="1074661381" sldId="2147471948"/>
            <ac:spMk id="2" creationId="{A0388365-3322-9FC1-120C-4E292B45AABE}"/>
          </ac:spMkLst>
        </pc:spChg>
        <pc:spChg chg="mod ord">
          <ac:chgData name="Zheng, Gengbin" userId="0eedf1e6-00b1-44ca-917a-fbc2e121ed82" providerId="ADAL" clId="{57D289B3-75EE-4DBA-97D0-EF583124F824}" dt="2024-07-03T20:32:03.379" v="2453"/>
          <ac:spMkLst>
            <pc:docMk/>
            <pc:sldMk cId="1074661381" sldId="2147471948"/>
            <ac:spMk id="3" creationId="{876405C3-50B6-E31C-8268-67DD705A8DD9}"/>
          </ac:spMkLst>
        </pc:spChg>
      </pc:sldChg>
      <pc:sldChg chg="delSp modSp add del mod delCm modCm">
        <pc:chgData name="Zheng, Gengbin" userId="0eedf1e6-00b1-44ca-917a-fbc2e121ed82" providerId="ADAL" clId="{57D289B3-75EE-4DBA-97D0-EF583124F824}" dt="2024-07-22T19:32:05.502" v="2616" actId="14734"/>
        <pc:sldMkLst>
          <pc:docMk/>
          <pc:sldMk cId="1093211806" sldId="2147471950"/>
        </pc:sldMkLst>
        <pc:spChg chg="del mod">
          <ac:chgData name="Zheng, Gengbin" userId="0eedf1e6-00b1-44ca-917a-fbc2e121ed82" providerId="ADAL" clId="{57D289B3-75EE-4DBA-97D0-EF583124F824}" dt="2024-06-28T01:53:56.222" v="1343"/>
          <ac:spMkLst>
            <pc:docMk/>
            <pc:sldMk cId="1093211806" sldId="2147471950"/>
            <ac:spMk id="2" creationId="{7E8A39A3-3120-FC58-13BF-1B57EC60ADB8}"/>
          </ac:spMkLst>
        </pc:spChg>
        <pc:graphicFrameChg chg="mod modGraphic">
          <ac:chgData name="Zheng, Gengbin" userId="0eedf1e6-00b1-44ca-917a-fbc2e121ed82" providerId="ADAL" clId="{57D289B3-75EE-4DBA-97D0-EF583124F824}" dt="2024-07-22T19:32:05.502" v="2616" actId="14734"/>
          <ac:graphicFrameMkLst>
            <pc:docMk/>
            <pc:sldMk cId="1093211806" sldId="2147471950"/>
            <ac:graphicFrameMk id="7" creationId="{F47D8198-186A-CE85-1F23-E576CCA6748E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Zheng, Gengbin" userId="0eedf1e6-00b1-44ca-917a-fbc2e121ed82" providerId="ADAL" clId="{57D289B3-75EE-4DBA-97D0-EF583124F824}" dt="2024-07-03T20:38:23.534" v="2493"/>
              <pc2:cmMkLst xmlns:pc2="http://schemas.microsoft.com/office/powerpoint/2019/9/main/command">
                <pc:docMk/>
                <pc:sldMk cId="1093211806" sldId="2147471950"/>
                <pc2:cmMk id="{4EF41853-652D-4D37-9989-4E97C28D8A68}"/>
              </pc2:cmMkLst>
              <pc226:cmRplyChg chg="add">
                <pc226:chgData name="Zheng, Gengbin" userId="0eedf1e6-00b1-44ca-917a-fbc2e121ed82" providerId="ADAL" clId="{57D289B3-75EE-4DBA-97D0-EF583124F824}" dt="2024-06-28T00:19:10.793" v="1340"/>
                <pc2:cmRplyMkLst xmlns:pc2="http://schemas.microsoft.com/office/powerpoint/2019/9/main/command">
                  <pc:docMk/>
                  <pc:sldMk cId="1093211806" sldId="2147471950"/>
                  <pc2:cmMk id="{4EF41853-652D-4D37-9989-4E97C28D8A68}"/>
                  <pc2:cmRplyMk id="{F219D5BD-4D3B-407B-999A-36440C61516D}"/>
                </pc2:cmRplyMkLst>
              </pc226:cmRplyChg>
            </pc226:cmChg>
            <pc226:cmChg xmlns:pc226="http://schemas.microsoft.com/office/powerpoint/2022/06/main/command" chg="del">
              <pc226:chgData name="Zheng, Gengbin" userId="0eedf1e6-00b1-44ca-917a-fbc2e121ed82" providerId="ADAL" clId="{57D289B3-75EE-4DBA-97D0-EF583124F824}" dt="2024-07-03T20:38:23.534" v="2493"/>
              <pc2:cmMkLst xmlns:pc2="http://schemas.microsoft.com/office/powerpoint/2019/9/main/command">
                <pc:docMk/>
                <pc:sldMk cId="1093211806" sldId="2147471950"/>
                <pc2:cmMk id="{75849357-70AC-40D3-A87F-AC46E38D245E}"/>
              </pc2:cmMkLst>
              <pc226:cmRplyChg chg="add">
                <pc226:chgData name="Zheng, Gengbin" userId="0eedf1e6-00b1-44ca-917a-fbc2e121ed82" providerId="ADAL" clId="{57D289B3-75EE-4DBA-97D0-EF583124F824}" dt="2024-06-28T00:18:55.506" v="1339"/>
                <pc2:cmRplyMkLst xmlns:pc2="http://schemas.microsoft.com/office/powerpoint/2019/9/main/command">
                  <pc:docMk/>
                  <pc:sldMk cId="1093211806" sldId="2147471950"/>
                  <pc2:cmMk id="{75849357-70AC-40D3-A87F-AC46E38D245E}"/>
                  <pc2:cmRplyMk id="{C70C0529-A858-4EF2-BAD2-43C26C3FF421}"/>
                </pc2:cmRplyMkLst>
              </pc226:cmRplyChg>
            </pc226:cmChg>
          </p:ext>
        </pc:extLst>
      </pc:sldChg>
      <pc:sldChg chg="delSp modSp add del mod modTransition modNotesTx">
        <pc:chgData name="Zheng, Gengbin" userId="0eedf1e6-00b1-44ca-917a-fbc2e121ed82" providerId="ADAL" clId="{57D289B3-75EE-4DBA-97D0-EF583124F824}" dt="2024-07-23T04:09:39.022" v="2957" actId="20577"/>
        <pc:sldMkLst>
          <pc:docMk/>
          <pc:sldMk cId="3108312522" sldId="2147471951"/>
        </pc:sldMkLst>
        <pc:spChg chg="del mod">
          <ac:chgData name="Zheng, Gengbin" userId="0eedf1e6-00b1-44ca-917a-fbc2e121ed82" providerId="ADAL" clId="{57D289B3-75EE-4DBA-97D0-EF583124F824}" dt="2024-07-22T19:40:34.888" v="2673"/>
          <ac:spMkLst>
            <pc:docMk/>
            <pc:sldMk cId="3108312522" sldId="2147471951"/>
            <ac:spMk id="3" creationId="{F65282C4-028C-F7DB-6983-496AFB3A9909}"/>
          </ac:spMkLst>
        </pc:spChg>
        <pc:graphicFrameChg chg="mod modGraphic">
          <ac:chgData name="Zheng, Gengbin" userId="0eedf1e6-00b1-44ca-917a-fbc2e121ed82" providerId="ADAL" clId="{57D289B3-75EE-4DBA-97D0-EF583124F824}" dt="2024-07-23T04:09:39.022" v="2957" actId="20577"/>
          <ac:graphicFrameMkLst>
            <pc:docMk/>
            <pc:sldMk cId="3108312522" sldId="2147471951"/>
            <ac:graphicFrameMk id="4" creationId="{383696E7-FB6B-0D09-8328-1D030774BE19}"/>
          </ac:graphicFrameMkLst>
        </pc:graphicFrameChg>
      </pc:sldChg>
      <pc:sldChg chg="modSp add del mod modTransition delCm modCm">
        <pc:chgData name="Zheng, Gengbin" userId="0eedf1e6-00b1-44ca-917a-fbc2e121ed82" providerId="ADAL" clId="{57D289B3-75EE-4DBA-97D0-EF583124F824}" dt="2024-07-22T19:39:36.133" v="2669" actId="20577"/>
        <pc:sldMkLst>
          <pc:docMk/>
          <pc:sldMk cId="1884400341" sldId="2147471957"/>
        </pc:sldMkLst>
        <pc:spChg chg="mod">
          <ac:chgData name="Zheng, Gengbin" userId="0eedf1e6-00b1-44ca-917a-fbc2e121ed82" providerId="ADAL" clId="{57D289B3-75EE-4DBA-97D0-EF583124F824}" dt="2024-07-22T19:38:11.853" v="2665" actId="1076"/>
          <ac:spMkLst>
            <pc:docMk/>
            <pc:sldMk cId="1884400341" sldId="2147471957"/>
            <ac:spMk id="2" creationId="{7AD9B5D8-66E8-4215-366E-11713B108E26}"/>
          </ac:spMkLst>
        </pc:spChg>
        <pc:graphicFrameChg chg="mod modGraphic">
          <ac:chgData name="Zheng, Gengbin" userId="0eedf1e6-00b1-44ca-917a-fbc2e121ed82" providerId="ADAL" clId="{57D289B3-75EE-4DBA-97D0-EF583124F824}" dt="2024-07-22T19:39:36.133" v="2669" actId="20577"/>
          <ac:graphicFrameMkLst>
            <pc:docMk/>
            <pc:sldMk cId="1884400341" sldId="2147471957"/>
            <ac:graphicFrameMk id="7" creationId="{F47D8198-186A-CE85-1F23-E576CCA6748E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Zheng, Gengbin" userId="0eedf1e6-00b1-44ca-917a-fbc2e121ed82" providerId="ADAL" clId="{57D289B3-75EE-4DBA-97D0-EF583124F824}" dt="2024-07-03T20:38:23.534" v="2493"/>
              <pc2:cmMkLst xmlns:pc2="http://schemas.microsoft.com/office/powerpoint/2019/9/main/command">
                <pc:docMk/>
                <pc:sldMk cId="1884400341" sldId="2147471957"/>
                <pc2:cmMk id="{5C920717-1CD6-DE4A-85B6-60093FC97F92}"/>
              </pc2:cmMkLst>
            </pc226:cmChg>
            <pc226:cmChg xmlns:pc226="http://schemas.microsoft.com/office/powerpoint/2022/06/main/command" chg="del mod">
              <pc226:chgData name="Zheng, Gengbin" userId="0eedf1e6-00b1-44ca-917a-fbc2e121ed82" providerId="ADAL" clId="{57D289B3-75EE-4DBA-97D0-EF583124F824}" dt="2024-07-03T20:38:23.534" v="2493"/>
              <pc2:cmMkLst xmlns:pc2="http://schemas.microsoft.com/office/powerpoint/2019/9/main/command">
                <pc:docMk/>
                <pc:sldMk cId="1884400341" sldId="2147471957"/>
                <pc2:cmMk id="{11210980-D582-4F3A-9D51-DD20322336BB}"/>
              </pc2:cmMkLst>
            </pc226:cmChg>
            <pc226:cmChg xmlns:pc226="http://schemas.microsoft.com/office/powerpoint/2022/06/main/command" chg="del mod">
              <pc226:chgData name="Zheng, Gengbin" userId="0eedf1e6-00b1-44ca-917a-fbc2e121ed82" providerId="ADAL" clId="{57D289B3-75EE-4DBA-97D0-EF583124F824}" dt="2024-07-03T20:38:23.534" v="2493"/>
              <pc2:cmMkLst xmlns:pc2="http://schemas.microsoft.com/office/powerpoint/2019/9/main/command">
                <pc:docMk/>
                <pc:sldMk cId="1884400341" sldId="2147471957"/>
                <pc2:cmMk id="{7254B9C1-D0B1-485E-88A6-A53DD62558DE}"/>
              </pc2:cmMkLst>
            </pc226:cmChg>
            <pc226:cmChg xmlns:pc226="http://schemas.microsoft.com/office/powerpoint/2022/06/main/command" chg="del">
              <pc226:chgData name="Zheng, Gengbin" userId="0eedf1e6-00b1-44ca-917a-fbc2e121ed82" providerId="ADAL" clId="{57D289B3-75EE-4DBA-97D0-EF583124F824}" dt="2024-07-03T20:38:23.534" v="2493"/>
              <pc2:cmMkLst xmlns:pc2="http://schemas.microsoft.com/office/powerpoint/2019/9/main/command">
                <pc:docMk/>
                <pc:sldMk cId="1884400341" sldId="2147471957"/>
                <pc2:cmMk id="{6C94D0DE-AB79-8043-99EC-2F0A31199ABA}"/>
              </pc2:cmMkLst>
            </pc226:cmChg>
            <pc226:cmChg xmlns:pc226="http://schemas.microsoft.com/office/powerpoint/2022/06/main/command" chg="del">
              <pc226:chgData name="Zheng, Gengbin" userId="0eedf1e6-00b1-44ca-917a-fbc2e121ed82" providerId="ADAL" clId="{57D289B3-75EE-4DBA-97D0-EF583124F824}" dt="2024-07-03T20:38:23.534" v="2493"/>
              <pc2:cmMkLst xmlns:pc2="http://schemas.microsoft.com/office/powerpoint/2019/9/main/command">
                <pc:docMk/>
                <pc:sldMk cId="1884400341" sldId="2147471957"/>
                <pc2:cmMk id="{6D6173FA-1CB6-A34F-B3E5-9B04C8732E2E}"/>
              </pc2:cmMkLst>
            </pc226:cmChg>
          </p:ext>
        </pc:extLst>
      </pc:sldChg>
      <pc:sldChg chg="del">
        <pc:chgData name="Zheng, Gengbin" userId="0eedf1e6-00b1-44ca-917a-fbc2e121ed82" providerId="ADAL" clId="{57D289B3-75EE-4DBA-97D0-EF583124F824}" dt="2024-06-21T05:02:48.413" v="0" actId="47"/>
        <pc:sldMkLst>
          <pc:docMk/>
          <pc:sldMk cId="3302689567" sldId="2147471957"/>
        </pc:sldMkLst>
      </pc:sldChg>
      <pc:sldChg chg="del">
        <pc:chgData name="Zheng, Gengbin" userId="0eedf1e6-00b1-44ca-917a-fbc2e121ed82" providerId="ADAL" clId="{57D289B3-75EE-4DBA-97D0-EF583124F824}" dt="2024-06-21T05:02:48.413" v="0" actId="47"/>
        <pc:sldMkLst>
          <pc:docMk/>
          <pc:sldMk cId="2922774781" sldId="2147471958"/>
        </pc:sldMkLst>
      </pc:sldChg>
      <pc:sldChg chg="modSp add del mod">
        <pc:chgData name="Zheng, Gengbin" userId="0eedf1e6-00b1-44ca-917a-fbc2e121ed82" providerId="ADAL" clId="{57D289B3-75EE-4DBA-97D0-EF583124F824}" dt="2024-07-01T21:41:55.362" v="2012"/>
        <pc:sldMkLst>
          <pc:docMk/>
          <pc:sldMk cId="3160744739" sldId="2147471958"/>
        </pc:sldMkLst>
        <pc:graphicFrameChg chg="mod modGraphic">
          <ac:chgData name="Zheng, Gengbin" userId="0eedf1e6-00b1-44ca-917a-fbc2e121ed82" providerId="ADAL" clId="{57D289B3-75EE-4DBA-97D0-EF583124F824}" dt="2024-07-01T21:41:55.362" v="2012"/>
          <ac:graphicFrameMkLst>
            <pc:docMk/>
            <pc:sldMk cId="3160744739" sldId="2147471958"/>
            <ac:graphicFrameMk id="7" creationId="{F47D8198-186A-CE85-1F23-E576CCA6748E}"/>
          </ac:graphicFrameMkLst>
        </pc:graphicFrameChg>
      </pc:sldChg>
      <pc:sldChg chg="del">
        <pc:chgData name="Zheng, Gengbin" userId="0eedf1e6-00b1-44ca-917a-fbc2e121ed82" providerId="ADAL" clId="{57D289B3-75EE-4DBA-97D0-EF583124F824}" dt="2024-06-21T05:06:01.040" v="162" actId="47"/>
        <pc:sldMkLst>
          <pc:docMk/>
          <pc:sldMk cId="1596250998" sldId="2147471959"/>
        </pc:sldMkLst>
      </pc:sldChg>
      <pc:sldChg chg="del">
        <pc:chgData name="Zheng, Gengbin" userId="0eedf1e6-00b1-44ca-917a-fbc2e121ed82" providerId="ADAL" clId="{57D289B3-75EE-4DBA-97D0-EF583124F824}" dt="2024-06-21T05:02:48.413" v="0" actId="47"/>
        <pc:sldMkLst>
          <pc:docMk/>
          <pc:sldMk cId="3745167256" sldId="2147471960"/>
        </pc:sldMkLst>
      </pc:sldChg>
      <pc:sldChg chg="del">
        <pc:chgData name="Zheng, Gengbin" userId="0eedf1e6-00b1-44ca-917a-fbc2e121ed82" providerId="ADAL" clId="{57D289B3-75EE-4DBA-97D0-EF583124F824}" dt="2024-06-21T05:02:48.413" v="0" actId="47"/>
        <pc:sldMkLst>
          <pc:docMk/>
          <pc:sldMk cId="1457342139" sldId="2147471961"/>
        </pc:sldMkLst>
      </pc:sldChg>
      <pc:sldChg chg="del">
        <pc:chgData name="Zheng, Gengbin" userId="0eedf1e6-00b1-44ca-917a-fbc2e121ed82" providerId="ADAL" clId="{57D289B3-75EE-4DBA-97D0-EF583124F824}" dt="2024-06-21T05:02:48.413" v="0" actId="47"/>
        <pc:sldMkLst>
          <pc:docMk/>
          <pc:sldMk cId="3563962739" sldId="2147471962"/>
        </pc:sldMkLst>
      </pc:sldChg>
      <pc:sldChg chg="del">
        <pc:chgData name="Zheng, Gengbin" userId="0eedf1e6-00b1-44ca-917a-fbc2e121ed82" providerId="ADAL" clId="{57D289B3-75EE-4DBA-97D0-EF583124F824}" dt="2024-06-21T05:02:48.413" v="0" actId="47"/>
        <pc:sldMkLst>
          <pc:docMk/>
          <pc:sldMk cId="4255852014" sldId="2147471963"/>
        </pc:sldMkLst>
      </pc:sldChg>
      <pc:sldChg chg="del">
        <pc:chgData name="Zheng, Gengbin" userId="0eedf1e6-00b1-44ca-917a-fbc2e121ed82" providerId="ADAL" clId="{57D289B3-75EE-4DBA-97D0-EF583124F824}" dt="2024-06-21T05:02:48.413" v="0" actId="47"/>
        <pc:sldMkLst>
          <pc:docMk/>
          <pc:sldMk cId="2294422476" sldId="2147471964"/>
        </pc:sldMkLst>
      </pc:sldChg>
      <pc:sldChg chg="del">
        <pc:chgData name="Zheng, Gengbin" userId="0eedf1e6-00b1-44ca-917a-fbc2e121ed82" providerId="ADAL" clId="{57D289B3-75EE-4DBA-97D0-EF583124F824}" dt="2024-06-21T05:02:48.413" v="0" actId="47"/>
        <pc:sldMkLst>
          <pc:docMk/>
          <pc:sldMk cId="3720538912" sldId="2147471965"/>
        </pc:sldMkLst>
      </pc:sldChg>
      <pc:sldChg chg="del">
        <pc:chgData name="Zheng, Gengbin" userId="0eedf1e6-00b1-44ca-917a-fbc2e121ed82" providerId="ADAL" clId="{57D289B3-75EE-4DBA-97D0-EF583124F824}" dt="2024-06-21T05:02:48.413" v="0" actId="47"/>
        <pc:sldMkLst>
          <pc:docMk/>
          <pc:sldMk cId="2121731530" sldId="2147471966"/>
        </pc:sldMkLst>
      </pc:sldChg>
      <pc:sldChg chg="del">
        <pc:chgData name="Zheng, Gengbin" userId="0eedf1e6-00b1-44ca-917a-fbc2e121ed82" providerId="ADAL" clId="{57D289B3-75EE-4DBA-97D0-EF583124F824}" dt="2024-06-21T05:06:01.836" v="163" actId="47"/>
        <pc:sldMkLst>
          <pc:docMk/>
          <pc:sldMk cId="173100370" sldId="2147471967"/>
        </pc:sldMkLst>
      </pc:sldChg>
      <pc:sldChg chg="modSp new mod modClrScheme delCm chgLayout">
        <pc:chgData name="Zheng, Gengbin" userId="0eedf1e6-00b1-44ca-917a-fbc2e121ed82" providerId="ADAL" clId="{57D289B3-75EE-4DBA-97D0-EF583124F824}" dt="2024-07-03T20:38:23.534" v="2493"/>
        <pc:sldMkLst>
          <pc:docMk/>
          <pc:sldMk cId="2337055958" sldId="2147471968"/>
        </pc:sldMkLst>
        <pc:spChg chg="mod ord">
          <ac:chgData name="Zheng, Gengbin" userId="0eedf1e6-00b1-44ca-917a-fbc2e121ed82" providerId="ADAL" clId="{57D289B3-75EE-4DBA-97D0-EF583124F824}" dt="2024-07-01T21:57:24.773" v="2166" actId="700"/>
          <ac:spMkLst>
            <pc:docMk/>
            <pc:sldMk cId="2337055958" sldId="2147471968"/>
            <ac:spMk id="2" creationId="{F0C22378-3CCF-B2A3-6589-6E0460526955}"/>
          </ac:spMkLst>
        </pc:spChg>
        <pc:spChg chg="mod ord">
          <ac:chgData name="Zheng, Gengbin" userId="0eedf1e6-00b1-44ca-917a-fbc2e121ed82" providerId="ADAL" clId="{57D289B3-75EE-4DBA-97D0-EF583124F824}" dt="2024-07-03T04:51:41.061" v="2406" actId="20577"/>
          <ac:spMkLst>
            <pc:docMk/>
            <pc:sldMk cId="2337055958" sldId="2147471968"/>
            <ac:spMk id="3" creationId="{DAD15F2E-98BF-FCC5-B77A-654F6D8552C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Zheng, Gengbin" userId="0eedf1e6-00b1-44ca-917a-fbc2e121ed82" providerId="ADAL" clId="{57D289B3-75EE-4DBA-97D0-EF583124F824}" dt="2024-07-03T20:38:23.534" v="2493"/>
              <pc2:cmMkLst xmlns:pc2="http://schemas.microsoft.com/office/powerpoint/2019/9/main/command">
                <pc:docMk/>
                <pc:sldMk cId="2337055958" sldId="2147471968"/>
                <pc2:cmMk id="{59000087-CD70-3E4F-A0A8-21911B8939AD}"/>
              </pc2:cmMkLst>
            </pc226:cmChg>
          </p:ext>
        </pc:extLst>
      </pc:sldChg>
      <pc:sldChg chg="del">
        <pc:chgData name="Zheng, Gengbin" userId="0eedf1e6-00b1-44ca-917a-fbc2e121ed82" providerId="ADAL" clId="{57D289B3-75EE-4DBA-97D0-EF583124F824}" dt="2024-06-21T05:02:48.413" v="0" actId="47"/>
        <pc:sldMkLst>
          <pc:docMk/>
          <pc:sldMk cId="3956722993" sldId="2147471968"/>
        </pc:sldMkLst>
      </pc:sldChg>
      <pc:sldChg chg="modSp new mod modClrScheme delCm chgLayout">
        <pc:chgData name="Zheng, Gengbin" userId="0eedf1e6-00b1-44ca-917a-fbc2e121ed82" providerId="ADAL" clId="{57D289B3-75EE-4DBA-97D0-EF583124F824}" dt="2024-07-23T15:00:29.070" v="2980" actId="20577"/>
        <pc:sldMkLst>
          <pc:docMk/>
          <pc:sldMk cId="225360948" sldId="2147471969"/>
        </pc:sldMkLst>
        <pc:spChg chg="mod ord">
          <ac:chgData name="Zheng, Gengbin" userId="0eedf1e6-00b1-44ca-917a-fbc2e121ed82" providerId="ADAL" clId="{57D289B3-75EE-4DBA-97D0-EF583124F824}" dt="2024-07-15T14:55:51.068" v="2510" actId="20577"/>
          <ac:spMkLst>
            <pc:docMk/>
            <pc:sldMk cId="225360948" sldId="2147471969"/>
            <ac:spMk id="2" creationId="{A3D2F4BF-3A82-C178-4451-6C59D556D93C}"/>
          </ac:spMkLst>
        </pc:spChg>
        <pc:spChg chg="mod ord">
          <ac:chgData name="Zheng, Gengbin" userId="0eedf1e6-00b1-44ca-917a-fbc2e121ed82" providerId="ADAL" clId="{57D289B3-75EE-4DBA-97D0-EF583124F824}" dt="2024-07-23T15:00:29.070" v="2980" actId="20577"/>
          <ac:spMkLst>
            <pc:docMk/>
            <pc:sldMk cId="225360948" sldId="2147471969"/>
            <ac:spMk id="3" creationId="{E384456D-4C67-6E58-D182-EE94222E9A2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Zheng, Gengbin" userId="0eedf1e6-00b1-44ca-917a-fbc2e121ed82" providerId="ADAL" clId="{57D289B3-75EE-4DBA-97D0-EF583124F824}" dt="2024-07-03T20:38:23.534" v="2493"/>
              <pc2:cmMkLst xmlns:pc2="http://schemas.microsoft.com/office/powerpoint/2019/9/main/command">
                <pc:docMk/>
                <pc:sldMk cId="225360948" sldId="2147471969"/>
                <pc2:cmMk id="{135E18DF-FEF9-4178-8079-7AF3F45E8DB5}"/>
              </pc2:cmMkLst>
            </pc226:cmChg>
          </p:ext>
        </pc:extLst>
      </pc:sldChg>
      <pc:sldChg chg="del">
        <pc:chgData name="Zheng, Gengbin" userId="0eedf1e6-00b1-44ca-917a-fbc2e121ed82" providerId="ADAL" clId="{57D289B3-75EE-4DBA-97D0-EF583124F824}" dt="2024-06-21T05:02:48.413" v="0" actId="47"/>
        <pc:sldMkLst>
          <pc:docMk/>
          <pc:sldMk cId="3683605519" sldId="2147471969"/>
        </pc:sldMkLst>
      </pc:sldChg>
      <pc:sldChg chg="modSp mod">
        <pc:chgData name="Zheng, Gengbin" userId="0eedf1e6-00b1-44ca-917a-fbc2e121ed82" providerId="ADAL" clId="{57D289B3-75EE-4DBA-97D0-EF583124F824}" dt="2024-07-23T04:09:23.684" v="2941" actId="20577"/>
        <pc:sldMkLst>
          <pc:docMk/>
          <pc:sldMk cId="1732515156" sldId="2147471970"/>
        </pc:sldMkLst>
        <pc:graphicFrameChg chg="mod modGraphic">
          <ac:chgData name="Zheng, Gengbin" userId="0eedf1e6-00b1-44ca-917a-fbc2e121ed82" providerId="ADAL" clId="{57D289B3-75EE-4DBA-97D0-EF583124F824}" dt="2024-07-23T04:09:23.684" v="2941" actId="20577"/>
          <ac:graphicFrameMkLst>
            <pc:docMk/>
            <pc:sldMk cId="1732515156" sldId="2147471970"/>
            <ac:graphicFrameMk id="3" creationId="{46875AC2-4A7E-0E44-466C-1E430780DBBD}"/>
          </ac:graphicFrameMkLst>
        </pc:graphicFrameChg>
        <pc:graphicFrameChg chg="mod modGraphic">
          <ac:chgData name="Zheng, Gengbin" userId="0eedf1e6-00b1-44ca-917a-fbc2e121ed82" providerId="ADAL" clId="{57D289B3-75EE-4DBA-97D0-EF583124F824}" dt="2024-07-23T01:18:04.227" v="2860" actId="14734"/>
          <ac:graphicFrameMkLst>
            <pc:docMk/>
            <pc:sldMk cId="1732515156" sldId="2147471970"/>
            <ac:graphicFrameMk id="7" creationId="{F47D8198-186A-CE85-1F23-E576CCA6748E}"/>
          </ac:graphicFrameMkLst>
        </pc:graphicFrameChg>
      </pc:sldChg>
      <pc:sldChg chg="del">
        <pc:chgData name="Zheng, Gengbin" userId="0eedf1e6-00b1-44ca-917a-fbc2e121ed82" providerId="ADAL" clId="{57D289B3-75EE-4DBA-97D0-EF583124F824}" dt="2024-06-21T05:02:48.413" v="0" actId="47"/>
        <pc:sldMkLst>
          <pc:docMk/>
          <pc:sldMk cId="3393994380" sldId="2147471970"/>
        </pc:sldMkLst>
      </pc:sldChg>
      <pc:sldChg chg="del">
        <pc:chgData name="Zheng, Gengbin" userId="0eedf1e6-00b1-44ca-917a-fbc2e121ed82" providerId="ADAL" clId="{57D289B3-75EE-4DBA-97D0-EF583124F824}" dt="2024-06-21T05:02:48.413" v="0" actId="47"/>
        <pc:sldMkLst>
          <pc:docMk/>
          <pc:sldMk cId="1710980016" sldId="2147471971"/>
        </pc:sldMkLst>
      </pc:sldChg>
      <pc:sldChg chg="del">
        <pc:chgData name="Zheng, Gengbin" userId="0eedf1e6-00b1-44ca-917a-fbc2e121ed82" providerId="ADAL" clId="{57D289B3-75EE-4DBA-97D0-EF583124F824}" dt="2024-06-21T05:02:48.413" v="0" actId="47"/>
        <pc:sldMkLst>
          <pc:docMk/>
          <pc:sldMk cId="2416439390" sldId="2147471973"/>
        </pc:sldMkLst>
      </pc:sldChg>
      <pc:sldChg chg="del">
        <pc:chgData name="Zheng, Gengbin" userId="0eedf1e6-00b1-44ca-917a-fbc2e121ed82" providerId="ADAL" clId="{57D289B3-75EE-4DBA-97D0-EF583124F824}" dt="2024-06-21T05:02:48.413" v="0" actId="47"/>
        <pc:sldMkLst>
          <pc:docMk/>
          <pc:sldMk cId="117894547" sldId="2147471974"/>
        </pc:sldMkLst>
      </pc:sldChg>
      <pc:sldChg chg="del">
        <pc:chgData name="Zheng, Gengbin" userId="0eedf1e6-00b1-44ca-917a-fbc2e121ed82" providerId="ADAL" clId="{57D289B3-75EE-4DBA-97D0-EF583124F824}" dt="2024-06-21T05:02:48.413" v="0" actId="47"/>
        <pc:sldMkLst>
          <pc:docMk/>
          <pc:sldMk cId="17900021" sldId="2147471975"/>
        </pc:sldMkLst>
      </pc:sldChg>
      <pc:sldChg chg="del">
        <pc:chgData name="Zheng, Gengbin" userId="0eedf1e6-00b1-44ca-917a-fbc2e121ed82" providerId="ADAL" clId="{57D289B3-75EE-4DBA-97D0-EF583124F824}" dt="2024-06-21T05:02:48.413" v="0" actId="47"/>
        <pc:sldMkLst>
          <pc:docMk/>
          <pc:sldMk cId="3194868251" sldId="2147471977"/>
        </pc:sldMkLst>
      </pc:sldChg>
      <pc:sldMasterChg chg="delSldLayout">
        <pc:chgData name="Zheng, Gengbin" userId="0eedf1e6-00b1-44ca-917a-fbc2e121ed82" providerId="ADAL" clId="{57D289B3-75EE-4DBA-97D0-EF583124F824}" dt="2024-06-21T05:02:48.413" v="0" actId="47"/>
        <pc:sldMasterMkLst>
          <pc:docMk/>
          <pc:sldMasterMk cId="1717934227" sldId="2147483676"/>
        </pc:sldMasterMkLst>
        <pc:sldLayoutChg chg="del">
          <pc:chgData name="Zheng, Gengbin" userId="0eedf1e6-00b1-44ca-917a-fbc2e121ed82" providerId="ADAL" clId="{57D289B3-75EE-4DBA-97D0-EF583124F824}" dt="2024-06-21T05:02:48.413" v="0" actId="47"/>
          <pc:sldLayoutMkLst>
            <pc:docMk/>
            <pc:sldMasterMk cId="1717934227" sldId="2147483676"/>
            <pc:sldLayoutMk cId="3344793864" sldId="2147483734"/>
          </pc:sldLayoutMkLst>
        </pc:sldLayoutChg>
      </pc:sldMasterChg>
      <pc:sldMasterChg chg="del delSldLayout">
        <pc:chgData name="Zheng, Gengbin" userId="0eedf1e6-00b1-44ca-917a-fbc2e121ed82" providerId="ADAL" clId="{57D289B3-75EE-4DBA-97D0-EF583124F824}" dt="2024-06-21T05:02:48.413" v="0" actId="47"/>
        <pc:sldMasterMkLst>
          <pc:docMk/>
          <pc:sldMasterMk cId="4199178227" sldId="2147483735"/>
        </pc:sldMasterMkLst>
        <pc:sldLayoutChg chg="del">
          <pc:chgData name="Zheng, Gengbin" userId="0eedf1e6-00b1-44ca-917a-fbc2e121ed82" providerId="ADAL" clId="{57D289B3-75EE-4DBA-97D0-EF583124F824}" dt="2024-06-21T05:02:48.413" v="0" actId="47"/>
          <pc:sldLayoutMkLst>
            <pc:docMk/>
            <pc:sldMasterMk cId="4199178227" sldId="2147483735"/>
            <pc:sldLayoutMk cId="2292968409" sldId="2147483736"/>
          </pc:sldLayoutMkLst>
        </pc:sldLayoutChg>
        <pc:sldLayoutChg chg="del">
          <pc:chgData name="Zheng, Gengbin" userId="0eedf1e6-00b1-44ca-917a-fbc2e121ed82" providerId="ADAL" clId="{57D289B3-75EE-4DBA-97D0-EF583124F824}" dt="2024-06-21T05:02:48.413" v="0" actId="47"/>
          <pc:sldLayoutMkLst>
            <pc:docMk/>
            <pc:sldMasterMk cId="4199178227" sldId="2147483735"/>
            <pc:sldLayoutMk cId="2319398918" sldId="2147483737"/>
          </pc:sldLayoutMkLst>
        </pc:sldLayoutChg>
        <pc:sldLayoutChg chg="del">
          <pc:chgData name="Zheng, Gengbin" userId="0eedf1e6-00b1-44ca-917a-fbc2e121ed82" providerId="ADAL" clId="{57D289B3-75EE-4DBA-97D0-EF583124F824}" dt="2024-06-21T05:02:48.413" v="0" actId="47"/>
          <pc:sldLayoutMkLst>
            <pc:docMk/>
            <pc:sldMasterMk cId="4199178227" sldId="2147483735"/>
            <pc:sldLayoutMk cId="3491729288" sldId="2147483738"/>
          </pc:sldLayoutMkLst>
        </pc:sldLayoutChg>
        <pc:sldLayoutChg chg="del">
          <pc:chgData name="Zheng, Gengbin" userId="0eedf1e6-00b1-44ca-917a-fbc2e121ed82" providerId="ADAL" clId="{57D289B3-75EE-4DBA-97D0-EF583124F824}" dt="2024-06-21T05:02:48.413" v="0" actId="47"/>
          <pc:sldLayoutMkLst>
            <pc:docMk/>
            <pc:sldMasterMk cId="4199178227" sldId="2147483735"/>
            <pc:sldLayoutMk cId="1119504057" sldId="2147483739"/>
          </pc:sldLayoutMkLst>
        </pc:sldLayoutChg>
        <pc:sldLayoutChg chg="del">
          <pc:chgData name="Zheng, Gengbin" userId="0eedf1e6-00b1-44ca-917a-fbc2e121ed82" providerId="ADAL" clId="{57D289B3-75EE-4DBA-97D0-EF583124F824}" dt="2024-06-21T05:02:48.413" v="0" actId="47"/>
          <pc:sldLayoutMkLst>
            <pc:docMk/>
            <pc:sldMasterMk cId="4199178227" sldId="2147483735"/>
            <pc:sldLayoutMk cId="3583270592" sldId="2147483740"/>
          </pc:sldLayoutMkLst>
        </pc:sldLayoutChg>
        <pc:sldLayoutChg chg="del">
          <pc:chgData name="Zheng, Gengbin" userId="0eedf1e6-00b1-44ca-917a-fbc2e121ed82" providerId="ADAL" clId="{57D289B3-75EE-4DBA-97D0-EF583124F824}" dt="2024-06-21T05:02:48.413" v="0" actId="47"/>
          <pc:sldLayoutMkLst>
            <pc:docMk/>
            <pc:sldMasterMk cId="4199178227" sldId="2147483735"/>
            <pc:sldLayoutMk cId="3264514360" sldId="2147483741"/>
          </pc:sldLayoutMkLst>
        </pc:sldLayoutChg>
        <pc:sldLayoutChg chg="del">
          <pc:chgData name="Zheng, Gengbin" userId="0eedf1e6-00b1-44ca-917a-fbc2e121ed82" providerId="ADAL" clId="{57D289B3-75EE-4DBA-97D0-EF583124F824}" dt="2024-06-21T05:02:48.413" v="0" actId="47"/>
          <pc:sldLayoutMkLst>
            <pc:docMk/>
            <pc:sldMasterMk cId="4199178227" sldId="2147483735"/>
            <pc:sldLayoutMk cId="3375746797" sldId="2147483742"/>
          </pc:sldLayoutMkLst>
        </pc:sldLayoutChg>
        <pc:sldLayoutChg chg="del">
          <pc:chgData name="Zheng, Gengbin" userId="0eedf1e6-00b1-44ca-917a-fbc2e121ed82" providerId="ADAL" clId="{57D289B3-75EE-4DBA-97D0-EF583124F824}" dt="2024-06-21T05:02:48.413" v="0" actId="47"/>
          <pc:sldLayoutMkLst>
            <pc:docMk/>
            <pc:sldMasterMk cId="4199178227" sldId="2147483735"/>
            <pc:sldLayoutMk cId="4050325575" sldId="2147483743"/>
          </pc:sldLayoutMkLst>
        </pc:sldLayoutChg>
        <pc:sldLayoutChg chg="del">
          <pc:chgData name="Zheng, Gengbin" userId="0eedf1e6-00b1-44ca-917a-fbc2e121ed82" providerId="ADAL" clId="{57D289B3-75EE-4DBA-97D0-EF583124F824}" dt="2024-06-21T05:02:48.413" v="0" actId="47"/>
          <pc:sldLayoutMkLst>
            <pc:docMk/>
            <pc:sldMasterMk cId="4199178227" sldId="2147483735"/>
            <pc:sldLayoutMk cId="341894101" sldId="2147483744"/>
          </pc:sldLayoutMkLst>
        </pc:sldLayoutChg>
        <pc:sldLayoutChg chg="del">
          <pc:chgData name="Zheng, Gengbin" userId="0eedf1e6-00b1-44ca-917a-fbc2e121ed82" providerId="ADAL" clId="{57D289B3-75EE-4DBA-97D0-EF583124F824}" dt="2024-06-21T05:02:48.413" v="0" actId="47"/>
          <pc:sldLayoutMkLst>
            <pc:docMk/>
            <pc:sldMasterMk cId="4199178227" sldId="2147483735"/>
            <pc:sldLayoutMk cId="1405785140" sldId="2147483745"/>
          </pc:sldLayoutMkLst>
        </pc:sldLayoutChg>
        <pc:sldLayoutChg chg="del">
          <pc:chgData name="Zheng, Gengbin" userId="0eedf1e6-00b1-44ca-917a-fbc2e121ed82" providerId="ADAL" clId="{57D289B3-75EE-4DBA-97D0-EF583124F824}" dt="2024-06-21T05:02:48.413" v="0" actId="47"/>
          <pc:sldLayoutMkLst>
            <pc:docMk/>
            <pc:sldMasterMk cId="4199178227" sldId="2147483735"/>
            <pc:sldLayoutMk cId="2252957431" sldId="2147483746"/>
          </pc:sldLayoutMkLst>
        </pc:sldLayoutChg>
      </pc:sldMasterChg>
    </pc:docChg>
  </pc:docChgLst>
  <pc:docChgLst>
    <pc:chgData name="Garzaran, Maria" userId="S::maria.garzaran@intel.com::1c9eb0e2-8b98-46ac-afb3-4197fc488ee3" providerId="AD" clId="Web-{30D55B37-F8FF-B254-8E85-C3D2BFFC1722}"/>
    <pc:docChg chg="">
      <pc:chgData name="Garzaran, Maria" userId="S::maria.garzaran@intel.com::1c9eb0e2-8b98-46ac-afb3-4197fc488ee3" providerId="AD" clId="Web-{30D55B37-F8FF-B254-8E85-C3D2BFFC1722}" dt="2024-06-29T00:22:52.633" v="0"/>
      <pc:docMkLst>
        <pc:docMk/>
      </pc:docMkLst>
      <pc:sldChg chg="modCm">
        <pc:chgData name="Garzaran, Maria" userId="S::maria.garzaran@intel.com::1c9eb0e2-8b98-46ac-afb3-4197fc488ee3" providerId="AD" clId="Web-{30D55B37-F8FF-B254-8E85-C3D2BFFC1722}" dt="2024-06-29T00:22:52.633" v="0"/>
        <pc:sldMkLst>
          <pc:docMk/>
          <pc:sldMk cId="1884400341" sldId="214747195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Garzaran, Maria" userId="S::maria.garzaran@intel.com::1c9eb0e2-8b98-46ac-afb3-4197fc488ee3" providerId="AD" clId="Web-{30D55B37-F8FF-B254-8E85-C3D2BFFC1722}" dt="2024-06-29T00:22:52.633" v="0"/>
              <pc2:cmMkLst xmlns:pc2="http://schemas.microsoft.com/office/powerpoint/2019/9/main/command">
                <pc:docMk/>
                <pc:sldMk cId="1884400341" sldId="2147471957"/>
                <pc2:cmMk id="{6C94D0DE-AB79-8043-99EC-2F0A31199ABA}"/>
              </pc2:cmMkLst>
              <pc226:cmRplyChg chg="add">
                <pc226:chgData name="Garzaran, Maria" userId="S::maria.garzaran@intel.com::1c9eb0e2-8b98-46ac-afb3-4197fc488ee3" providerId="AD" clId="Web-{30D55B37-F8FF-B254-8E85-C3D2BFFC1722}" dt="2024-06-29T00:22:52.633" v="0"/>
                <pc2:cmRplyMkLst xmlns:pc2="http://schemas.microsoft.com/office/powerpoint/2019/9/main/command">
                  <pc:docMk/>
                  <pc:sldMk cId="1884400341" sldId="2147471957"/>
                  <pc2:cmMk id="{6C94D0DE-AB79-8043-99EC-2F0A31199ABA}"/>
                  <pc2:cmRplyMk id="{A59F3FCA-F017-426D-9E6B-5081742A4863}"/>
                </pc2:cmRplyMkLst>
              </pc226:cmRplyChg>
            </pc226:cmChg>
          </p:ext>
        </pc:extLst>
      </pc:sldChg>
    </pc:docChg>
  </pc:docChgLst>
  <pc:docChgLst>
    <pc:chgData name="Smorawski, Blazej" userId="a86ce46e-21f0-480b-9cf8-5f7996fd228a" providerId="ADAL" clId="{2EA9242F-DB52-430D-9A46-FDAE3FF8AB7B}"/>
    <pc:docChg chg="undo custSel modSld">
      <pc:chgData name="Smorawski, Blazej" userId="a86ce46e-21f0-480b-9cf8-5f7996fd228a" providerId="ADAL" clId="{2EA9242F-DB52-430D-9A46-FDAE3FF8AB7B}" dt="2024-06-28T09:14:18.490" v="372" actId="20577"/>
      <pc:docMkLst>
        <pc:docMk/>
      </pc:docMkLst>
      <pc:sldChg chg="modCm">
        <pc:chgData name="Smorawski, Blazej" userId="a86ce46e-21f0-480b-9cf8-5f7996fd228a" providerId="ADAL" clId="{2EA9242F-DB52-430D-9A46-FDAE3FF8AB7B}" dt="2024-06-28T08:49:50.226" v="215"/>
        <pc:sldMkLst>
          <pc:docMk/>
          <pc:sldMk cId="1093211806" sldId="21474719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Smorawski, Blazej" userId="a86ce46e-21f0-480b-9cf8-5f7996fd228a" providerId="ADAL" clId="{2EA9242F-DB52-430D-9A46-FDAE3FF8AB7B}" dt="2024-06-28T08:49:35.232" v="214"/>
              <pc2:cmMkLst xmlns:pc2="http://schemas.microsoft.com/office/powerpoint/2019/9/main/command">
                <pc:docMk/>
                <pc:sldMk cId="1093211806" sldId="2147471950"/>
                <pc2:cmMk id="{4EF41853-652D-4D37-9989-4E97C28D8A68}"/>
              </pc2:cmMkLst>
              <pc226:cmRplyChg chg="add">
                <pc226:chgData name="Smorawski, Blazej" userId="a86ce46e-21f0-480b-9cf8-5f7996fd228a" providerId="ADAL" clId="{2EA9242F-DB52-430D-9A46-FDAE3FF8AB7B}" dt="2024-06-28T08:49:35.232" v="214"/>
                <pc2:cmRplyMkLst xmlns:pc2="http://schemas.microsoft.com/office/powerpoint/2019/9/main/command">
                  <pc:docMk/>
                  <pc:sldMk cId="1093211806" sldId="2147471950"/>
                  <pc2:cmMk id="{4EF41853-652D-4D37-9989-4E97C28D8A68}"/>
                  <pc2:cmRplyMk id="{8944A40D-A283-4607-BA4E-84F797C5DD5D}"/>
                </pc2:cmRplyMkLst>
              </pc226:cmRplyChg>
            </pc226:cmChg>
            <pc226:cmChg xmlns:pc226="http://schemas.microsoft.com/office/powerpoint/2022/06/main/command" chg="">
              <pc226:chgData name="Smorawski, Blazej" userId="a86ce46e-21f0-480b-9cf8-5f7996fd228a" providerId="ADAL" clId="{2EA9242F-DB52-430D-9A46-FDAE3FF8AB7B}" dt="2024-06-28T08:49:50.226" v="215"/>
              <pc2:cmMkLst xmlns:pc2="http://schemas.microsoft.com/office/powerpoint/2019/9/main/command">
                <pc:docMk/>
                <pc:sldMk cId="1093211806" sldId="2147471950"/>
                <pc2:cmMk id="{75849357-70AC-40D3-A87F-AC46E38D245E}"/>
              </pc2:cmMkLst>
              <pc226:cmRplyChg chg="add">
                <pc226:chgData name="Smorawski, Blazej" userId="a86ce46e-21f0-480b-9cf8-5f7996fd228a" providerId="ADAL" clId="{2EA9242F-DB52-430D-9A46-FDAE3FF8AB7B}" dt="2024-06-28T08:49:50.226" v="215"/>
                <pc2:cmRplyMkLst xmlns:pc2="http://schemas.microsoft.com/office/powerpoint/2019/9/main/command">
                  <pc:docMk/>
                  <pc:sldMk cId="1093211806" sldId="2147471950"/>
                  <pc2:cmMk id="{75849357-70AC-40D3-A87F-AC46E38D245E}"/>
                  <pc2:cmRplyMk id="{8F1F9FAC-483E-42E9-9D8C-8EE5005AFC6A}"/>
                </pc2:cmRplyMkLst>
              </pc226:cmRplyChg>
            </pc226:cmChg>
          </p:ext>
        </pc:extLst>
      </pc:sldChg>
      <pc:sldChg chg="addSp delSp mod modCm">
        <pc:chgData name="Smorawski, Blazej" userId="a86ce46e-21f0-480b-9cf8-5f7996fd228a" providerId="ADAL" clId="{2EA9242F-DB52-430D-9A46-FDAE3FF8AB7B}" dt="2024-06-28T08:48:37.561" v="213"/>
        <pc:sldMkLst>
          <pc:docMk/>
          <pc:sldMk cId="1884400341" sldId="2147471957"/>
        </pc:sldMkLst>
        <pc:picChg chg="add del">
          <ac:chgData name="Smorawski, Blazej" userId="a86ce46e-21f0-480b-9cf8-5f7996fd228a" providerId="ADAL" clId="{2EA9242F-DB52-430D-9A46-FDAE3FF8AB7B}" dt="2024-06-28T08:48:24.619" v="212" actId="22"/>
          <ac:picMkLst>
            <pc:docMk/>
            <pc:sldMk cId="1884400341" sldId="2147471957"/>
            <ac:picMk id="3" creationId="{4338B80B-9F8D-12E4-8C21-38867EC5004D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Smorawski, Blazej" userId="a86ce46e-21f0-480b-9cf8-5f7996fd228a" providerId="ADAL" clId="{2EA9242F-DB52-430D-9A46-FDAE3FF8AB7B}" dt="2024-06-28T08:48:37.561" v="213"/>
              <pc2:cmMkLst xmlns:pc2="http://schemas.microsoft.com/office/powerpoint/2019/9/main/command">
                <pc:docMk/>
                <pc:sldMk cId="1884400341" sldId="2147471957"/>
                <pc2:cmMk id="{6C94D0DE-AB79-8043-99EC-2F0A31199ABA}"/>
              </pc2:cmMkLst>
              <pc226:cmRplyChg chg="add">
                <pc226:chgData name="Smorawski, Blazej" userId="a86ce46e-21f0-480b-9cf8-5f7996fd228a" providerId="ADAL" clId="{2EA9242F-DB52-430D-9A46-FDAE3FF8AB7B}" dt="2024-06-28T08:48:37.561" v="213"/>
                <pc2:cmRplyMkLst xmlns:pc2="http://schemas.microsoft.com/office/powerpoint/2019/9/main/command">
                  <pc:docMk/>
                  <pc:sldMk cId="1884400341" sldId="2147471957"/>
                  <pc2:cmMk id="{6C94D0DE-AB79-8043-99EC-2F0A31199ABA}"/>
                  <pc2:cmRplyMk id="{6D93A43C-1A28-4E18-9D53-AD25FEF0FABD}"/>
                </pc2:cmRplyMkLst>
              </pc226:cmRplyChg>
            </pc226:cmChg>
          </p:ext>
        </pc:extLst>
      </pc:sldChg>
      <pc:sldChg chg="modNotesTx">
        <pc:chgData name="Smorawski, Blazej" userId="a86ce46e-21f0-480b-9cf8-5f7996fd228a" providerId="ADAL" clId="{2EA9242F-DB52-430D-9A46-FDAE3FF8AB7B}" dt="2024-06-28T09:14:18.490" v="372" actId="20577"/>
        <pc:sldMkLst>
          <pc:docMk/>
          <pc:sldMk cId="3160744739" sldId="2147471958"/>
        </pc:sldMkLst>
      </pc:sldChg>
      <pc:sldChg chg="modCm">
        <pc:chgData name="Smorawski, Blazej" userId="a86ce46e-21f0-480b-9cf8-5f7996fd228a" providerId="ADAL" clId="{2EA9242F-DB52-430D-9A46-FDAE3FF8AB7B}" dt="2024-06-28T08:47:27.207" v="210"/>
        <pc:sldMkLst>
          <pc:docMk/>
          <pc:sldMk cId="2337055958" sldId="214747196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 modRxn">
              <pc226:chgData name="Smorawski, Blazej" userId="a86ce46e-21f0-480b-9cf8-5f7996fd228a" providerId="ADAL" clId="{2EA9242F-DB52-430D-9A46-FDAE3FF8AB7B}" dt="2024-06-28T08:47:27.207" v="210"/>
              <pc2:cmMkLst xmlns:pc2="http://schemas.microsoft.com/office/powerpoint/2019/9/main/command">
                <pc:docMk/>
                <pc:sldMk cId="2337055958" sldId="2147471968"/>
                <pc2:cmMk id="{59000087-CD70-3E4F-A0A8-21911B8939AD}"/>
              </pc2:cmMkLst>
            </pc226:cmChg>
          </p:ext>
        </pc:extLst>
      </pc:sldChg>
      <pc:sldChg chg="modSp mod modCm">
        <pc:chgData name="Smorawski, Blazej" userId="a86ce46e-21f0-480b-9cf8-5f7996fd228a" providerId="ADAL" clId="{2EA9242F-DB52-430D-9A46-FDAE3FF8AB7B}" dt="2024-06-27T17:06:25.332" v="209"/>
        <pc:sldMkLst>
          <pc:docMk/>
          <pc:sldMk cId="225360948" sldId="2147471969"/>
        </pc:sldMkLst>
        <pc:spChg chg="mod">
          <ac:chgData name="Smorawski, Blazej" userId="a86ce46e-21f0-480b-9cf8-5f7996fd228a" providerId="ADAL" clId="{2EA9242F-DB52-430D-9A46-FDAE3FF8AB7B}" dt="2024-06-27T17:04:55.892" v="208" actId="20577"/>
          <ac:spMkLst>
            <pc:docMk/>
            <pc:sldMk cId="225360948" sldId="2147471969"/>
            <ac:spMk id="3" creationId="{E384456D-4C67-6E58-D182-EE94222E9A2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Smorawski, Blazej" userId="a86ce46e-21f0-480b-9cf8-5f7996fd228a" providerId="ADAL" clId="{2EA9242F-DB52-430D-9A46-FDAE3FF8AB7B}" dt="2024-06-27T17:06:25.332" v="209"/>
              <pc2:cmMkLst xmlns:pc2="http://schemas.microsoft.com/office/powerpoint/2019/9/main/command">
                <pc:docMk/>
                <pc:sldMk cId="225360948" sldId="2147471969"/>
                <pc2:cmMk id="{135E18DF-FEF9-4178-8079-7AF3F45E8DB5}"/>
              </pc2:cmMkLst>
              <pc226:cmRplyChg chg="add">
                <pc226:chgData name="Smorawski, Blazej" userId="a86ce46e-21f0-480b-9cf8-5f7996fd228a" providerId="ADAL" clId="{2EA9242F-DB52-430D-9A46-FDAE3FF8AB7B}" dt="2024-06-27T17:06:25.332" v="209"/>
                <pc2:cmRplyMkLst xmlns:pc2="http://schemas.microsoft.com/office/powerpoint/2019/9/main/command">
                  <pc:docMk/>
                  <pc:sldMk cId="225360948" sldId="2147471969"/>
                  <pc2:cmMk id="{135E18DF-FEF9-4178-8079-7AF3F45E8DB5}"/>
                  <pc2:cmRplyMk id="{E425D4B4-1714-4331-84BE-1A42C95BBD1F}"/>
                </pc2:cmRplyMkLst>
              </pc226:cmRplyChg>
            </pc226:cmChg>
          </p:ext>
        </pc:extLst>
      </pc:sldChg>
    </pc:docChg>
  </pc:docChgLst>
  <pc:docChgLst>
    <pc:chgData name="Garzaran, Maria" userId="1c9eb0e2-8b98-46ac-afb3-4197fc488ee3" providerId="ADAL" clId="{20E3319D-EF85-C847-AE74-51BB96A3877A}"/>
    <pc:docChg chg="undo custSel addSld modSld sldOrd">
      <pc:chgData name="Garzaran, Maria" userId="1c9eb0e2-8b98-46ac-afb3-4197fc488ee3" providerId="ADAL" clId="{20E3319D-EF85-C847-AE74-51BB96A3877A}" dt="2024-07-11T21:51:06.471" v="1471" actId="13926"/>
      <pc:docMkLst>
        <pc:docMk/>
      </pc:docMkLst>
      <pc:sldChg chg="modSp mod">
        <pc:chgData name="Garzaran, Maria" userId="1c9eb0e2-8b98-46ac-afb3-4197fc488ee3" providerId="ADAL" clId="{20E3319D-EF85-C847-AE74-51BB96A3877A}" dt="2024-07-11T20:13:47.874" v="897" actId="20577"/>
        <pc:sldMkLst>
          <pc:docMk/>
          <pc:sldMk cId="1806893806" sldId="2147308021"/>
        </pc:sldMkLst>
        <pc:spChg chg="mod">
          <ac:chgData name="Garzaran, Maria" userId="1c9eb0e2-8b98-46ac-afb3-4197fc488ee3" providerId="ADAL" clId="{20E3319D-EF85-C847-AE74-51BB96A3877A}" dt="2024-07-11T20:13:47.874" v="897" actId="20577"/>
          <ac:spMkLst>
            <pc:docMk/>
            <pc:sldMk cId="1806893806" sldId="2147308021"/>
            <ac:spMk id="5" creationId="{AB933794-CABF-497A-B06C-4B4B6C76168B}"/>
          </ac:spMkLst>
        </pc:spChg>
      </pc:sldChg>
      <pc:sldChg chg="modSp mod">
        <pc:chgData name="Garzaran, Maria" userId="1c9eb0e2-8b98-46ac-afb3-4197fc488ee3" providerId="ADAL" clId="{20E3319D-EF85-C847-AE74-51BB96A3877A}" dt="2024-07-11T20:55:11.385" v="944" actId="20577"/>
        <pc:sldMkLst>
          <pc:docMk/>
          <pc:sldMk cId="1093211806" sldId="2147471950"/>
        </pc:sldMkLst>
        <pc:graphicFrameChg chg="mod modGraphic">
          <ac:chgData name="Garzaran, Maria" userId="1c9eb0e2-8b98-46ac-afb3-4197fc488ee3" providerId="ADAL" clId="{20E3319D-EF85-C847-AE74-51BB96A3877A}" dt="2024-07-11T20:55:11.385" v="944" actId="20577"/>
          <ac:graphicFrameMkLst>
            <pc:docMk/>
            <pc:sldMk cId="1093211806" sldId="2147471950"/>
            <ac:graphicFrameMk id="7" creationId="{F47D8198-186A-CE85-1F23-E576CCA6748E}"/>
          </ac:graphicFrameMkLst>
        </pc:graphicFrameChg>
      </pc:sldChg>
      <pc:sldChg chg="addSp modSp mod modNotesTx">
        <pc:chgData name="Garzaran, Maria" userId="1c9eb0e2-8b98-46ac-afb3-4197fc488ee3" providerId="ADAL" clId="{20E3319D-EF85-C847-AE74-51BB96A3877A}" dt="2024-07-11T21:51:06.471" v="1471" actId="13926"/>
        <pc:sldMkLst>
          <pc:docMk/>
          <pc:sldMk cId="3108312522" sldId="2147471951"/>
        </pc:sldMkLst>
        <pc:spChg chg="add mod">
          <ac:chgData name="Garzaran, Maria" userId="1c9eb0e2-8b98-46ac-afb3-4197fc488ee3" providerId="ADAL" clId="{20E3319D-EF85-C847-AE74-51BB96A3877A}" dt="2024-07-11T21:48:15.743" v="1364" actId="207"/>
          <ac:spMkLst>
            <pc:docMk/>
            <pc:sldMk cId="3108312522" sldId="2147471951"/>
            <ac:spMk id="3" creationId="{F65282C4-028C-F7DB-6983-496AFB3A9909}"/>
          </ac:spMkLst>
        </pc:spChg>
        <pc:graphicFrameChg chg="mod modGraphic">
          <ac:chgData name="Garzaran, Maria" userId="1c9eb0e2-8b98-46ac-afb3-4197fc488ee3" providerId="ADAL" clId="{20E3319D-EF85-C847-AE74-51BB96A3877A}" dt="2024-07-11T21:51:06.471" v="1471" actId="13926"/>
          <ac:graphicFrameMkLst>
            <pc:docMk/>
            <pc:sldMk cId="3108312522" sldId="2147471951"/>
            <ac:graphicFrameMk id="4" creationId="{383696E7-FB6B-0D09-8328-1D030774BE19}"/>
          </ac:graphicFrameMkLst>
        </pc:graphicFrameChg>
      </pc:sldChg>
      <pc:sldChg chg="addSp modSp mod addCm modCm">
        <pc:chgData name="Garzaran, Maria" userId="1c9eb0e2-8b98-46ac-afb3-4197fc488ee3" providerId="ADAL" clId="{20E3319D-EF85-C847-AE74-51BB96A3877A}" dt="2024-07-11T20:52:05.202" v="926"/>
        <pc:sldMkLst>
          <pc:docMk/>
          <pc:sldMk cId="1884400341" sldId="2147471957"/>
        </pc:sldMkLst>
        <pc:spChg chg="add mod">
          <ac:chgData name="Garzaran, Maria" userId="1c9eb0e2-8b98-46ac-afb3-4197fc488ee3" providerId="ADAL" clId="{20E3319D-EF85-C847-AE74-51BB96A3877A}" dt="2024-07-01T19:56:29.748" v="283" actId="122"/>
          <ac:spMkLst>
            <pc:docMk/>
            <pc:sldMk cId="1884400341" sldId="2147471957"/>
            <ac:spMk id="2" creationId="{7AD9B5D8-66E8-4215-366E-11713B108E26}"/>
          </ac:spMkLst>
        </pc:spChg>
        <pc:graphicFrameChg chg="mod modGraphic">
          <ac:chgData name="Garzaran, Maria" userId="1c9eb0e2-8b98-46ac-afb3-4197fc488ee3" providerId="ADAL" clId="{20E3319D-EF85-C847-AE74-51BB96A3877A}" dt="2024-07-11T20:52:05.202" v="926"/>
          <ac:graphicFrameMkLst>
            <pc:docMk/>
            <pc:sldMk cId="1884400341" sldId="2147471957"/>
            <ac:graphicFrameMk id="7" creationId="{F47D8198-186A-CE85-1F23-E576CCA6748E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Garzaran, Maria" userId="1c9eb0e2-8b98-46ac-afb3-4197fc488ee3" providerId="ADAL" clId="{20E3319D-EF85-C847-AE74-51BB96A3877A}" dt="2024-06-28T04:10:16.742" v="4"/>
              <pc2:cmMkLst xmlns:pc2="http://schemas.microsoft.com/office/powerpoint/2019/9/main/command">
                <pc:docMk/>
                <pc:sldMk cId="1884400341" sldId="2147471957"/>
                <pc2:cmMk id="{5C920717-1CD6-DE4A-85B6-60093FC97F92}"/>
              </pc2:cmMkLst>
            </pc226:cmChg>
            <pc226:cmChg xmlns:pc226="http://schemas.microsoft.com/office/powerpoint/2022/06/main/command" chg="mod">
              <pc226:chgData name="Garzaran, Maria" userId="1c9eb0e2-8b98-46ac-afb3-4197fc488ee3" providerId="ADAL" clId="{20E3319D-EF85-C847-AE74-51BB96A3877A}" dt="2024-07-01T19:51:28.380" v="84" actId="20577"/>
              <pc2:cmMkLst xmlns:pc2="http://schemas.microsoft.com/office/powerpoint/2019/9/main/command">
                <pc:docMk/>
                <pc:sldMk cId="1884400341" sldId="2147471957"/>
                <pc2:cmMk id="{11210980-D582-4F3A-9D51-DD20322336BB}"/>
              </pc2:cmMkLst>
            </pc226:cmChg>
            <pc226:cmChg xmlns:pc226="http://schemas.microsoft.com/office/powerpoint/2022/06/main/command" chg="mod">
              <pc226:chgData name="Garzaran, Maria" userId="1c9eb0e2-8b98-46ac-afb3-4197fc488ee3" providerId="ADAL" clId="{20E3319D-EF85-C847-AE74-51BB96A3877A}" dt="2024-07-01T20:02:07.095" v="335" actId="20577"/>
              <pc2:cmMkLst xmlns:pc2="http://schemas.microsoft.com/office/powerpoint/2019/9/main/command">
                <pc:docMk/>
                <pc:sldMk cId="1884400341" sldId="2147471957"/>
                <pc2:cmMk id="{7254B9C1-D0B1-485E-88A6-A53DD62558DE}"/>
              </pc2:cmMkLst>
            </pc226:cmChg>
            <pc226:cmChg xmlns:pc226="http://schemas.microsoft.com/office/powerpoint/2022/06/main/command" chg="add">
              <pc226:chgData name="Garzaran, Maria" userId="1c9eb0e2-8b98-46ac-afb3-4197fc488ee3" providerId="ADAL" clId="{20E3319D-EF85-C847-AE74-51BB96A3877A}" dt="2024-06-28T04:09:42.247" v="3"/>
              <pc2:cmMkLst xmlns:pc2="http://schemas.microsoft.com/office/powerpoint/2019/9/main/command">
                <pc:docMk/>
                <pc:sldMk cId="1884400341" sldId="2147471957"/>
                <pc2:cmMk id="{6C94D0DE-AB79-8043-99EC-2F0A31199ABA}"/>
              </pc2:cmMkLst>
              <pc226:cmRplyChg chg="add">
                <pc226:chgData name="Garzaran, Maria" userId="1c9eb0e2-8b98-46ac-afb3-4197fc488ee3" providerId="ADAL" clId="{20E3319D-EF85-C847-AE74-51BB96A3877A}" dt="2024-06-28T04:09:42.247" v="3"/>
                <pc2:cmRplyMkLst xmlns:pc2="http://schemas.microsoft.com/office/powerpoint/2019/9/main/command">
                  <pc:docMk/>
                  <pc:sldMk cId="1884400341" sldId="2147471957"/>
                  <pc2:cmMk id="{6C94D0DE-AB79-8043-99EC-2F0A31199ABA}"/>
                  <pc2:cmRplyMk id="{BDD07A90-C997-2445-8C7D-C0CFD0AA2EAF}"/>
                </pc2:cmRplyMkLst>
              </pc226:cmRplyChg>
            </pc226:cmChg>
            <pc226:cmChg xmlns:pc226="http://schemas.microsoft.com/office/powerpoint/2022/06/main/command" chg="add">
              <pc226:chgData name="Garzaran, Maria" userId="1c9eb0e2-8b98-46ac-afb3-4197fc488ee3" providerId="ADAL" clId="{20E3319D-EF85-C847-AE74-51BB96A3877A}" dt="2024-06-28T04:05:57.469" v="1"/>
              <pc2:cmMkLst xmlns:pc2="http://schemas.microsoft.com/office/powerpoint/2019/9/main/command">
                <pc:docMk/>
                <pc:sldMk cId="1884400341" sldId="2147471957"/>
                <pc2:cmMk id="{6D6173FA-1CB6-A34F-B3E5-9B04C8732E2E}"/>
              </pc2:cmMkLst>
            </pc226:cmChg>
          </p:ext>
        </pc:extLst>
      </pc:sldChg>
      <pc:sldChg chg="modSp mod">
        <pc:chgData name="Garzaran, Maria" userId="1c9eb0e2-8b98-46ac-afb3-4197fc488ee3" providerId="ADAL" clId="{20E3319D-EF85-C847-AE74-51BB96A3877A}" dt="2024-07-11T21:49:19.543" v="1470" actId="20577"/>
        <pc:sldMkLst>
          <pc:docMk/>
          <pc:sldMk cId="3160744739" sldId="2147471958"/>
        </pc:sldMkLst>
        <pc:spChg chg="mod">
          <ac:chgData name="Garzaran, Maria" userId="1c9eb0e2-8b98-46ac-afb3-4197fc488ee3" providerId="ADAL" clId="{20E3319D-EF85-C847-AE74-51BB96A3877A}" dt="2024-07-11T21:49:19.543" v="1470" actId="20577"/>
          <ac:spMkLst>
            <pc:docMk/>
            <pc:sldMk cId="3160744739" sldId="2147471958"/>
            <ac:spMk id="2" creationId="{5852BF73-2B74-C75F-EB8F-4675C448D42D}"/>
          </ac:spMkLst>
        </pc:spChg>
      </pc:sldChg>
      <pc:sldChg chg="modSp mod addCm">
        <pc:chgData name="Garzaran, Maria" userId="1c9eb0e2-8b98-46ac-afb3-4197fc488ee3" providerId="ADAL" clId="{20E3319D-EF85-C847-AE74-51BB96A3877A}" dt="2024-07-11T21:42:59.876" v="1136" actId="108"/>
        <pc:sldMkLst>
          <pc:docMk/>
          <pc:sldMk cId="2337055958" sldId="2147471968"/>
        </pc:sldMkLst>
        <pc:spChg chg="mod">
          <ac:chgData name="Garzaran, Maria" userId="1c9eb0e2-8b98-46ac-afb3-4197fc488ee3" providerId="ADAL" clId="{20E3319D-EF85-C847-AE74-51BB96A3877A}" dt="2024-07-11T21:42:59.876" v="1136" actId="108"/>
          <ac:spMkLst>
            <pc:docMk/>
            <pc:sldMk cId="2337055958" sldId="2147471968"/>
            <ac:spMk id="3" creationId="{DAD15F2E-98BF-FCC5-B77A-654F6D8552C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Garzaran, Maria" userId="1c9eb0e2-8b98-46ac-afb3-4197fc488ee3" providerId="ADAL" clId="{20E3319D-EF85-C847-AE74-51BB96A3877A}" dt="2024-06-28T04:04:19.185" v="0"/>
              <pc2:cmMkLst xmlns:pc2="http://schemas.microsoft.com/office/powerpoint/2019/9/main/command">
                <pc:docMk/>
                <pc:sldMk cId="2337055958" sldId="2147471968"/>
                <pc2:cmMk id="{59000087-CD70-3E4F-A0A8-21911B8939AD}"/>
              </pc2:cmMkLst>
            </pc226:cmChg>
          </p:ext>
        </pc:extLst>
      </pc:sldChg>
      <pc:sldChg chg="modSp mod ord">
        <pc:chgData name="Garzaran, Maria" userId="1c9eb0e2-8b98-46ac-afb3-4197fc488ee3" providerId="ADAL" clId="{20E3319D-EF85-C847-AE74-51BB96A3877A}" dt="2024-07-11T21:42:30.296" v="1134" actId="20577"/>
        <pc:sldMkLst>
          <pc:docMk/>
          <pc:sldMk cId="225360948" sldId="2147471969"/>
        </pc:sldMkLst>
        <pc:spChg chg="mod">
          <ac:chgData name="Garzaran, Maria" userId="1c9eb0e2-8b98-46ac-afb3-4197fc488ee3" providerId="ADAL" clId="{20E3319D-EF85-C847-AE74-51BB96A3877A}" dt="2024-07-11T21:42:30.296" v="1134" actId="20577"/>
          <ac:spMkLst>
            <pc:docMk/>
            <pc:sldMk cId="225360948" sldId="2147471969"/>
            <ac:spMk id="2" creationId="{A3D2F4BF-3A82-C178-4451-6C59D556D93C}"/>
          </ac:spMkLst>
        </pc:spChg>
      </pc:sldChg>
      <pc:sldChg chg="addSp delSp modSp add mod">
        <pc:chgData name="Garzaran, Maria" userId="1c9eb0e2-8b98-46ac-afb3-4197fc488ee3" providerId="ADAL" clId="{20E3319D-EF85-C847-AE74-51BB96A3877A}" dt="2024-07-11T21:48:30.255" v="1378" actId="20577"/>
        <pc:sldMkLst>
          <pc:docMk/>
          <pc:sldMk cId="1732515156" sldId="2147471970"/>
        </pc:sldMkLst>
        <pc:spChg chg="del">
          <ac:chgData name="Garzaran, Maria" userId="1c9eb0e2-8b98-46ac-afb3-4197fc488ee3" providerId="ADAL" clId="{20E3319D-EF85-C847-AE74-51BB96A3877A}" dt="2024-07-01T20:07:19.096" v="517" actId="478"/>
          <ac:spMkLst>
            <pc:docMk/>
            <pc:sldMk cId="1732515156" sldId="2147471970"/>
            <ac:spMk id="2" creationId="{5852BF73-2B74-C75F-EB8F-4675C448D42D}"/>
          </ac:spMkLst>
        </pc:spChg>
        <pc:graphicFrameChg chg="add mod modGraphic">
          <ac:chgData name="Garzaran, Maria" userId="1c9eb0e2-8b98-46ac-afb3-4197fc488ee3" providerId="ADAL" clId="{20E3319D-EF85-C847-AE74-51BB96A3877A}" dt="2024-07-11T21:48:30.255" v="1378" actId="20577"/>
          <ac:graphicFrameMkLst>
            <pc:docMk/>
            <pc:sldMk cId="1732515156" sldId="2147471970"/>
            <ac:graphicFrameMk id="3" creationId="{46875AC2-4A7E-0E44-466C-1E430780DBBD}"/>
          </ac:graphicFrameMkLst>
        </pc:graphicFrameChg>
        <pc:graphicFrameChg chg="mod modGraphic">
          <ac:chgData name="Garzaran, Maria" userId="1c9eb0e2-8b98-46ac-afb3-4197fc488ee3" providerId="ADAL" clId="{20E3319D-EF85-C847-AE74-51BB96A3877A}" dt="2024-07-11T20:56:42.916" v="948" actId="108"/>
          <ac:graphicFrameMkLst>
            <pc:docMk/>
            <pc:sldMk cId="1732515156" sldId="2147471970"/>
            <ac:graphicFrameMk id="7" creationId="{F47D8198-186A-CE85-1F23-E576CCA6748E}"/>
          </ac:graphicFrameMkLst>
        </pc:graphicFrameChg>
      </pc:sldChg>
      <pc:sldChg chg="modSp new mod">
        <pc:chgData name="Garzaran, Maria" userId="1c9eb0e2-8b98-46ac-afb3-4197fc488ee3" providerId="ADAL" clId="{20E3319D-EF85-C847-AE74-51BB96A3877A}" dt="2024-07-01T20:13:44.709" v="887" actId="20577"/>
        <pc:sldMkLst>
          <pc:docMk/>
          <pc:sldMk cId="2198047082" sldId="2147471971"/>
        </pc:sldMkLst>
        <pc:spChg chg="mod">
          <ac:chgData name="Garzaran, Maria" userId="1c9eb0e2-8b98-46ac-afb3-4197fc488ee3" providerId="ADAL" clId="{20E3319D-EF85-C847-AE74-51BB96A3877A}" dt="2024-07-01T20:13:18.466" v="790" actId="20577"/>
          <ac:spMkLst>
            <pc:docMk/>
            <pc:sldMk cId="2198047082" sldId="2147471971"/>
            <ac:spMk id="2" creationId="{30C17879-780E-A00B-7014-27C6C62621E9}"/>
          </ac:spMkLst>
        </pc:spChg>
        <pc:spChg chg="mod">
          <ac:chgData name="Garzaran, Maria" userId="1c9eb0e2-8b98-46ac-afb3-4197fc488ee3" providerId="ADAL" clId="{20E3319D-EF85-C847-AE74-51BB96A3877A}" dt="2024-07-01T20:13:44.709" v="887" actId="20577"/>
          <ac:spMkLst>
            <pc:docMk/>
            <pc:sldMk cId="2198047082" sldId="2147471971"/>
            <ac:spMk id="3" creationId="{6C7EEACB-561C-40F0-043D-BC13556B8170}"/>
          </ac:spMkLst>
        </pc:spChg>
      </pc:sldChg>
    </pc:docChg>
  </pc:docChgLst>
  <pc:docChgLst>
    <pc:chgData name="Smorawski, Blazej" userId="S::blazej.smorawski@intel.com::a86ce46e-21f0-480b-9cf8-5f7996fd228a" providerId="AD" clId="Web-{BC79E18E-A58B-490F-BCF0-89B567CEA472}"/>
    <pc:docChg chg="mod">
      <pc:chgData name="Smorawski, Blazej" userId="S::blazej.smorawski@intel.com::a86ce46e-21f0-480b-9cf8-5f7996fd228a" providerId="AD" clId="Web-{BC79E18E-A58B-490F-BCF0-89B567CEA472}" dt="2024-06-27T16:52:59.412" v="7"/>
      <pc:docMkLst>
        <pc:docMk/>
      </pc:docMkLst>
      <pc:sldChg chg="addCm">
        <pc:chgData name="Smorawski, Blazej" userId="S::blazej.smorawski@intel.com::a86ce46e-21f0-480b-9cf8-5f7996fd228a" providerId="AD" clId="Web-{BC79E18E-A58B-490F-BCF0-89B567CEA472}" dt="2024-06-27T16:52:59.412" v="7"/>
        <pc:sldMkLst>
          <pc:docMk/>
          <pc:sldMk cId="1093211806" sldId="21474719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morawski, Blazej" userId="S::blazej.smorawski@intel.com::a86ce46e-21f0-480b-9cf8-5f7996fd228a" providerId="AD" clId="Web-{BC79E18E-A58B-490F-BCF0-89B567CEA472}" dt="2024-06-27T16:52:35.380" v="6"/>
              <pc2:cmMkLst xmlns:pc2="http://schemas.microsoft.com/office/powerpoint/2019/9/main/command">
                <pc:docMk/>
                <pc:sldMk cId="1093211806" sldId="2147471950"/>
                <pc2:cmMk id="{4EF41853-652D-4D37-9989-4E97C28D8A68}"/>
              </pc2:cmMkLst>
            </pc226:cmChg>
            <pc226:cmChg xmlns:pc226="http://schemas.microsoft.com/office/powerpoint/2022/06/main/command" chg="add">
              <pc226:chgData name="Smorawski, Blazej" userId="S::blazej.smorawski@intel.com::a86ce46e-21f0-480b-9cf8-5f7996fd228a" providerId="AD" clId="Web-{BC79E18E-A58B-490F-BCF0-89B567CEA472}" dt="2024-06-27T16:52:59.412" v="7"/>
              <pc2:cmMkLst xmlns:pc2="http://schemas.microsoft.com/office/powerpoint/2019/9/main/command">
                <pc:docMk/>
                <pc:sldMk cId="1093211806" sldId="2147471950"/>
                <pc2:cmMk id="{75849357-70AC-40D3-A87F-AC46E38D245E}"/>
              </pc2:cmMkLst>
            </pc226:cmChg>
          </p:ext>
        </pc:extLst>
      </pc:sldChg>
      <pc:sldChg chg="addCm">
        <pc:chgData name="Smorawski, Blazej" userId="S::blazej.smorawski@intel.com::a86ce46e-21f0-480b-9cf8-5f7996fd228a" providerId="AD" clId="Web-{BC79E18E-A58B-490F-BCF0-89B567CEA472}" dt="2024-06-27T16:51:54.411" v="5"/>
        <pc:sldMkLst>
          <pc:docMk/>
          <pc:sldMk cId="1884400341" sldId="214747195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morawski, Blazej" userId="S::blazej.smorawski@intel.com::a86ce46e-21f0-480b-9cf8-5f7996fd228a" providerId="AD" clId="Web-{BC79E18E-A58B-490F-BCF0-89B567CEA472}" dt="2024-06-27T16:51:07.318" v="4"/>
              <pc2:cmMkLst xmlns:pc2="http://schemas.microsoft.com/office/powerpoint/2019/9/main/command">
                <pc:docMk/>
                <pc:sldMk cId="1884400341" sldId="2147471957"/>
                <pc2:cmMk id="{11210980-D582-4F3A-9D51-DD20322336BB}"/>
              </pc2:cmMkLst>
            </pc226:cmChg>
            <pc226:cmChg xmlns:pc226="http://schemas.microsoft.com/office/powerpoint/2022/06/main/command" chg="add">
              <pc226:chgData name="Smorawski, Blazej" userId="S::blazej.smorawski@intel.com::a86ce46e-21f0-480b-9cf8-5f7996fd228a" providerId="AD" clId="Web-{BC79E18E-A58B-490F-BCF0-89B567CEA472}" dt="2024-06-27T16:51:54.411" v="5"/>
              <pc2:cmMkLst xmlns:pc2="http://schemas.microsoft.com/office/powerpoint/2019/9/main/command">
                <pc:docMk/>
                <pc:sldMk cId="1884400341" sldId="2147471957"/>
                <pc2:cmMk id="{7254B9C1-D0B1-485E-88A6-A53DD62558DE}"/>
              </pc2:cmMkLst>
            </pc226:cmChg>
          </p:ext>
        </pc:extLst>
      </pc:sldChg>
      <pc:sldChg chg="addCm delCm">
        <pc:chgData name="Smorawski, Blazej" userId="S::blazej.smorawski@intel.com::a86ce46e-21f0-480b-9cf8-5f7996fd228a" providerId="AD" clId="Web-{BC79E18E-A58B-490F-BCF0-89B567CEA472}" dt="2024-06-27T16:48:33.223" v="2"/>
        <pc:sldMkLst>
          <pc:docMk/>
          <pc:sldMk cId="2337055958" sldId="214747196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Smorawski, Blazej" userId="S::blazej.smorawski@intel.com::a86ce46e-21f0-480b-9cf8-5f7996fd228a" providerId="AD" clId="Web-{BC79E18E-A58B-490F-BCF0-89B567CEA472}" dt="2024-06-27T16:48:33.223" v="2"/>
              <pc2:cmMkLst xmlns:pc2="http://schemas.microsoft.com/office/powerpoint/2019/9/main/command">
                <pc:docMk/>
                <pc:sldMk cId="2337055958" sldId="2147471968"/>
                <pc2:cmMk id="{AA2188CA-BB2D-4966-851D-7B4126DCCC89}"/>
              </pc2:cmMkLst>
            </pc226:cmChg>
          </p:ext>
        </pc:extLst>
      </pc:sldChg>
      <pc:sldChg chg="addCm">
        <pc:chgData name="Smorawski, Blazej" userId="S::blazej.smorawski@intel.com::a86ce46e-21f0-480b-9cf8-5f7996fd228a" providerId="AD" clId="Web-{BC79E18E-A58B-490F-BCF0-89B567CEA472}" dt="2024-06-27T16:49:41.817" v="3"/>
        <pc:sldMkLst>
          <pc:docMk/>
          <pc:sldMk cId="225360948" sldId="214747196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morawski, Blazej" userId="S::blazej.smorawski@intel.com::a86ce46e-21f0-480b-9cf8-5f7996fd228a" providerId="AD" clId="Web-{BC79E18E-A58B-490F-BCF0-89B567CEA472}" dt="2024-06-27T16:49:41.817" v="3"/>
              <pc2:cmMkLst xmlns:pc2="http://schemas.microsoft.com/office/powerpoint/2019/9/main/command">
                <pc:docMk/>
                <pc:sldMk cId="225360948" sldId="2147471969"/>
                <pc2:cmMk id="{135E18DF-FEF9-4178-8079-7AF3F45E8DB5}"/>
              </pc2:cmMkLst>
            </pc226:cmChg>
          </p:ext>
        </pc:extLst>
      </pc:sldChg>
    </pc:docChg>
  </pc:docChgLst>
  <pc:docChgLst>
    <pc:chgData clId="Web-{9D1FCD78-9774-4BC1-AA2A-67D2B1C2F1BF}"/>
    <pc:docChg chg="mod">
      <pc:chgData name="" userId="" providerId="" clId="Web-{9D1FCD78-9774-4BC1-AA2A-67D2B1C2F1BF}" dt="2024-06-27T16:54:27.069" v="1"/>
      <pc:docMkLst>
        <pc:docMk/>
      </pc:docMkLst>
      <pc:sldChg chg="modCm">
        <pc:chgData name="" userId="" providerId="" clId="Web-{9D1FCD78-9774-4BC1-AA2A-67D2B1C2F1BF}" dt="2024-06-27T16:54:27.069" v="1"/>
        <pc:sldMkLst>
          <pc:docMk/>
          <pc:sldMk cId="225360948" sldId="214747196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" userId="" providerId="" clId="Web-{9D1FCD78-9774-4BC1-AA2A-67D2B1C2F1BF}" dt="2024-06-27T16:54:27.069" v="1"/>
              <pc2:cmMkLst xmlns:pc2="http://schemas.microsoft.com/office/powerpoint/2019/9/main/command">
                <pc:docMk/>
                <pc:sldMk cId="225360948" sldId="2147471969"/>
                <pc2:cmMk id="{135E18DF-FEF9-4178-8079-7AF3F45E8DB5}"/>
              </pc2:cmMkLst>
              <pc226:cmRplyChg chg="add">
                <pc226:chgData name="" userId="" providerId="" clId="Web-{9D1FCD78-9774-4BC1-AA2A-67D2B1C2F1BF}" dt="2024-06-27T16:54:27.069" v="1"/>
                <pc2:cmRplyMkLst xmlns:pc2="http://schemas.microsoft.com/office/powerpoint/2019/9/main/command">
                  <pc:docMk/>
                  <pc:sldMk cId="225360948" sldId="2147471969"/>
                  <pc2:cmMk id="{135E18DF-FEF9-4178-8079-7AF3F45E8DB5}"/>
                  <pc2:cmRplyMk id="{7A0C0C5A-4B00-4DBD-BCA4-07C5EF73A13C}"/>
                </pc2:cmRplyMkLst>
              </pc226:cmRplyChg>
            </pc226:cmChg>
          </p:ext>
        </pc:extLst>
      </pc:sldChg>
    </pc:docChg>
  </pc:docChgLst>
  <pc:docChgLst>
    <pc:chgData name="Zheng, Gengbin" userId="0eedf1e6-00b1-44ca-917a-fbc2e121ed82" providerId="ADAL" clId="{F2432EA8-127D-41CD-B4A1-9A9DAEB25815}"/>
    <pc:docChg chg="undo redo custSel addSld delSld modSld sldOrd">
      <pc:chgData name="Zheng, Gengbin" userId="0eedf1e6-00b1-44ca-917a-fbc2e121ed82" providerId="ADAL" clId="{F2432EA8-127D-41CD-B4A1-9A9DAEB25815}" dt="2024-06-18T14:01:21.817" v="8422" actId="27918"/>
      <pc:docMkLst>
        <pc:docMk/>
      </pc:docMkLst>
      <pc:sldChg chg="modSp add del mod modTransition">
        <pc:chgData name="Zheng, Gengbin" userId="0eedf1e6-00b1-44ca-917a-fbc2e121ed82" providerId="ADAL" clId="{F2432EA8-127D-41CD-B4A1-9A9DAEB25815}" dt="2024-06-12T03:10:02.404" v="56" actId="47"/>
        <pc:sldMkLst>
          <pc:docMk/>
          <pc:sldMk cId="2621116478" sldId="256"/>
        </pc:sldMkLst>
        <pc:spChg chg="mod">
          <ac:chgData name="Zheng, Gengbin" userId="0eedf1e6-00b1-44ca-917a-fbc2e121ed82" providerId="ADAL" clId="{F2432EA8-127D-41CD-B4A1-9A9DAEB25815}" dt="2024-06-12T03:07:39.663" v="51" actId="947"/>
          <ac:spMkLst>
            <pc:docMk/>
            <pc:sldMk cId="2621116478" sldId="256"/>
            <ac:spMk id="6" creationId="{39973485-CDB2-48A3-5132-E4EF6E8D0FAA}"/>
          </ac:spMkLst>
        </pc:spChg>
        <pc:spChg chg="mod">
          <ac:chgData name="Zheng, Gengbin" userId="0eedf1e6-00b1-44ca-917a-fbc2e121ed82" providerId="ADAL" clId="{F2432EA8-127D-41CD-B4A1-9A9DAEB25815}" dt="2024-06-12T03:07:50.932" v="52" actId="947"/>
          <ac:spMkLst>
            <pc:docMk/>
            <pc:sldMk cId="2621116478" sldId="256"/>
            <ac:spMk id="7" creationId="{A1050698-CAFF-0136-5141-41E94A193311}"/>
          </ac:spMkLst>
        </pc:spChg>
        <pc:spChg chg="mod">
          <ac:chgData name="Zheng, Gengbin" userId="0eedf1e6-00b1-44ca-917a-fbc2e121ed82" providerId="ADAL" clId="{F2432EA8-127D-41CD-B4A1-9A9DAEB25815}" dt="2024-06-12T03:06:37.974" v="49" actId="947"/>
          <ac:spMkLst>
            <pc:docMk/>
            <pc:sldMk cId="2621116478" sldId="256"/>
            <ac:spMk id="8" creationId="{8BA4A063-538C-7717-5C64-C0C11719F431}"/>
          </ac:spMkLst>
        </pc:spChg>
        <pc:spChg chg="mod">
          <ac:chgData name="Zheng, Gengbin" userId="0eedf1e6-00b1-44ca-917a-fbc2e121ed82" providerId="ADAL" clId="{F2432EA8-127D-41CD-B4A1-9A9DAEB25815}" dt="2024-06-12T03:07:11.268" v="50" actId="947"/>
          <ac:spMkLst>
            <pc:docMk/>
            <pc:sldMk cId="2621116478" sldId="256"/>
            <ac:spMk id="10" creationId="{6613E3D9-ACE5-8B46-5F3A-8B4424BAA618}"/>
          </ac:spMkLst>
        </pc:spChg>
      </pc:sldChg>
      <pc:sldChg chg="del">
        <pc:chgData name="Zheng, Gengbin" userId="0eedf1e6-00b1-44ca-917a-fbc2e121ed82" providerId="ADAL" clId="{F2432EA8-127D-41CD-B4A1-9A9DAEB25815}" dt="2024-06-12T03:22:17.153" v="844" actId="47"/>
        <pc:sldMkLst>
          <pc:docMk/>
          <pc:sldMk cId="1306686851" sldId="259"/>
        </pc:sldMkLst>
      </pc:sldChg>
      <pc:sldChg chg="del">
        <pc:chgData name="Zheng, Gengbin" userId="0eedf1e6-00b1-44ca-917a-fbc2e121ed82" providerId="ADAL" clId="{F2432EA8-127D-41CD-B4A1-9A9DAEB25815}" dt="2024-06-12T03:22:17.153" v="844" actId="47"/>
        <pc:sldMkLst>
          <pc:docMk/>
          <pc:sldMk cId="1588929772" sldId="260"/>
        </pc:sldMkLst>
      </pc:sldChg>
      <pc:sldChg chg="del">
        <pc:chgData name="Zheng, Gengbin" userId="0eedf1e6-00b1-44ca-917a-fbc2e121ed82" providerId="ADAL" clId="{F2432EA8-127D-41CD-B4A1-9A9DAEB25815}" dt="2024-06-12T03:22:17.153" v="844" actId="47"/>
        <pc:sldMkLst>
          <pc:docMk/>
          <pc:sldMk cId="3134271538" sldId="262"/>
        </pc:sldMkLst>
      </pc:sldChg>
      <pc:sldChg chg="del">
        <pc:chgData name="Zheng, Gengbin" userId="0eedf1e6-00b1-44ca-917a-fbc2e121ed82" providerId="ADAL" clId="{F2432EA8-127D-41CD-B4A1-9A9DAEB25815}" dt="2024-06-12T03:22:04.022" v="843" actId="47"/>
        <pc:sldMkLst>
          <pc:docMk/>
          <pc:sldMk cId="2665345789" sldId="374"/>
        </pc:sldMkLst>
      </pc:sldChg>
      <pc:sldChg chg="del">
        <pc:chgData name="Zheng, Gengbin" userId="0eedf1e6-00b1-44ca-917a-fbc2e121ed82" providerId="ADAL" clId="{F2432EA8-127D-41CD-B4A1-9A9DAEB25815}" dt="2024-06-13T17:51:37.714" v="5853" actId="47"/>
        <pc:sldMkLst>
          <pc:docMk/>
          <pc:sldMk cId="3235325923" sldId="427"/>
        </pc:sldMkLst>
      </pc:sldChg>
      <pc:sldChg chg="del">
        <pc:chgData name="Zheng, Gengbin" userId="0eedf1e6-00b1-44ca-917a-fbc2e121ed82" providerId="ADAL" clId="{F2432EA8-127D-41CD-B4A1-9A9DAEB25815}" dt="2024-06-13T17:51:23.224" v="5850" actId="47"/>
        <pc:sldMkLst>
          <pc:docMk/>
          <pc:sldMk cId="1934249348" sldId="2131907128"/>
        </pc:sldMkLst>
      </pc:sldChg>
      <pc:sldChg chg="del">
        <pc:chgData name="Zheng, Gengbin" userId="0eedf1e6-00b1-44ca-917a-fbc2e121ed82" providerId="ADAL" clId="{F2432EA8-127D-41CD-B4A1-9A9DAEB25815}" dt="2024-06-13T17:51:26.555" v="5851" actId="47"/>
        <pc:sldMkLst>
          <pc:docMk/>
          <pc:sldMk cId="4030826419" sldId="2131907201"/>
        </pc:sldMkLst>
      </pc:sldChg>
      <pc:sldChg chg="del">
        <pc:chgData name="Zheng, Gengbin" userId="0eedf1e6-00b1-44ca-917a-fbc2e121ed82" providerId="ADAL" clId="{F2432EA8-127D-41CD-B4A1-9A9DAEB25815}" dt="2024-06-13T17:51:30.054" v="5852" actId="47"/>
        <pc:sldMkLst>
          <pc:docMk/>
          <pc:sldMk cId="1806893806" sldId="2147308021"/>
        </pc:sldMkLst>
      </pc:sldChg>
      <pc:sldChg chg="modSp mod">
        <pc:chgData name="Zheng, Gengbin" userId="0eedf1e6-00b1-44ca-917a-fbc2e121ed82" providerId="ADAL" clId="{F2432EA8-127D-41CD-B4A1-9A9DAEB25815}" dt="2024-06-13T05:37:57.568" v="3553" actId="20577"/>
        <pc:sldMkLst>
          <pc:docMk/>
          <pc:sldMk cId="3330735981" sldId="2147308030"/>
        </pc:sldMkLst>
        <pc:spChg chg="mod">
          <ac:chgData name="Zheng, Gengbin" userId="0eedf1e6-00b1-44ca-917a-fbc2e121ed82" providerId="ADAL" clId="{F2432EA8-127D-41CD-B4A1-9A9DAEB25815}" dt="2024-06-13T05:37:57.568" v="3553" actId="20577"/>
          <ac:spMkLst>
            <pc:docMk/>
            <pc:sldMk cId="3330735981" sldId="2147308030"/>
            <ac:spMk id="2" creationId="{83B51B0D-CBCF-459C-A616-9E82F264464B}"/>
          </ac:spMkLst>
        </pc:spChg>
        <pc:spChg chg="mod">
          <ac:chgData name="Zheng, Gengbin" userId="0eedf1e6-00b1-44ca-917a-fbc2e121ed82" providerId="ADAL" clId="{F2432EA8-127D-41CD-B4A1-9A9DAEB25815}" dt="2024-06-12T03:04:26.021" v="13" actId="20577"/>
          <ac:spMkLst>
            <pc:docMk/>
            <pc:sldMk cId="3330735981" sldId="2147308030"/>
            <ac:spMk id="3" creationId="{10BD93FA-DDB8-4ECD-ABFD-9DFD5FBD96AF}"/>
          </ac:spMkLst>
        </pc:spChg>
      </pc:sldChg>
      <pc:sldChg chg="ord">
        <pc:chgData name="Zheng, Gengbin" userId="0eedf1e6-00b1-44ca-917a-fbc2e121ed82" providerId="ADAL" clId="{F2432EA8-127D-41CD-B4A1-9A9DAEB25815}" dt="2024-06-13T17:51:47.596" v="5855"/>
        <pc:sldMkLst>
          <pc:docMk/>
          <pc:sldMk cId="1896064406" sldId="2147308031"/>
        </pc:sldMkLst>
      </pc:sldChg>
      <pc:sldChg chg="del">
        <pc:chgData name="Zheng, Gengbin" userId="0eedf1e6-00b1-44ca-917a-fbc2e121ed82" providerId="ADAL" clId="{F2432EA8-127D-41CD-B4A1-9A9DAEB25815}" dt="2024-06-12T03:22:17.153" v="844" actId="47"/>
        <pc:sldMkLst>
          <pc:docMk/>
          <pc:sldMk cId="893783272" sldId="2147308239"/>
        </pc:sldMkLst>
      </pc:sldChg>
      <pc:sldChg chg="del">
        <pc:chgData name="Zheng, Gengbin" userId="0eedf1e6-00b1-44ca-917a-fbc2e121ed82" providerId="ADAL" clId="{F2432EA8-127D-41CD-B4A1-9A9DAEB25815}" dt="2024-06-12T03:22:04.022" v="843" actId="47"/>
        <pc:sldMkLst>
          <pc:docMk/>
          <pc:sldMk cId="1788226856" sldId="2147308241"/>
        </pc:sldMkLst>
      </pc:sldChg>
      <pc:sldChg chg="del">
        <pc:chgData name="Zheng, Gengbin" userId="0eedf1e6-00b1-44ca-917a-fbc2e121ed82" providerId="ADAL" clId="{F2432EA8-127D-41CD-B4A1-9A9DAEB25815}" dt="2024-06-12T03:22:04.022" v="843" actId="47"/>
        <pc:sldMkLst>
          <pc:docMk/>
          <pc:sldMk cId="1410981175" sldId="2147308246"/>
        </pc:sldMkLst>
      </pc:sldChg>
      <pc:sldChg chg="del">
        <pc:chgData name="Zheng, Gengbin" userId="0eedf1e6-00b1-44ca-917a-fbc2e121ed82" providerId="ADAL" clId="{F2432EA8-127D-41CD-B4A1-9A9DAEB25815}" dt="2024-06-12T03:22:04.022" v="843" actId="47"/>
        <pc:sldMkLst>
          <pc:docMk/>
          <pc:sldMk cId="2347838139" sldId="2147471955"/>
        </pc:sldMkLst>
      </pc:sldChg>
      <pc:sldChg chg="del">
        <pc:chgData name="Zheng, Gengbin" userId="0eedf1e6-00b1-44ca-917a-fbc2e121ed82" providerId="ADAL" clId="{F2432EA8-127D-41CD-B4A1-9A9DAEB25815}" dt="2024-06-12T03:22:04.022" v="843" actId="47"/>
        <pc:sldMkLst>
          <pc:docMk/>
          <pc:sldMk cId="892776530" sldId="2147471956"/>
        </pc:sldMkLst>
      </pc:sldChg>
      <pc:sldChg chg="add del modTransition">
        <pc:chgData name="Zheng, Gengbin" userId="0eedf1e6-00b1-44ca-917a-fbc2e121ed82" providerId="ADAL" clId="{F2432EA8-127D-41CD-B4A1-9A9DAEB25815}" dt="2024-06-12T03:09:56.155" v="54"/>
        <pc:sldMkLst>
          <pc:docMk/>
          <pc:sldMk cId="103042163" sldId="2147471957"/>
        </pc:sldMkLst>
      </pc:sldChg>
      <pc:sldChg chg="addSp delSp modSp add mod chgLayout modNotesTx">
        <pc:chgData name="Zheng, Gengbin" userId="0eedf1e6-00b1-44ca-917a-fbc2e121ed82" providerId="ADAL" clId="{F2432EA8-127D-41CD-B4A1-9A9DAEB25815}" dt="2024-06-15T21:17:16.271" v="7321" actId="20577"/>
        <pc:sldMkLst>
          <pc:docMk/>
          <pc:sldMk cId="3302689567" sldId="2147471957"/>
        </pc:sldMkLst>
        <pc:spChg chg="add mod">
          <ac:chgData name="Zheng, Gengbin" userId="0eedf1e6-00b1-44ca-917a-fbc2e121ed82" providerId="ADAL" clId="{F2432EA8-127D-41CD-B4A1-9A9DAEB25815}" dt="2024-06-12T03:19:21.969" v="757" actId="1038"/>
          <ac:spMkLst>
            <pc:docMk/>
            <pc:sldMk cId="3302689567" sldId="2147471957"/>
            <ac:spMk id="2" creationId="{931AE2E3-0248-9486-3C68-7640024449C1}"/>
          </ac:spMkLst>
        </pc:spChg>
        <pc:spChg chg="add mod">
          <ac:chgData name="Zheng, Gengbin" userId="0eedf1e6-00b1-44ca-917a-fbc2e121ed82" providerId="ADAL" clId="{F2432EA8-127D-41CD-B4A1-9A9DAEB25815}" dt="2024-06-12T03:19:21.969" v="757" actId="1038"/>
          <ac:spMkLst>
            <pc:docMk/>
            <pc:sldMk cId="3302689567" sldId="2147471957"/>
            <ac:spMk id="3" creationId="{09A5427D-842A-D627-7534-5FDE382A8CEE}"/>
          </ac:spMkLst>
        </pc:spChg>
        <pc:spChg chg="add mod">
          <ac:chgData name="Zheng, Gengbin" userId="0eedf1e6-00b1-44ca-917a-fbc2e121ed82" providerId="ADAL" clId="{F2432EA8-127D-41CD-B4A1-9A9DAEB25815}" dt="2024-06-12T03:19:21.969" v="757" actId="1038"/>
          <ac:spMkLst>
            <pc:docMk/>
            <pc:sldMk cId="3302689567" sldId="2147471957"/>
            <ac:spMk id="4" creationId="{893865EB-B631-656F-EE63-0C5F0D751081}"/>
          </ac:spMkLst>
        </pc:spChg>
        <pc:spChg chg="add mod">
          <ac:chgData name="Zheng, Gengbin" userId="0eedf1e6-00b1-44ca-917a-fbc2e121ed82" providerId="ADAL" clId="{F2432EA8-127D-41CD-B4A1-9A9DAEB25815}" dt="2024-06-12T03:19:21.969" v="757" actId="1038"/>
          <ac:spMkLst>
            <pc:docMk/>
            <pc:sldMk cId="3302689567" sldId="2147471957"/>
            <ac:spMk id="5" creationId="{8EC4E860-C3A1-161F-F412-2D141D00FA10}"/>
          </ac:spMkLst>
        </pc:spChg>
        <pc:spChg chg="mod">
          <ac:chgData name="Zheng, Gengbin" userId="0eedf1e6-00b1-44ca-917a-fbc2e121ed82" providerId="ADAL" clId="{F2432EA8-127D-41CD-B4A1-9A9DAEB25815}" dt="2024-06-12T03:19:26.011" v="758" actId="313"/>
          <ac:spMkLst>
            <pc:docMk/>
            <pc:sldMk cId="3302689567" sldId="2147471957"/>
            <ac:spMk id="6" creationId="{39973485-CDB2-48A3-5132-E4EF6E8D0FAA}"/>
          </ac:spMkLst>
        </pc:spChg>
        <pc:spChg chg="mod">
          <ac:chgData name="Zheng, Gengbin" userId="0eedf1e6-00b1-44ca-917a-fbc2e121ed82" providerId="ADAL" clId="{F2432EA8-127D-41CD-B4A1-9A9DAEB25815}" dt="2024-06-12T03:19:11.012" v="703" actId="1036"/>
          <ac:spMkLst>
            <pc:docMk/>
            <pc:sldMk cId="3302689567" sldId="2147471957"/>
            <ac:spMk id="7" creationId="{A1050698-CAFF-0136-5141-41E94A193311}"/>
          </ac:spMkLst>
        </pc:spChg>
        <pc:spChg chg="mod">
          <ac:chgData name="Zheng, Gengbin" userId="0eedf1e6-00b1-44ca-917a-fbc2e121ed82" providerId="ADAL" clId="{F2432EA8-127D-41CD-B4A1-9A9DAEB25815}" dt="2024-06-12T03:19:21.969" v="757" actId="1038"/>
          <ac:spMkLst>
            <pc:docMk/>
            <pc:sldMk cId="3302689567" sldId="2147471957"/>
            <ac:spMk id="8" creationId="{8BA4A063-538C-7717-5C64-C0C11719F431}"/>
          </ac:spMkLst>
        </pc:spChg>
        <pc:spChg chg="mod">
          <ac:chgData name="Zheng, Gengbin" userId="0eedf1e6-00b1-44ca-917a-fbc2e121ed82" providerId="ADAL" clId="{F2432EA8-127D-41CD-B4A1-9A9DAEB25815}" dt="2024-06-12T03:19:21.969" v="757" actId="1038"/>
          <ac:spMkLst>
            <pc:docMk/>
            <pc:sldMk cId="3302689567" sldId="2147471957"/>
            <ac:spMk id="9" creationId="{D71989FE-E84C-B580-B79E-463D3B6FC232}"/>
          </ac:spMkLst>
        </pc:spChg>
        <pc:spChg chg="mod">
          <ac:chgData name="Zheng, Gengbin" userId="0eedf1e6-00b1-44ca-917a-fbc2e121ed82" providerId="ADAL" clId="{F2432EA8-127D-41CD-B4A1-9A9DAEB25815}" dt="2024-06-12T03:19:21.969" v="757" actId="1038"/>
          <ac:spMkLst>
            <pc:docMk/>
            <pc:sldMk cId="3302689567" sldId="2147471957"/>
            <ac:spMk id="10" creationId="{6613E3D9-ACE5-8B46-5F3A-8B4424BAA618}"/>
          </ac:spMkLst>
        </pc:spChg>
        <pc:spChg chg="mod">
          <ac:chgData name="Zheng, Gengbin" userId="0eedf1e6-00b1-44ca-917a-fbc2e121ed82" providerId="ADAL" clId="{F2432EA8-127D-41CD-B4A1-9A9DAEB25815}" dt="2024-06-12T03:19:21.969" v="757" actId="1038"/>
          <ac:spMkLst>
            <pc:docMk/>
            <pc:sldMk cId="3302689567" sldId="2147471957"/>
            <ac:spMk id="11" creationId="{A37E4CC3-CEC7-9EDE-26B7-F75CA871DFEB}"/>
          </ac:spMkLst>
        </pc:spChg>
        <pc:spChg chg="mod">
          <ac:chgData name="Zheng, Gengbin" userId="0eedf1e6-00b1-44ca-917a-fbc2e121ed82" providerId="ADAL" clId="{F2432EA8-127D-41CD-B4A1-9A9DAEB25815}" dt="2024-06-12T03:19:21.969" v="757" actId="1038"/>
          <ac:spMkLst>
            <pc:docMk/>
            <pc:sldMk cId="3302689567" sldId="2147471957"/>
            <ac:spMk id="14" creationId="{B84B3B08-FA0E-924D-59C6-A0BC25FA3349}"/>
          </ac:spMkLst>
        </pc:spChg>
        <pc:spChg chg="mod">
          <ac:chgData name="Zheng, Gengbin" userId="0eedf1e6-00b1-44ca-917a-fbc2e121ed82" providerId="ADAL" clId="{F2432EA8-127D-41CD-B4A1-9A9DAEB25815}" dt="2024-06-12T03:19:21.969" v="757" actId="1038"/>
          <ac:spMkLst>
            <pc:docMk/>
            <pc:sldMk cId="3302689567" sldId="2147471957"/>
            <ac:spMk id="15" creationId="{0C12C398-C6A8-2BF4-B37A-4389AAB57879}"/>
          </ac:spMkLst>
        </pc:spChg>
        <pc:spChg chg="mod">
          <ac:chgData name="Zheng, Gengbin" userId="0eedf1e6-00b1-44ca-917a-fbc2e121ed82" providerId="ADAL" clId="{F2432EA8-127D-41CD-B4A1-9A9DAEB25815}" dt="2024-06-12T03:19:21.969" v="757" actId="1038"/>
          <ac:spMkLst>
            <pc:docMk/>
            <pc:sldMk cId="3302689567" sldId="2147471957"/>
            <ac:spMk id="16" creationId="{02804076-9A1C-A9B3-A4EF-AAD535F3ADE6}"/>
          </ac:spMkLst>
        </pc:spChg>
        <pc:spChg chg="mod">
          <ac:chgData name="Zheng, Gengbin" userId="0eedf1e6-00b1-44ca-917a-fbc2e121ed82" providerId="ADAL" clId="{F2432EA8-127D-41CD-B4A1-9A9DAEB25815}" dt="2024-06-12T03:19:21.969" v="757" actId="1038"/>
          <ac:spMkLst>
            <pc:docMk/>
            <pc:sldMk cId="3302689567" sldId="2147471957"/>
            <ac:spMk id="17" creationId="{692A6963-5B54-26E4-B6A3-FE8A74E2FF76}"/>
          </ac:spMkLst>
        </pc:spChg>
        <pc:spChg chg="add mod">
          <ac:chgData name="Zheng, Gengbin" userId="0eedf1e6-00b1-44ca-917a-fbc2e121ed82" providerId="ADAL" clId="{F2432EA8-127D-41CD-B4A1-9A9DAEB25815}" dt="2024-06-12T03:19:21.969" v="757" actId="1038"/>
          <ac:spMkLst>
            <pc:docMk/>
            <pc:sldMk cId="3302689567" sldId="2147471957"/>
            <ac:spMk id="18" creationId="{F578CCEE-F9A3-E3A2-A036-7EDA5B6CF442}"/>
          </ac:spMkLst>
        </pc:spChg>
        <pc:spChg chg="mod">
          <ac:chgData name="Zheng, Gengbin" userId="0eedf1e6-00b1-44ca-917a-fbc2e121ed82" providerId="ADAL" clId="{F2432EA8-127D-41CD-B4A1-9A9DAEB25815}" dt="2024-06-12T21:43:26.439" v="2862" actId="1037"/>
          <ac:spMkLst>
            <pc:docMk/>
            <pc:sldMk cId="3302689567" sldId="2147471957"/>
            <ac:spMk id="20" creationId="{B8C37FD3-2966-3AA5-814D-D64B959CEC64}"/>
          </ac:spMkLst>
        </pc:spChg>
        <pc:spChg chg="add mod">
          <ac:chgData name="Zheng, Gengbin" userId="0eedf1e6-00b1-44ca-917a-fbc2e121ed82" providerId="ADAL" clId="{F2432EA8-127D-41CD-B4A1-9A9DAEB25815}" dt="2024-06-12T03:19:21.969" v="757" actId="1038"/>
          <ac:spMkLst>
            <pc:docMk/>
            <pc:sldMk cId="3302689567" sldId="2147471957"/>
            <ac:spMk id="21" creationId="{53254F89-BDFB-B623-5F35-1971A9FD35DE}"/>
          </ac:spMkLst>
        </pc:spChg>
        <pc:spChg chg="add mod">
          <ac:chgData name="Zheng, Gengbin" userId="0eedf1e6-00b1-44ca-917a-fbc2e121ed82" providerId="ADAL" clId="{F2432EA8-127D-41CD-B4A1-9A9DAEB25815}" dt="2024-06-12T03:19:21.969" v="757" actId="1038"/>
          <ac:spMkLst>
            <pc:docMk/>
            <pc:sldMk cId="3302689567" sldId="2147471957"/>
            <ac:spMk id="22" creationId="{45AD42FA-91E6-BC47-44DC-47CD83EB61E2}"/>
          </ac:spMkLst>
        </pc:spChg>
        <pc:spChg chg="add mod">
          <ac:chgData name="Zheng, Gengbin" userId="0eedf1e6-00b1-44ca-917a-fbc2e121ed82" providerId="ADAL" clId="{F2432EA8-127D-41CD-B4A1-9A9DAEB25815}" dt="2024-06-12T03:19:21.969" v="757" actId="1038"/>
          <ac:spMkLst>
            <pc:docMk/>
            <pc:sldMk cId="3302689567" sldId="2147471957"/>
            <ac:spMk id="23" creationId="{AC67FC81-3D4B-379B-8F7F-4A50B4D3FBB8}"/>
          </ac:spMkLst>
        </pc:spChg>
        <pc:spChg chg="add mod ord">
          <ac:chgData name="Zheng, Gengbin" userId="0eedf1e6-00b1-44ca-917a-fbc2e121ed82" providerId="ADAL" clId="{F2432EA8-127D-41CD-B4A1-9A9DAEB25815}" dt="2024-06-15T21:17:16.271" v="7321" actId="20577"/>
          <ac:spMkLst>
            <pc:docMk/>
            <pc:sldMk cId="3302689567" sldId="2147471957"/>
            <ac:spMk id="24" creationId="{8819389C-4195-2AC1-3D0C-3EF38AD5C1EE}"/>
          </ac:spMkLst>
        </pc:spChg>
        <pc:spChg chg="add del mod ord">
          <ac:chgData name="Zheng, Gengbin" userId="0eedf1e6-00b1-44ca-917a-fbc2e121ed82" providerId="ADAL" clId="{F2432EA8-127D-41CD-B4A1-9A9DAEB25815}" dt="2024-06-12T03:18:55.143" v="673" actId="478"/>
          <ac:spMkLst>
            <pc:docMk/>
            <pc:sldMk cId="3302689567" sldId="2147471957"/>
            <ac:spMk id="25" creationId="{BB6B405B-9B7C-9B28-D0D6-BAB2EC43EEF2}"/>
          </ac:spMkLst>
        </pc:spChg>
        <pc:cxnChg chg="add mod">
          <ac:chgData name="Zheng, Gengbin" userId="0eedf1e6-00b1-44ca-917a-fbc2e121ed82" providerId="ADAL" clId="{F2432EA8-127D-41CD-B4A1-9A9DAEB25815}" dt="2024-06-12T03:19:21.969" v="757" actId="1038"/>
          <ac:cxnSpMkLst>
            <pc:docMk/>
            <pc:sldMk cId="3302689567" sldId="2147471957"/>
            <ac:cxnSpMk id="12" creationId="{B88B907B-158D-4C46-5CF4-2D26D8B10B4A}"/>
          </ac:cxnSpMkLst>
        </pc:cxnChg>
        <pc:cxnChg chg="mod">
          <ac:chgData name="Zheng, Gengbin" userId="0eedf1e6-00b1-44ca-917a-fbc2e121ed82" providerId="ADAL" clId="{F2432EA8-127D-41CD-B4A1-9A9DAEB25815}" dt="2024-06-12T03:19:21.969" v="757" actId="1038"/>
          <ac:cxnSpMkLst>
            <pc:docMk/>
            <pc:sldMk cId="3302689567" sldId="2147471957"/>
            <ac:cxnSpMk id="13" creationId="{59954396-88D7-97A1-3A05-B6D72B0F5D4B}"/>
          </ac:cxnSpMkLst>
        </pc:cxnChg>
        <pc:cxnChg chg="mod">
          <ac:chgData name="Zheng, Gengbin" userId="0eedf1e6-00b1-44ca-917a-fbc2e121ed82" providerId="ADAL" clId="{F2432EA8-127D-41CD-B4A1-9A9DAEB25815}" dt="2024-06-12T03:19:21.969" v="757" actId="1038"/>
          <ac:cxnSpMkLst>
            <pc:docMk/>
            <pc:sldMk cId="3302689567" sldId="2147471957"/>
            <ac:cxnSpMk id="19" creationId="{730B3B80-4BF2-A184-A2CF-AFA3686070F6}"/>
          </ac:cxnSpMkLst>
        </pc:cxnChg>
        <pc:cxnChg chg="add">
          <ac:chgData name="Zheng, Gengbin" userId="0eedf1e6-00b1-44ca-917a-fbc2e121ed82" providerId="ADAL" clId="{F2432EA8-127D-41CD-B4A1-9A9DAEB25815}" dt="2024-06-12T21:41:14.402" v="2508" actId="11529"/>
          <ac:cxnSpMkLst>
            <pc:docMk/>
            <pc:sldMk cId="3302689567" sldId="2147471957"/>
            <ac:cxnSpMk id="26" creationId="{5D3E0915-94F5-715D-5579-E4340F97AF00}"/>
          </ac:cxnSpMkLst>
        </pc:cxnChg>
        <pc:cxnChg chg="add mod">
          <ac:chgData name="Zheng, Gengbin" userId="0eedf1e6-00b1-44ca-917a-fbc2e121ed82" providerId="ADAL" clId="{F2432EA8-127D-41CD-B4A1-9A9DAEB25815}" dt="2024-06-12T21:41:59.910" v="2833" actId="14100"/>
          <ac:cxnSpMkLst>
            <pc:docMk/>
            <pc:sldMk cId="3302689567" sldId="2147471957"/>
            <ac:cxnSpMk id="27" creationId="{CAA15D9B-2422-EB48-5850-3CBDC2AABEBA}"/>
          </ac:cxnSpMkLst>
        </pc:cxnChg>
      </pc:sldChg>
      <pc:sldChg chg="addSp delSp modSp new mod modClrScheme chgLayout">
        <pc:chgData name="Zheng, Gengbin" userId="0eedf1e6-00b1-44ca-917a-fbc2e121ed82" providerId="ADAL" clId="{F2432EA8-127D-41CD-B4A1-9A9DAEB25815}" dt="2024-06-12T15:04:55.601" v="2018" actId="27636"/>
        <pc:sldMkLst>
          <pc:docMk/>
          <pc:sldMk cId="2922774781" sldId="2147471958"/>
        </pc:sldMkLst>
        <pc:spChg chg="add del mod">
          <ac:chgData name="Zheng, Gengbin" userId="0eedf1e6-00b1-44ca-917a-fbc2e121ed82" providerId="ADAL" clId="{F2432EA8-127D-41CD-B4A1-9A9DAEB25815}" dt="2024-06-12T14:20:49.046" v="878" actId="478"/>
          <ac:spMkLst>
            <pc:docMk/>
            <pc:sldMk cId="2922774781" sldId="2147471958"/>
            <ac:spMk id="2" creationId="{4D863592-6BE3-91D5-F556-C0D2A7A904A3}"/>
          </ac:spMkLst>
        </pc:spChg>
        <pc:spChg chg="del mod ord">
          <ac:chgData name="Zheng, Gengbin" userId="0eedf1e6-00b1-44ca-917a-fbc2e121ed82" providerId="ADAL" clId="{F2432EA8-127D-41CD-B4A1-9A9DAEB25815}" dt="2024-06-12T03:20:20.505" v="797" actId="700"/>
          <ac:spMkLst>
            <pc:docMk/>
            <pc:sldMk cId="2922774781" sldId="2147471958"/>
            <ac:spMk id="2" creationId="{8D806562-EC8E-0CE7-4A07-E8A179C2C8A6}"/>
          </ac:spMkLst>
        </pc:spChg>
        <pc:spChg chg="del mod ord">
          <ac:chgData name="Zheng, Gengbin" userId="0eedf1e6-00b1-44ca-917a-fbc2e121ed82" providerId="ADAL" clId="{F2432EA8-127D-41CD-B4A1-9A9DAEB25815}" dt="2024-06-12T03:20:20.505" v="797" actId="700"/>
          <ac:spMkLst>
            <pc:docMk/>
            <pc:sldMk cId="2922774781" sldId="2147471958"/>
            <ac:spMk id="3" creationId="{CDA08D8C-3ADF-98FA-1487-E6FEC1117466}"/>
          </ac:spMkLst>
        </pc:spChg>
        <pc:spChg chg="add mod ord">
          <ac:chgData name="Zheng, Gengbin" userId="0eedf1e6-00b1-44ca-917a-fbc2e121ed82" providerId="ADAL" clId="{F2432EA8-127D-41CD-B4A1-9A9DAEB25815}" dt="2024-06-12T15:04:55.601" v="2018" actId="27636"/>
          <ac:spMkLst>
            <pc:docMk/>
            <pc:sldMk cId="2922774781" sldId="2147471958"/>
            <ac:spMk id="4" creationId="{900B3717-3A6D-C064-B266-0500823C5553}"/>
          </ac:spMkLst>
        </pc:spChg>
        <pc:spChg chg="add del mod ord">
          <ac:chgData name="Zheng, Gengbin" userId="0eedf1e6-00b1-44ca-917a-fbc2e121ed82" providerId="ADAL" clId="{F2432EA8-127D-41CD-B4A1-9A9DAEB25815}" dt="2024-06-12T14:16:48.539" v="845" actId="478"/>
          <ac:spMkLst>
            <pc:docMk/>
            <pc:sldMk cId="2922774781" sldId="2147471958"/>
            <ac:spMk id="5" creationId="{20EBCA28-7E92-695D-F4FE-B3DEF980522D}"/>
          </ac:spMkLst>
        </pc:spChg>
        <pc:spChg chg="add mod">
          <ac:chgData name="Zheng, Gengbin" userId="0eedf1e6-00b1-44ca-917a-fbc2e121ed82" providerId="ADAL" clId="{F2432EA8-127D-41CD-B4A1-9A9DAEB25815}" dt="2024-06-12T14:19:19.958" v="868" actId="208"/>
          <ac:spMkLst>
            <pc:docMk/>
            <pc:sldMk cId="2922774781" sldId="2147471958"/>
            <ac:spMk id="12" creationId="{19298865-5E4F-D1B3-04F6-1C41A6944F85}"/>
          </ac:spMkLst>
        </pc:spChg>
        <pc:spChg chg="add mod">
          <ac:chgData name="Zheng, Gengbin" userId="0eedf1e6-00b1-44ca-917a-fbc2e121ed82" providerId="ADAL" clId="{F2432EA8-127D-41CD-B4A1-9A9DAEB25815}" dt="2024-06-12T14:21:16.915" v="882" actId="208"/>
          <ac:spMkLst>
            <pc:docMk/>
            <pc:sldMk cId="2922774781" sldId="2147471958"/>
            <ac:spMk id="13" creationId="{AADE69F2-B303-65B9-B44A-B8042F9ADA5F}"/>
          </ac:spMkLst>
        </pc:spChg>
        <pc:spChg chg="add mod">
          <ac:chgData name="Zheng, Gengbin" userId="0eedf1e6-00b1-44ca-917a-fbc2e121ed82" providerId="ADAL" clId="{F2432EA8-127D-41CD-B4A1-9A9DAEB25815}" dt="2024-06-12T14:21:16.915" v="882" actId="208"/>
          <ac:spMkLst>
            <pc:docMk/>
            <pc:sldMk cId="2922774781" sldId="2147471958"/>
            <ac:spMk id="14" creationId="{33D7DD2B-CC25-4C5E-4407-B34ED497F879}"/>
          </ac:spMkLst>
        </pc:spChg>
        <pc:spChg chg="add mod">
          <ac:chgData name="Zheng, Gengbin" userId="0eedf1e6-00b1-44ca-917a-fbc2e121ed82" providerId="ADAL" clId="{F2432EA8-127D-41CD-B4A1-9A9DAEB25815}" dt="2024-06-12T14:21:16.915" v="882" actId="208"/>
          <ac:spMkLst>
            <pc:docMk/>
            <pc:sldMk cId="2922774781" sldId="2147471958"/>
            <ac:spMk id="15" creationId="{67AB28E5-C16E-A766-1B8C-DEDFA2DAFE37}"/>
          </ac:spMkLst>
        </pc:spChg>
        <pc:spChg chg="add mod">
          <ac:chgData name="Zheng, Gengbin" userId="0eedf1e6-00b1-44ca-917a-fbc2e121ed82" providerId="ADAL" clId="{F2432EA8-127D-41CD-B4A1-9A9DAEB25815}" dt="2024-06-12T14:21:16.915" v="882" actId="208"/>
          <ac:spMkLst>
            <pc:docMk/>
            <pc:sldMk cId="2922774781" sldId="2147471958"/>
            <ac:spMk id="16" creationId="{5AAFA4CD-05B8-EB41-9CB1-02B9F4A0138B}"/>
          </ac:spMkLst>
        </pc:spChg>
        <pc:spChg chg="add mod">
          <ac:chgData name="Zheng, Gengbin" userId="0eedf1e6-00b1-44ca-917a-fbc2e121ed82" providerId="ADAL" clId="{F2432EA8-127D-41CD-B4A1-9A9DAEB25815}" dt="2024-06-12T14:22:27.339" v="888" actId="1076"/>
          <ac:spMkLst>
            <pc:docMk/>
            <pc:sldMk cId="2922774781" sldId="2147471958"/>
            <ac:spMk id="17" creationId="{B4E062E7-ACEE-22F3-E7A9-79EECCBC53DF}"/>
          </ac:spMkLst>
        </pc:spChg>
        <pc:spChg chg="add mod">
          <ac:chgData name="Zheng, Gengbin" userId="0eedf1e6-00b1-44ca-917a-fbc2e121ed82" providerId="ADAL" clId="{F2432EA8-127D-41CD-B4A1-9A9DAEB25815}" dt="2024-06-12T14:22:38.713" v="892" actId="20577"/>
          <ac:spMkLst>
            <pc:docMk/>
            <pc:sldMk cId="2922774781" sldId="2147471958"/>
            <ac:spMk id="18" creationId="{E261E27F-BB18-0F87-CF5B-B035DB8D357C}"/>
          </ac:spMkLst>
        </pc:spChg>
        <pc:spChg chg="add mod">
          <ac:chgData name="Zheng, Gengbin" userId="0eedf1e6-00b1-44ca-917a-fbc2e121ed82" providerId="ADAL" clId="{F2432EA8-127D-41CD-B4A1-9A9DAEB25815}" dt="2024-06-12T14:22:49.324" v="896" actId="20577"/>
          <ac:spMkLst>
            <pc:docMk/>
            <pc:sldMk cId="2922774781" sldId="2147471958"/>
            <ac:spMk id="19" creationId="{792D19C2-0670-7C85-D552-DF6699A5E1C2}"/>
          </ac:spMkLst>
        </pc:spChg>
        <pc:spChg chg="add mod">
          <ac:chgData name="Zheng, Gengbin" userId="0eedf1e6-00b1-44ca-917a-fbc2e121ed82" providerId="ADAL" clId="{F2432EA8-127D-41CD-B4A1-9A9DAEB25815}" dt="2024-06-12T14:23:05.119" v="900" actId="20577"/>
          <ac:spMkLst>
            <pc:docMk/>
            <pc:sldMk cId="2922774781" sldId="2147471958"/>
            <ac:spMk id="20" creationId="{0DFFCDD5-B4B6-0FC2-BAAB-69A0E3F61C98}"/>
          </ac:spMkLst>
        </pc:spChg>
        <pc:spChg chg="add mod">
          <ac:chgData name="Zheng, Gengbin" userId="0eedf1e6-00b1-44ca-917a-fbc2e121ed82" providerId="ADAL" clId="{F2432EA8-127D-41CD-B4A1-9A9DAEB25815}" dt="2024-06-12T14:24:00.478" v="913" actId="1076"/>
          <ac:spMkLst>
            <pc:docMk/>
            <pc:sldMk cId="2922774781" sldId="2147471958"/>
            <ac:spMk id="21" creationId="{BED012FB-2468-850D-AC11-8A1247D79286}"/>
          </ac:spMkLst>
        </pc:spChg>
        <pc:spChg chg="add mod">
          <ac:chgData name="Zheng, Gengbin" userId="0eedf1e6-00b1-44ca-917a-fbc2e121ed82" providerId="ADAL" clId="{F2432EA8-127D-41CD-B4A1-9A9DAEB25815}" dt="2024-06-12T14:24:27.204" v="1028" actId="1038"/>
          <ac:spMkLst>
            <pc:docMk/>
            <pc:sldMk cId="2922774781" sldId="2147471958"/>
            <ac:spMk id="22" creationId="{C55413C5-D3D7-343D-DC81-58566B94A0B7}"/>
          </ac:spMkLst>
        </pc:spChg>
        <pc:spChg chg="add mod">
          <ac:chgData name="Zheng, Gengbin" userId="0eedf1e6-00b1-44ca-917a-fbc2e121ed82" providerId="ADAL" clId="{F2432EA8-127D-41CD-B4A1-9A9DAEB25815}" dt="2024-06-12T14:24:27.204" v="1028" actId="1038"/>
          <ac:spMkLst>
            <pc:docMk/>
            <pc:sldMk cId="2922774781" sldId="2147471958"/>
            <ac:spMk id="23" creationId="{B5D11807-844A-6592-C83A-23CB0392FA5F}"/>
          </ac:spMkLst>
        </pc:spChg>
        <pc:spChg chg="add mod">
          <ac:chgData name="Zheng, Gengbin" userId="0eedf1e6-00b1-44ca-917a-fbc2e121ed82" providerId="ADAL" clId="{F2432EA8-127D-41CD-B4A1-9A9DAEB25815}" dt="2024-06-12T14:24:27.204" v="1028" actId="1038"/>
          <ac:spMkLst>
            <pc:docMk/>
            <pc:sldMk cId="2922774781" sldId="2147471958"/>
            <ac:spMk id="24" creationId="{7B470DFA-FCF4-5C94-248F-7949623572A8}"/>
          </ac:spMkLst>
        </pc:spChg>
        <pc:spChg chg="add mod">
          <ac:chgData name="Zheng, Gengbin" userId="0eedf1e6-00b1-44ca-917a-fbc2e121ed82" providerId="ADAL" clId="{F2432EA8-127D-41CD-B4A1-9A9DAEB25815}" dt="2024-06-12T14:24:27.204" v="1028" actId="1038"/>
          <ac:spMkLst>
            <pc:docMk/>
            <pc:sldMk cId="2922774781" sldId="2147471958"/>
            <ac:spMk id="25" creationId="{6E595740-43A7-04A1-975A-4B54B161FD3D}"/>
          </ac:spMkLst>
        </pc:spChg>
        <pc:spChg chg="add mod">
          <ac:chgData name="Zheng, Gengbin" userId="0eedf1e6-00b1-44ca-917a-fbc2e121ed82" providerId="ADAL" clId="{F2432EA8-127D-41CD-B4A1-9A9DAEB25815}" dt="2024-06-12T14:24:27.204" v="1028" actId="1038"/>
          <ac:spMkLst>
            <pc:docMk/>
            <pc:sldMk cId="2922774781" sldId="2147471958"/>
            <ac:spMk id="26" creationId="{4F4D75CD-5125-5105-805D-C3FE3AEA1CA3}"/>
          </ac:spMkLst>
        </pc:spChg>
        <pc:spChg chg="add mod">
          <ac:chgData name="Zheng, Gengbin" userId="0eedf1e6-00b1-44ca-917a-fbc2e121ed82" providerId="ADAL" clId="{F2432EA8-127D-41CD-B4A1-9A9DAEB25815}" dt="2024-06-12T14:24:27.204" v="1028" actId="1038"/>
          <ac:spMkLst>
            <pc:docMk/>
            <pc:sldMk cId="2922774781" sldId="2147471958"/>
            <ac:spMk id="27" creationId="{CD962216-6C00-00D4-9604-3D88A89392A3}"/>
          </ac:spMkLst>
        </pc:spChg>
        <pc:spChg chg="add mod">
          <ac:chgData name="Zheng, Gengbin" userId="0eedf1e6-00b1-44ca-917a-fbc2e121ed82" providerId="ADAL" clId="{F2432EA8-127D-41CD-B4A1-9A9DAEB25815}" dt="2024-06-12T14:24:27.204" v="1028" actId="1038"/>
          <ac:spMkLst>
            <pc:docMk/>
            <pc:sldMk cId="2922774781" sldId="2147471958"/>
            <ac:spMk id="28" creationId="{6E7B1CF8-9B24-BA34-22C5-44B0CC65BFA3}"/>
          </ac:spMkLst>
        </pc:spChg>
        <pc:spChg chg="add mod">
          <ac:chgData name="Zheng, Gengbin" userId="0eedf1e6-00b1-44ca-917a-fbc2e121ed82" providerId="ADAL" clId="{F2432EA8-127D-41CD-B4A1-9A9DAEB25815}" dt="2024-06-12T14:24:27.204" v="1028" actId="1038"/>
          <ac:spMkLst>
            <pc:docMk/>
            <pc:sldMk cId="2922774781" sldId="2147471958"/>
            <ac:spMk id="29" creationId="{7B574A69-8FE4-5D1C-DF0A-DB4548F8F333}"/>
          </ac:spMkLst>
        </pc:spChg>
        <pc:spChg chg="add mod">
          <ac:chgData name="Zheng, Gengbin" userId="0eedf1e6-00b1-44ca-917a-fbc2e121ed82" providerId="ADAL" clId="{F2432EA8-127D-41CD-B4A1-9A9DAEB25815}" dt="2024-06-12T14:24:30.803" v="1030" actId="20577"/>
          <ac:spMkLst>
            <pc:docMk/>
            <pc:sldMk cId="2922774781" sldId="2147471958"/>
            <ac:spMk id="30" creationId="{183CEA27-8D5B-C2B3-E323-3E128DC53676}"/>
          </ac:spMkLst>
        </pc:spChg>
        <pc:spChg chg="add mod">
          <ac:chgData name="Zheng, Gengbin" userId="0eedf1e6-00b1-44ca-917a-fbc2e121ed82" providerId="ADAL" clId="{F2432EA8-127D-41CD-B4A1-9A9DAEB25815}" dt="2024-06-12T14:25:03.404" v="1073" actId="1036"/>
          <ac:spMkLst>
            <pc:docMk/>
            <pc:sldMk cId="2922774781" sldId="2147471958"/>
            <ac:spMk id="31" creationId="{2BFB9124-2F07-1E80-2350-9B25F8FDC0F0}"/>
          </ac:spMkLst>
        </pc:spChg>
        <pc:spChg chg="add mod">
          <ac:chgData name="Zheng, Gengbin" userId="0eedf1e6-00b1-44ca-917a-fbc2e121ed82" providerId="ADAL" clId="{F2432EA8-127D-41CD-B4A1-9A9DAEB25815}" dt="2024-06-12T14:25:19.232" v="1155" actId="1036"/>
          <ac:spMkLst>
            <pc:docMk/>
            <pc:sldMk cId="2922774781" sldId="2147471958"/>
            <ac:spMk id="32" creationId="{BEB9CC81-5EF5-924C-8337-65611E73812E}"/>
          </ac:spMkLst>
        </pc:spChg>
        <pc:spChg chg="add mod">
          <ac:chgData name="Zheng, Gengbin" userId="0eedf1e6-00b1-44ca-917a-fbc2e121ed82" providerId="ADAL" clId="{F2432EA8-127D-41CD-B4A1-9A9DAEB25815}" dt="2024-06-12T14:25:19.232" v="1155" actId="1036"/>
          <ac:spMkLst>
            <pc:docMk/>
            <pc:sldMk cId="2922774781" sldId="2147471958"/>
            <ac:spMk id="33" creationId="{4F4C41D9-D207-2031-545C-D379E8F7FBBE}"/>
          </ac:spMkLst>
        </pc:spChg>
        <pc:spChg chg="add mod">
          <ac:chgData name="Zheng, Gengbin" userId="0eedf1e6-00b1-44ca-917a-fbc2e121ed82" providerId="ADAL" clId="{F2432EA8-127D-41CD-B4A1-9A9DAEB25815}" dt="2024-06-12T14:25:19.232" v="1155" actId="1036"/>
          <ac:spMkLst>
            <pc:docMk/>
            <pc:sldMk cId="2922774781" sldId="2147471958"/>
            <ac:spMk id="34" creationId="{D8B5E4A7-C0D0-7183-4DA0-C40324DDC3DB}"/>
          </ac:spMkLst>
        </pc:spChg>
        <pc:spChg chg="add mod">
          <ac:chgData name="Zheng, Gengbin" userId="0eedf1e6-00b1-44ca-917a-fbc2e121ed82" providerId="ADAL" clId="{F2432EA8-127D-41CD-B4A1-9A9DAEB25815}" dt="2024-06-12T14:25:19.232" v="1155" actId="1036"/>
          <ac:spMkLst>
            <pc:docMk/>
            <pc:sldMk cId="2922774781" sldId="2147471958"/>
            <ac:spMk id="35" creationId="{2AB70354-87B2-D861-753F-9A87520F7162}"/>
          </ac:spMkLst>
        </pc:spChg>
        <pc:spChg chg="add mod">
          <ac:chgData name="Zheng, Gengbin" userId="0eedf1e6-00b1-44ca-917a-fbc2e121ed82" providerId="ADAL" clId="{F2432EA8-127D-41CD-B4A1-9A9DAEB25815}" dt="2024-06-12T14:25:19.232" v="1155" actId="1036"/>
          <ac:spMkLst>
            <pc:docMk/>
            <pc:sldMk cId="2922774781" sldId="2147471958"/>
            <ac:spMk id="36" creationId="{2E9D6396-CEDE-488B-AF33-2B75C598BCFC}"/>
          </ac:spMkLst>
        </pc:spChg>
        <pc:spChg chg="add mod">
          <ac:chgData name="Zheng, Gengbin" userId="0eedf1e6-00b1-44ca-917a-fbc2e121ed82" providerId="ADAL" clId="{F2432EA8-127D-41CD-B4A1-9A9DAEB25815}" dt="2024-06-12T14:25:19.232" v="1155" actId="1036"/>
          <ac:spMkLst>
            <pc:docMk/>
            <pc:sldMk cId="2922774781" sldId="2147471958"/>
            <ac:spMk id="37" creationId="{49977931-5B2C-98F6-302D-C82A0F7598AB}"/>
          </ac:spMkLst>
        </pc:spChg>
        <pc:spChg chg="add mod">
          <ac:chgData name="Zheng, Gengbin" userId="0eedf1e6-00b1-44ca-917a-fbc2e121ed82" providerId="ADAL" clId="{F2432EA8-127D-41CD-B4A1-9A9DAEB25815}" dt="2024-06-12T14:25:19.232" v="1155" actId="1036"/>
          <ac:spMkLst>
            <pc:docMk/>
            <pc:sldMk cId="2922774781" sldId="2147471958"/>
            <ac:spMk id="38" creationId="{5D60A8B5-2972-6719-31DA-F4DBEDBFAF77}"/>
          </ac:spMkLst>
        </pc:spChg>
        <pc:spChg chg="add mod">
          <ac:chgData name="Zheng, Gengbin" userId="0eedf1e6-00b1-44ca-917a-fbc2e121ed82" providerId="ADAL" clId="{F2432EA8-127D-41CD-B4A1-9A9DAEB25815}" dt="2024-06-12T14:25:19.232" v="1155" actId="1036"/>
          <ac:spMkLst>
            <pc:docMk/>
            <pc:sldMk cId="2922774781" sldId="2147471958"/>
            <ac:spMk id="39" creationId="{C8AA563F-4D1C-C1A2-8BDE-2C10B5F3B326}"/>
          </ac:spMkLst>
        </pc:spChg>
        <pc:spChg chg="add mod">
          <ac:chgData name="Zheng, Gengbin" userId="0eedf1e6-00b1-44ca-917a-fbc2e121ed82" providerId="ADAL" clId="{F2432EA8-127D-41CD-B4A1-9A9DAEB25815}" dt="2024-06-12T14:25:19.232" v="1155" actId="1036"/>
          <ac:spMkLst>
            <pc:docMk/>
            <pc:sldMk cId="2922774781" sldId="2147471958"/>
            <ac:spMk id="40" creationId="{069102E9-2211-02A7-D256-C9E375A90F25}"/>
          </ac:spMkLst>
        </pc:spChg>
        <pc:spChg chg="add mod">
          <ac:chgData name="Zheng, Gengbin" userId="0eedf1e6-00b1-44ca-917a-fbc2e121ed82" providerId="ADAL" clId="{F2432EA8-127D-41CD-B4A1-9A9DAEB25815}" dt="2024-06-12T14:25:23.889" v="1157" actId="20577"/>
          <ac:spMkLst>
            <pc:docMk/>
            <pc:sldMk cId="2922774781" sldId="2147471958"/>
            <ac:spMk id="41" creationId="{53D420E3-9820-AEFD-A2E3-E6688F2F3920}"/>
          </ac:spMkLst>
        </pc:spChg>
        <pc:spChg chg="add mod">
          <ac:chgData name="Zheng, Gengbin" userId="0eedf1e6-00b1-44ca-917a-fbc2e121ed82" providerId="ADAL" clId="{F2432EA8-127D-41CD-B4A1-9A9DAEB25815}" dt="2024-06-12T14:25:19.232" v="1155" actId="1036"/>
          <ac:spMkLst>
            <pc:docMk/>
            <pc:sldMk cId="2922774781" sldId="2147471958"/>
            <ac:spMk id="42" creationId="{2225BCD8-F10F-550B-F959-4A69121D658F}"/>
          </ac:spMkLst>
        </pc:spChg>
        <pc:spChg chg="add mod">
          <ac:chgData name="Zheng, Gengbin" userId="0eedf1e6-00b1-44ca-917a-fbc2e121ed82" providerId="ADAL" clId="{F2432EA8-127D-41CD-B4A1-9A9DAEB25815}" dt="2024-06-12T14:25:19.232" v="1155" actId="1036"/>
          <ac:spMkLst>
            <pc:docMk/>
            <pc:sldMk cId="2922774781" sldId="2147471958"/>
            <ac:spMk id="43" creationId="{D521B826-0F1A-AB0E-5055-B30F22DE9024}"/>
          </ac:spMkLst>
        </pc:spChg>
        <pc:spChg chg="add mod">
          <ac:chgData name="Zheng, Gengbin" userId="0eedf1e6-00b1-44ca-917a-fbc2e121ed82" providerId="ADAL" clId="{F2432EA8-127D-41CD-B4A1-9A9DAEB25815}" dt="2024-06-12T14:25:19.232" v="1155" actId="1036"/>
          <ac:spMkLst>
            <pc:docMk/>
            <pc:sldMk cId="2922774781" sldId="2147471958"/>
            <ac:spMk id="44" creationId="{C604EB4C-562C-4602-A875-AA7AA1831E2A}"/>
          </ac:spMkLst>
        </pc:spChg>
        <pc:spChg chg="add mod">
          <ac:chgData name="Zheng, Gengbin" userId="0eedf1e6-00b1-44ca-917a-fbc2e121ed82" providerId="ADAL" clId="{F2432EA8-127D-41CD-B4A1-9A9DAEB25815}" dt="2024-06-12T14:25:19.232" v="1155" actId="1036"/>
          <ac:spMkLst>
            <pc:docMk/>
            <pc:sldMk cId="2922774781" sldId="2147471958"/>
            <ac:spMk id="45" creationId="{26895D2A-F591-FC46-BAA1-7EC840AF0ADE}"/>
          </ac:spMkLst>
        </pc:spChg>
        <pc:spChg chg="add mod">
          <ac:chgData name="Zheng, Gengbin" userId="0eedf1e6-00b1-44ca-917a-fbc2e121ed82" providerId="ADAL" clId="{F2432EA8-127D-41CD-B4A1-9A9DAEB25815}" dt="2024-06-12T14:25:19.232" v="1155" actId="1036"/>
          <ac:spMkLst>
            <pc:docMk/>
            <pc:sldMk cId="2922774781" sldId="2147471958"/>
            <ac:spMk id="46" creationId="{2947D252-BB08-2493-8381-1121079F3E9F}"/>
          </ac:spMkLst>
        </pc:spChg>
        <pc:spChg chg="add mod">
          <ac:chgData name="Zheng, Gengbin" userId="0eedf1e6-00b1-44ca-917a-fbc2e121ed82" providerId="ADAL" clId="{F2432EA8-127D-41CD-B4A1-9A9DAEB25815}" dt="2024-06-12T14:25:19.232" v="1155" actId="1036"/>
          <ac:spMkLst>
            <pc:docMk/>
            <pc:sldMk cId="2922774781" sldId="2147471958"/>
            <ac:spMk id="47" creationId="{959AC200-8CB2-7CDE-AB87-24DF8A368C1F}"/>
          </ac:spMkLst>
        </pc:spChg>
        <pc:spChg chg="add mod">
          <ac:chgData name="Zheng, Gengbin" userId="0eedf1e6-00b1-44ca-917a-fbc2e121ed82" providerId="ADAL" clId="{F2432EA8-127D-41CD-B4A1-9A9DAEB25815}" dt="2024-06-12T14:25:19.232" v="1155" actId="1036"/>
          <ac:spMkLst>
            <pc:docMk/>
            <pc:sldMk cId="2922774781" sldId="2147471958"/>
            <ac:spMk id="48" creationId="{11E6ECD7-578E-5482-5F35-980AFE992FEC}"/>
          </ac:spMkLst>
        </pc:spChg>
        <pc:spChg chg="add mod">
          <ac:chgData name="Zheng, Gengbin" userId="0eedf1e6-00b1-44ca-917a-fbc2e121ed82" providerId="ADAL" clId="{F2432EA8-127D-41CD-B4A1-9A9DAEB25815}" dt="2024-06-12T14:25:19.232" v="1155" actId="1036"/>
          <ac:spMkLst>
            <pc:docMk/>
            <pc:sldMk cId="2922774781" sldId="2147471958"/>
            <ac:spMk id="49" creationId="{34FD0C78-73DF-9BA1-90C7-F1782EAD0760}"/>
          </ac:spMkLst>
        </pc:spChg>
        <pc:spChg chg="add mod">
          <ac:chgData name="Zheng, Gengbin" userId="0eedf1e6-00b1-44ca-917a-fbc2e121ed82" providerId="ADAL" clId="{F2432EA8-127D-41CD-B4A1-9A9DAEB25815}" dt="2024-06-12T14:25:30.611" v="1159" actId="20577"/>
          <ac:spMkLst>
            <pc:docMk/>
            <pc:sldMk cId="2922774781" sldId="2147471958"/>
            <ac:spMk id="50" creationId="{88A43292-5854-FCCC-98A3-18E6E14E8AC0}"/>
          </ac:spMkLst>
        </pc:spChg>
        <pc:spChg chg="add mod">
          <ac:chgData name="Zheng, Gengbin" userId="0eedf1e6-00b1-44ca-917a-fbc2e121ed82" providerId="ADAL" clId="{F2432EA8-127D-41CD-B4A1-9A9DAEB25815}" dt="2024-06-12T14:25:34.999" v="1161" actId="20577"/>
          <ac:spMkLst>
            <pc:docMk/>
            <pc:sldMk cId="2922774781" sldId="2147471958"/>
            <ac:spMk id="51" creationId="{94FDD566-DDDE-B751-483F-92AE9179BE9D}"/>
          </ac:spMkLst>
        </pc:spChg>
        <pc:spChg chg="add del mod">
          <ac:chgData name="Zheng, Gengbin" userId="0eedf1e6-00b1-44ca-917a-fbc2e121ed82" providerId="ADAL" clId="{F2432EA8-127D-41CD-B4A1-9A9DAEB25815}" dt="2024-06-12T15:03:19.290" v="1983" actId="478"/>
          <ac:spMkLst>
            <pc:docMk/>
            <pc:sldMk cId="2922774781" sldId="2147471958"/>
            <ac:spMk id="52" creationId="{717C5502-DFB7-9603-AB64-702A576258C4}"/>
          </ac:spMkLst>
        </pc:spChg>
        <pc:spChg chg="add del mod">
          <ac:chgData name="Zheng, Gengbin" userId="0eedf1e6-00b1-44ca-917a-fbc2e121ed82" providerId="ADAL" clId="{F2432EA8-127D-41CD-B4A1-9A9DAEB25815}" dt="2024-06-12T15:03:20.865" v="1984" actId="478"/>
          <ac:spMkLst>
            <pc:docMk/>
            <pc:sldMk cId="2922774781" sldId="2147471958"/>
            <ac:spMk id="53" creationId="{7BD80647-5230-04EB-2A92-98FDE67A035B}"/>
          </ac:spMkLst>
        </pc:spChg>
        <pc:cxnChg chg="add del mod">
          <ac:chgData name="Zheng, Gengbin" userId="0eedf1e6-00b1-44ca-917a-fbc2e121ed82" providerId="ADAL" clId="{F2432EA8-127D-41CD-B4A1-9A9DAEB25815}" dt="2024-06-12T14:20:17.704" v="871" actId="478"/>
          <ac:cxnSpMkLst>
            <pc:docMk/>
            <pc:sldMk cId="2922774781" sldId="2147471958"/>
            <ac:cxnSpMk id="6" creationId="{82356869-E480-63F3-BB6F-9416C4C0CBCE}"/>
          </ac:cxnSpMkLst>
        </pc:cxnChg>
        <pc:cxnChg chg="add del mod">
          <ac:chgData name="Zheng, Gengbin" userId="0eedf1e6-00b1-44ca-917a-fbc2e121ed82" providerId="ADAL" clId="{F2432EA8-127D-41CD-B4A1-9A9DAEB25815}" dt="2024-06-12T14:20:15.705" v="870" actId="478"/>
          <ac:cxnSpMkLst>
            <pc:docMk/>
            <pc:sldMk cId="2922774781" sldId="2147471958"/>
            <ac:cxnSpMk id="8" creationId="{D9388448-E88C-A75B-CA99-F6BE4E562885}"/>
          </ac:cxnSpMkLst>
        </pc:cxnChg>
        <pc:cxnChg chg="add del mod">
          <ac:chgData name="Zheng, Gengbin" userId="0eedf1e6-00b1-44ca-917a-fbc2e121ed82" providerId="ADAL" clId="{F2432EA8-127D-41CD-B4A1-9A9DAEB25815}" dt="2024-06-12T14:20:19.008" v="872" actId="478"/>
          <ac:cxnSpMkLst>
            <pc:docMk/>
            <pc:sldMk cId="2922774781" sldId="2147471958"/>
            <ac:cxnSpMk id="10" creationId="{6525DC3F-69C8-47EE-9A74-5118063120F5}"/>
          </ac:cxnSpMkLst>
        </pc:cxnChg>
        <pc:cxnChg chg="add del mod">
          <ac:chgData name="Zheng, Gengbin" userId="0eedf1e6-00b1-44ca-917a-fbc2e121ed82" providerId="ADAL" clId="{F2432EA8-127D-41CD-B4A1-9A9DAEB25815}" dt="2024-06-12T14:20:14.099" v="869" actId="478"/>
          <ac:cxnSpMkLst>
            <pc:docMk/>
            <pc:sldMk cId="2922774781" sldId="2147471958"/>
            <ac:cxnSpMk id="11" creationId="{4AD733A1-A3E9-846A-4C72-4519393D819B}"/>
          </ac:cxnSpMkLst>
        </pc:cxnChg>
      </pc:sldChg>
      <pc:sldChg chg="modSp new mod">
        <pc:chgData name="Zheng, Gengbin" userId="0eedf1e6-00b1-44ca-917a-fbc2e121ed82" providerId="ADAL" clId="{F2432EA8-127D-41CD-B4A1-9A9DAEB25815}" dt="2024-06-17T20:41:44.057" v="8371" actId="14100"/>
        <pc:sldMkLst>
          <pc:docMk/>
          <pc:sldMk cId="1596250998" sldId="2147471959"/>
        </pc:sldMkLst>
        <pc:spChg chg="mod">
          <ac:chgData name="Zheng, Gengbin" userId="0eedf1e6-00b1-44ca-917a-fbc2e121ed82" providerId="ADAL" clId="{F2432EA8-127D-41CD-B4A1-9A9DAEB25815}" dt="2024-06-16T23:46:14.301" v="7778" actId="20577"/>
          <ac:spMkLst>
            <pc:docMk/>
            <pc:sldMk cId="1596250998" sldId="2147471959"/>
            <ac:spMk id="2" creationId="{559C7706-E91A-9E6A-BBEA-615EB1DB7E89}"/>
          </ac:spMkLst>
        </pc:spChg>
        <pc:spChg chg="mod">
          <ac:chgData name="Zheng, Gengbin" userId="0eedf1e6-00b1-44ca-917a-fbc2e121ed82" providerId="ADAL" clId="{F2432EA8-127D-41CD-B4A1-9A9DAEB25815}" dt="2024-06-17T20:41:44.057" v="8371" actId="14100"/>
          <ac:spMkLst>
            <pc:docMk/>
            <pc:sldMk cId="1596250998" sldId="2147471959"/>
            <ac:spMk id="3" creationId="{3C705E17-2114-C2E9-D909-29DDF3D4FAE4}"/>
          </ac:spMkLst>
        </pc:spChg>
      </pc:sldChg>
      <pc:sldChg chg="modSp new mod ord">
        <pc:chgData name="Zheng, Gengbin" userId="0eedf1e6-00b1-44ca-917a-fbc2e121ed82" providerId="ADAL" clId="{F2432EA8-127D-41CD-B4A1-9A9DAEB25815}" dt="2024-06-12T16:27:52.113" v="2128" actId="114"/>
        <pc:sldMkLst>
          <pc:docMk/>
          <pc:sldMk cId="3745167256" sldId="2147471960"/>
        </pc:sldMkLst>
        <pc:spChg chg="mod">
          <ac:chgData name="Zheng, Gengbin" userId="0eedf1e6-00b1-44ca-917a-fbc2e121ed82" providerId="ADAL" clId="{F2432EA8-127D-41CD-B4A1-9A9DAEB25815}" dt="2024-06-12T14:37:15.863" v="1523" actId="27636"/>
          <ac:spMkLst>
            <pc:docMk/>
            <pc:sldMk cId="3745167256" sldId="2147471960"/>
            <ac:spMk id="2" creationId="{2BF32FF9-8200-0971-C1DE-A73ADB24DCB5}"/>
          </ac:spMkLst>
        </pc:spChg>
        <pc:spChg chg="mod">
          <ac:chgData name="Zheng, Gengbin" userId="0eedf1e6-00b1-44ca-917a-fbc2e121ed82" providerId="ADAL" clId="{F2432EA8-127D-41CD-B4A1-9A9DAEB25815}" dt="2024-06-12T16:27:52.113" v="2128" actId="114"/>
          <ac:spMkLst>
            <pc:docMk/>
            <pc:sldMk cId="3745167256" sldId="2147471960"/>
            <ac:spMk id="3" creationId="{54D253A6-5202-EB69-541A-B2C32F7A188A}"/>
          </ac:spMkLst>
        </pc:spChg>
      </pc:sldChg>
      <pc:sldChg chg="delSp modSp add mod">
        <pc:chgData name="Zheng, Gengbin" userId="0eedf1e6-00b1-44ca-917a-fbc2e121ed82" providerId="ADAL" clId="{F2432EA8-127D-41CD-B4A1-9A9DAEB25815}" dt="2024-06-12T15:05:00.873" v="2020" actId="27636"/>
        <pc:sldMkLst>
          <pc:docMk/>
          <pc:sldMk cId="1457342139" sldId="2147471961"/>
        </pc:sldMkLst>
        <pc:spChg chg="mod">
          <ac:chgData name="Zheng, Gengbin" userId="0eedf1e6-00b1-44ca-917a-fbc2e121ed82" providerId="ADAL" clId="{F2432EA8-127D-41CD-B4A1-9A9DAEB25815}" dt="2024-06-12T15:05:00.873" v="2020" actId="27636"/>
          <ac:spMkLst>
            <pc:docMk/>
            <pc:sldMk cId="1457342139" sldId="2147471961"/>
            <ac:spMk id="4" creationId="{900B3717-3A6D-C064-B266-0500823C5553}"/>
          </ac:spMkLst>
        </pc:spChg>
        <pc:spChg chg="mod">
          <ac:chgData name="Zheng, Gengbin" userId="0eedf1e6-00b1-44ca-917a-fbc2e121ed82" providerId="ADAL" clId="{F2432EA8-127D-41CD-B4A1-9A9DAEB25815}" dt="2024-06-12T15:02:12.100" v="1948" actId="20577"/>
          <ac:spMkLst>
            <pc:docMk/>
            <pc:sldMk cId="1457342139" sldId="2147471961"/>
            <ac:spMk id="18" creationId="{E261E27F-BB18-0F87-CF5B-B035DB8D357C}"/>
          </ac:spMkLst>
        </pc:spChg>
        <pc:spChg chg="del mod">
          <ac:chgData name="Zheng, Gengbin" userId="0eedf1e6-00b1-44ca-917a-fbc2e121ed82" providerId="ADAL" clId="{F2432EA8-127D-41CD-B4A1-9A9DAEB25815}" dt="2024-06-12T15:02:37.500" v="1958"/>
          <ac:spMkLst>
            <pc:docMk/>
            <pc:sldMk cId="1457342139" sldId="2147471961"/>
            <ac:spMk id="19" creationId="{792D19C2-0670-7C85-D552-DF6699A5E1C2}"/>
          </ac:spMkLst>
        </pc:spChg>
        <pc:spChg chg="del mod">
          <ac:chgData name="Zheng, Gengbin" userId="0eedf1e6-00b1-44ca-917a-fbc2e121ed82" providerId="ADAL" clId="{F2432EA8-127D-41CD-B4A1-9A9DAEB25815}" dt="2024-06-12T15:02:37.500" v="1960"/>
          <ac:spMkLst>
            <pc:docMk/>
            <pc:sldMk cId="1457342139" sldId="2147471961"/>
            <ac:spMk id="20" creationId="{0DFFCDD5-B4B6-0FC2-BAAB-69A0E3F61C98}"/>
          </ac:spMkLst>
        </pc:spChg>
        <pc:spChg chg="mod">
          <ac:chgData name="Zheng, Gengbin" userId="0eedf1e6-00b1-44ca-917a-fbc2e121ed82" providerId="ADAL" clId="{F2432EA8-127D-41CD-B4A1-9A9DAEB25815}" dt="2024-06-12T15:02:24.507" v="1952" actId="20577"/>
          <ac:spMkLst>
            <pc:docMk/>
            <pc:sldMk cId="1457342139" sldId="2147471961"/>
            <ac:spMk id="26" creationId="{4F4D75CD-5125-5105-805D-C3FE3AEA1CA3}"/>
          </ac:spMkLst>
        </pc:spChg>
        <pc:spChg chg="mod">
          <ac:chgData name="Zheng, Gengbin" userId="0eedf1e6-00b1-44ca-917a-fbc2e121ed82" providerId="ADAL" clId="{F2432EA8-127D-41CD-B4A1-9A9DAEB25815}" dt="2024-06-12T15:02:28.252" v="1954" actId="20577"/>
          <ac:spMkLst>
            <pc:docMk/>
            <pc:sldMk cId="1457342139" sldId="2147471961"/>
            <ac:spMk id="27" creationId="{CD962216-6C00-00D4-9604-3D88A89392A3}"/>
          </ac:spMkLst>
        </pc:spChg>
        <pc:spChg chg="del mod">
          <ac:chgData name="Zheng, Gengbin" userId="0eedf1e6-00b1-44ca-917a-fbc2e121ed82" providerId="ADAL" clId="{F2432EA8-127D-41CD-B4A1-9A9DAEB25815}" dt="2024-06-12T15:02:37.500" v="1962"/>
          <ac:spMkLst>
            <pc:docMk/>
            <pc:sldMk cId="1457342139" sldId="2147471961"/>
            <ac:spMk id="28" creationId="{6E7B1CF8-9B24-BA34-22C5-44B0CC65BFA3}"/>
          </ac:spMkLst>
        </pc:spChg>
        <pc:spChg chg="del mod">
          <ac:chgData name="Zheng, Gengbin" userId="0eedf1e6-00b1-44ca-917a-fbc2e121ed82" providerId="ADAL" clId="{F2432EA8-127D-41CD-B4A1-9A9DAEB25815}" dt="2024-06-12T15:02:37.500" v="1964"/>
          <ac:spMkLst>
            <pc:docMk/>
            <pc:sldMk cId="1457342139" sldId="2147471961"/>
            <ac:spMk id="29" creationId="{7B574A69-8FE4-5D1C-DF0A-DB4548F8F333}"/>
          </ac:spMkLst>
        </pc:spChg>
        <pc:spChg chg="mod">
          <ac:chgData name="Zheng, Gengbin" userId="0eedf1e6-00b1-44ca-917a-fbc2e121ed82" providerId="ADAL" clId="{F2432EA8-127D-41CD-B4A1-9A9DAEB25815}" dt="2024-06-12T15:02:44.161" v="1966" actId="20577"/>
          <ac:spMkLst>
            <pc:docMk/>
            <pc:sldMk cId="1457342139" sldId="2147471961"/>
            <ac:spMk id="38" creationId="{5D60A8B5-2972-6719-31DA-F4DBEDBFAF77}"/>
          </ac:spMkLst>
        </pc:spChg>
        <pc:spChg chg="del mod">
          <ac:chgData name="Zheng, Gengbin" userId="0eedf1e6-00b1-44ca-917a-fbc2e121ed82" providerId="ADAL" clId="{F2432EA8-127D-41CD-B4A1-9A9DAEB25815}" dt="2024-06-12T15:03:06.568" v="1976"/>
          <ac:spMkLst>
            <pc:docMk/>
            <pc:sldMk cId="1457342139" sldId="2147471961"/>
            <ac:spMk id="39" creationId="{C8AA563F-4D1C-C1A2-8BDE-2C10B5F3B326}"/>
          </ac:spMkLst>
        </pc:spChg>
        <pc:spChg chg="del mod">
          <ac:chgData name="Zheng, Gengbin" userId="0eedf1e6-00b1-44ca-917a-fbc2e121ed82" providerId="ADAL" clId="{F2432EA8-127D-41CD-B4A1-9A9DAEB25815}" dt="2024-06-12T15:03:06.568" v="1978"/>
          <ac:spMkLst>
            <pc:docMk/>
            <pc:sldMk cId="1457342139" sldId="2147471961"/>
            <ac:spMk id="40" creationId="{069102E9-2211-02A7-D256-C9E375A90F25}"/>
          </ac:spMkLst>
        </pc:spChg>
        <pc:spChg chg="mod">
          <ac:chgData name="Zheng, Gengbin" userId="0eedf1e6-00b1-44ca-917a-fbc2e121ed82" providerId="ADAL" clId="{F2432EA8-127D-41CD-B4A1-9A9DAEB25815}" dt="2024-06-12T15:02:54.263" v="1970" actId="20577"/>
          <ac:spMkLst>
            <pc:docMk/>
            <pc:sldMk cId="1457342139" sldId="2147471961"/>
            <ac:spMk id="46" creationId="{2947D252-BB08-2493-8381-1121079F3E9F}"/>
          </ac:spMkLst>
        </pc:spChg>
        <pc:spChg chg="mod">
          <ac:chgData name="Zheng, Gengbin" userId="0eedf1e6-00b1-44ca-917a-fbc2e121ed82" providerId="ADAL" clId="{F2432EA8-127D-41CD-B4A1-9A9DAEB25815}" dt="2024-06-12T15:02:57.110" v="1972" actId="20577"/>
          <ac:spMkLst>
            <pc:docMk/>
            <pc:sldMk cId="1457342139" sldId="2147471961"/>
            <ac:spMk id="47" creationId="{959AC200-8CB2-7CDE-AB87-24DF8A368C1F}"/>
          </ac:spMkLst>
        </pc:spChg>
        <pc:spChg chg="del mod">
          <ac:chgData name="Zheng, Gengbin" userId="0eedf1e6-00b1-44ca-917a-fbc2e121ed82" providerId="ADAL" clId="{F2432EA8-127D-41CD-B4A1-9A9DAEB25815}" dt="2024-06-12T15:03:06.568" v="1980"/>
          <ac:spMkLst>
            <pc:docMk/>
            <pc:sldMk cId="1457342139" sldId="2147471961"/>
            <ac:spMk id="48" creationId="{11E6ECD7-578E-5482-5F35-980AFE992FEC}"/>
          </ac:spMkLst>
        </pc:spChg>
        <pc:spChg chg="del mod">
          <ac:chgData name="Zheng, Gengbin" userId="0eedf1e6-00b1-44ca-917a-fbc2e121ed82" providerId="ADAL" clId="{F2432EA8-127D-41CD-B4A1-9A9DAEB25815}" dt="2024-06-12T15:03:06.568" v="1982"/>
          <ac:spMkLst>
            <pc:docMk/>
            <pc:sldMk cId="1457342139" sldId="2147471961"/>
            <ac:spMk id="49" creationId="{34FD0C78-73DF-9BA1-90C7-F1782EAD0760}"/>
          </ac:spMkLst>
        </pc:spChg>
      </pc:sldChg>
      <pc:sldChg chg="modSp add mod">
        <pc:chgData name="Zheng, Gengbin" userId="0eedf1e6-00b1-44ca-917a-fbc2e121ed82" providerId="ADAL" clId="{F2432EA8-127D-41CD-B4A1-9A9DAEB25815}" dt="2024-06-12T15:04:47.354" v="2016" actId="20577"/>
        <pc:sldMkLst>
          <pc:docMk/>
          <pc:sldMk cId="3563962739" sldId="2147471962"/>
        </pc:sldMkLst>
        <pc:spChg chg="mod">
          <ac:chgData name="Zheng, Gengbin" userId="0eedf1e6-00b1-44ca-917a-fbc2e121ed82" providerId="ADAL" clId="{F2432EA8-127D-41CD-B4A1-9A9DAEB25815}" dt="2024-06-12T15:04:47.354" v="2016" actId="20577"/>
          <ac:spMkLst>
            <pc:docMk/>
            <pc:sldMk cId="3563962739" sldId="2147471962"/>
            <ac:spMk id="4" creationId="{900B3717-3A6D-C064-B266-0500823C5553}"/>
          </ac:spMkLst>
        </pc:spChg>
        <pc:spChg chg="mod">
          <ac:chgData name="Zheng, Gengbin" userId="0eedf1e6-00b1-44ca-917a-fbc2e121ed82" providerId="ADAL" clId="{F2432EA8-127D-41CD-B4A1-9A9DAEB25815}" dt="2024-06-12T15:03:38.368" v="1987" actId="20577"/>
          <ac:spMkLst>
            <pc:docMk/>
            <pc:sldMk cId="3563962739" sldId="2147471962"/>
            <ac:spMk id="18" creationId="{E261E27F-BB18-0F87-CF5B-B035DB8D357C}"/>
          </ac:spMkLst>
        </pc:spChg>
        <pc:spChg chg="mod">
          <ac:chgData name="Zheng, Gengbin" userId="0eedf1e6-00b1-44ca-917a-fbc2e121ed82" providerId="ADAL" clId="{F2432EA8-127D-41CD-B4A1-9A9DAEB25815}" dt="2024-06-12T15:03:47.815" v="1991" actId="20577"/>
          <ac:spMkLst>
            <pc:docMk/>
            <pc:sldMk cId="3563962739" sldId="2147471962"/>
            <ac:spMk id="26" creationId="{4F4D75CD-5125-5105-805D-C3FE3AEA1CA3}"/>
          </ac:spMkLst>
        </pc:spChg>
        <pc:spChg chg="mod">
          <ac:chgData name="Zheng, Gengbin" userId="0eedf1e6-00b1-44ca-917a-fbc2e121ed82" providerId="ADAL" clId="{F2432EA8-127D-41CD-B4A1-9A9DAEB25815}" dt="2024-06-12T15:03:51.617" v="1993" actId="20577"/>
          <ac:spMkLst>
            <pc:docMk/>
            <pc:sldMk cId="3563962739" sldId="2147471962"/>
            <ac:spMk id="38" creationId="{5D60A8B5-2972-6719-31DA-F4DBEDBFAF77}"/>
          </ac:spMkLst>
        </pc:spChg>
        <pc:spChg chg="mod">
          <ac:chgData name="Zheng, Gengbin" userId="0eedf1e6-00b1-44ca-917a-fbc2e121ed82" providerId="ADAL" clId="{F2432EA8-127D-41CD-B4A1-9A9DAEB25815}" dt="2024-06-12T15:03:54.644" v="1995" actId="20577"/>
          <ac:spMkLst>
            <pc:docMk/>
            <pc:sldMk cId="3563962739" sldId="2147471962"/>
            <ac:spMk id="46" creationId="{2947D252-BB08-2493-8381-1121079F3E9F}"/>
          </ac:spMkLst>
        </pc:spChg>
      </pc:sldChg>
      <pc:sldChg chg="modSp new mod">
        <pc:chgData name="Zheng, Gengbin" userId="0eedf1e6-00b1-44ca-917a-fbc2e121ed82" providerId="ADAL" clId="{F2432EA8-127D-41CD-B4A1-9A9DAEB25815}" dt="2024-06-15T21:16:17.625" v="7234" actId="20577"/>
        <pc:sldMkLst>
          <pc:docMk/>
          <pc:sldMk cId="4255852014" sldId="2147471963"/>
        </pc:sldMkLst>
        <pc:spChg chg="mod">
          <ac:chgData name="Zheng, Gengbin" userId="0eedf1e6-00b1-44ca-917a-fbc2e121ed82" providerId="ADAL" clId="{F2432EA8-127D-41CD-B4A1-9A9DAEB25815}" dt="2024-06-12T16:29:31.497" v="2168" actId="20577"/>
          <ac:spMkLst>
            <pc:docMk/>
            <pc:sldMk cId="4255852014" sldId="2147471963"/>
            <ac:spMk id="2" creationId="{2B777168-09A7-079E-EB59-4AB5D4761690}"/>
          </ac:spMkLst>
        </pc:spChg>
        <pc:spChg chg="mod">
          <ac:chgData name="Zheng, Gengbin" userId="0eedf1e6-00b1-44ca-917a-fbc2e121ed82" providerId="ADAL" clId="{F2432EA8-127D-41CD-B4A1-9A9DAEB25815}" dt="2024-06-15T21:16:17.625" v="7234" actId="20577"/>
          <ac:spMkLst>
            <pc:docMk/>
            <pc:sldMk cId="4255852014" sldId="2147471963"/>
            <ac:spMk id="3" creationId="{5685DC98-6C7C-8BEA-C093-BD188B3AEF82}"/>
          </ac:spMkLst>
        </pc:spChg>
      </pc:sldChg>
      <pc:sldChg chg="addSp delSp modSp new mod modClrScheme chgLayout">
        <pc:chgData name="Zheng, Gengbin" userId="0eedf1e6-00b1-44ca-917a-fbc2e121ed82" providerId="ADAL" clId="{F2432EA8-127D-41CD-B4A1-9A9DAEB25815}" dt="2024-06-15T21:17:32.272" v="7345" actId="20577"/>
        <pc:sldMkLst>
          <pc:docMk/>
          <pc:sldMk cId="2294422476" sldId="2147471964"/>
        </pc:sldMkLst>
        <pc:spChg chg="del mod ord">
          <ac:chgData name="Zheng, Gengbin" userId="0eedf1e6-00b1-44ca-917a-fbc2e121ed82" providerId="ADAL" clId="{F2432EA8-127D-41CD-B4A1-9A9DAEB25815}" dt="2024-06-12T15:30:34.889" v="2089" actId="700"/>
          <ac:spMkLst>
            <pc:docMk/>
            <pc:sldMk cId="2294422476" sldId="2147471964"/>
            <ac:spMk id="2" creationId="{D6E8A3B9-F219-A591-D9C4-035F9BB8BF5F}"/>
          </ac:spMkLst>
        </pc:spChg>
        <pc:spChg chg="del mod ord">
          <ac:chgData name="Zheng, Gengbin" userId="0eedf1e6-00b1-44ca-917a-fbc2e121ed82" providerId="ADAL" clId="{F2432EA8-127D-41CD-B4A1-9A9DAEB25815}" dt="2024-06-12T15:30:34.889" v="2089" actId="700"/>
          <ac:spMkLst>
            <pc:docMk/>
            <pc:sldMk cId="2294422476" sldId="2147471964"/>
            <ac:spMk id="3" creationId="{9CA6D290-A90D-7B75-5ADB-BFA46326C012}"/>
          </ac:spMkLst>
        </pc:spChg>
        <pc:spChg chg="del">
          <ac:chgData name="Zheng, Gengbin" userId="0eedf1e6-00b1-44ca-917a-fbc2e121ed82" providerId="ADAL" clId="{F2432EA8-127D-41CD-B4A1-9A9DAEB25815}" dt="2024-06-12T15:30:34.889" v="2089" actId="700"/>
          <ac:spMkLst>
            <pc:docMk/>
            <pc:sldMk cId="2294422476" sldId="2147471964"/>
            <ac:spMk id="4" creationId="{EBEF4AA5-9094-8DD7-B235-2D5107D806FA}"/>
          </ac:spMkLst>
        </pc:spChg>
        <pc:spChg chg="add mod ord">
          <ac:chgData name="Zheng, Gengbin" userId="0eedf1e6-00b1-44ca-917a-fbc2e121ed82" providerId="ADAL" clId="{F2432EA8-127D-41CD-B4A1-9A9DAEB25815}" dt="2024-06-12T16:30:00.902" v="2181" actId="20577"/>
          <ac:spMkLst>
            <pc:docMk/>
            <pc:sldMk cId="2294422476" sldId="2147471964"/>
            <ac:spMk id="5" creationId="{E711993B-318F-63BD-1406-0626D73E95DD}"/>
          </ac:spMkLst>
        </pc:spChg>
        <pc:spChg chg="add mod ord">
          <ac:chgData name="Zheng, Gengbin" userId="0eedf1e6-00b1-44ca-917a-fbc2e121ed82" providerId="ADAL" clId="{F2432EA8-127D-41CD-B4A1-9A9DAEB25815}" dt="2024-06-15T21:17:32.272" v="7345" actId="20577"/>
          <ac:spMkLst>
            <pc:docMk/>
            <pc:sldMk cId="2294422476" sldId="2147471964"/>
            <ac:spMk id="6" creationId="{7ADF8483-8B0B-6F62-092A-BF0FFAE57B89}"/>
          </ac:spMkLst>
        </pc:spChg>
        <pc:spChg chg="add del mod ord">
          <ac:chgData name="Zheng, Gengbin" userId="0eedf1e6-00b1-44ca-917a-fbc2e121ed82" providerId="ADAL" clId="{F2432EA8-127D-41CD-B4A1-9A9DAEB25815}" dt="2024-06-12T15:31:09.107" v="2106" actId="700"/>
          <ac:spMkLst>
            <pc:docMk/>
            <pc:sldMk cId="2294422476" sldId="2147471964"/>
            <ac:spMk id="7" creationId="{4DC9D509-DD85-0437-A3A8-0A60585EBB8E}"/>
          </ac:spMkLst>
        </pc:spChg>
      </pc:sldChg>
      <pc:sldChg chg="addSp modSp add mod">
        <pc:chgData name="Zheng, Gengbin" userId="0eedf1e6-00b1-44ca-917a-fbc2e121ed82" providerId="ADAL" clId="{F2432EA8-127D-41CD-B4A1-9A9DAEB25815}" dt="2024-06-12T16:36:23.908" v="2431" actId="1038"/>
        <pc:sldMkLst>
          <pc:docMk/>
          <pc:sldMk cId="3720538912" sldId="2147471965"/>
        </pc:sldMkLst>
        <pc:spChg chg="add mod">
          <ac:chgData name="Zheng, Gengbin" userId="0eedf1e6-00b1-44ca-917a-fbc2e121ed82" providerId="ADAL" clId="{F2432EA8-127D-41CD-B4A1-9A9DAEB25815}" dt="2024-06-12T16:33:57.287" v="2198" actId="14100"/>
          <ac:spMkLst>
            <pc:docMk/>
            <pc:sldMk cId="3720538912" sldId="2147471965"/>
            <ac:spMk id="2" creationId="{98D1A50A-BCE2-3FF1-34F0-B9A626AB847B}"/>
          </ac:spMkLst>
        </pc:spChg>
        <pc:spChg chg="add mod">
          <ac:chgData name="Zheng, Gengbin" userId="0eedf1e6-00b1-44ca-917a-fbc2e121ed82" providerId="ADAL" clId="{F2432EA8-127D-41CD-B4A1-9A9DAEB25815}" dt="2024-06-12T16:35:17.713" v="2247" actId="947"/>
          <ac:spMkLst>
            <pc:docMk/>
            <pc:sldMk cId="3720538912" sldId="2147471965"/>
            <ac:spMk id="3" creationId="{58835F8C-8E78-AC61-528F-D889D0C3FFFC}"/>
          </ac:spMkLst>
        </pc:spChg>
        <pc:spChg chg="mod">
          <ac:chgData name="Zheng, Gengbin" userId="0eedf1e6-00b1-44ca-917a-fbc2e121ed82" providerId="ADAL" clId="{F2432EA8-127D-41CD-B4A1-9A9DAEB25815}" dt="2024-06-12T16:29:24.226" v="2159" actId="20577"/>
          <ac:spMkLst>
            <pc:docMk/>
            <pc:sldMk cId="3720538912" sldId="2147471965"/>
            <ac:spMk id="4" creationId="{900B3717-3A6D-C064-B266-0500823C5553}"/>
          </ac:spMkLst>
        </pc:spChg>
        <pc:spChg chg="add">
          <ac:chgData name="Zheng, Gengbin" userId="0eedf1e6-00b1-44ca-917a-fbc2e121ed82" providerId="ADAL" clId="{F2432EA8-127D-41CD-B4A1-9A9DAEB25815}" dt="2024-06-12T16:35:33.450" v="2248" actId="11529"/>
          <ac:spMkLst>
            <pc:docMk/>
            <pc:sldMk cId="3720538912" sldId="2147471965"/>
            <ac:spMk id="5" creationId="{F5112748-258F-48CF-435C-4718750DC32E}"/>
          </ac:spMkLst>
        </pc:spChg>
        <pc:spChg chg="add">
          <ac:chgData name="Zheng, Gengbin" userId="0eedf1e6-00b1-44ca-917a-fbc2e121ed82" providerId="ADAL" clId="{F2432EA8-127D-41CD-B4A1-9A9DAEB25815}" dt="2024-06-12T16:35:48.690" v="2249" actId="11529"/>
          <ac:spMkLst>
            <pc:docMk/>
            <pc:sldMk cId="3720538912" sldId="2147471965"/>
            <ac:spMk id="6" creationId="{88EC4BB6-2C78-6767-4327-83E28E7BBE3A}"/>
          </ac:spMkLst>
        </pc:spChg>
        <pc:spChg chg="add mod">
          <ac:chgData name="Zheng, Gengbin" userId="0eedf1e6-00b1-44ca-917a-fbc2e121ed82" providerId="ADAL" clId="{F2432EA8-127D-41CD-B4A1-9A9DAEB25815}" dt="2024-06-12T16:36:06.536" v="2337" actId="1038"/>
          <ac:spMkLst>
            <pc:docMk/>
            <pc:sldMk cId="3720538912" sldId="2147471965"/>
            <ac:spMk id="7" creationId="{27CE6FEA-DFEE-3C32-8DD1-71F8584BB17B}"/>
          </ac:spMkLst>
        </pc:spChg>
        <pc:spChg chg="add mod">
          <ac:chgData name="Zheng, Gengbin" userId="0eedf1e6-00b1-44ca-917a-fbc2e121ed82" providerId="ADAL" clId="{F2432EA8-127D-41CD-B4A1-9A9DAEB25815}" dt="2024-06-12T16:36:23.908" v="2431" actId="1038"/>
          <ac:spMkLst>
            <pc:docMk/>
            <pc:sldMk cId="3720538912" sldId="2147471965"/>
            <ac:spMk id="8" creationId="{0AD374CA-E805-74E0-7740-77E692ED9D4E}"/>
          </ac:spMkLst>
        </pc:spChg>
        <pc:spChg chg="mod">
          <ac:chgData name="Zheng, Gengbin" userId="0eedf1e6-00b1-44ca-917a-fbc2e121ed82" providerId="ADAL" clId="{F2432EA8-127D-41CD-B4A1-9A9DAEB25815}" dt="2024-06-12T16:28:46.062" v="2133" actId="20577"/>
          <ac:spMkLst>
            <pc:docMk/>
            <pc:sldMk cId="3720538912" sldId="2147471965"/>
            <ac:spMk id="18" creationId="{E261E27F-BB18-0F87-CF5B-B035DB8D357C}"/>
          </ac:spMkLst>
        </pc:spChg>
        <pc:spChg chg="mod">
          <ac:chgData name="Zheng, Gengbin" userId="0eedf1e6-00b1-44ca-917a-fbc2e121ed82" providerId="ADAL" clId="{F2432EA8-127D-41CD-B4A1-9A9DAEB25815}" dt="2024-06-12T16:28:51.314" v="2135" actId="20577"/>
          <ac:spMkLst>
            <pc:docMk/>
            <pc:sldMk cId="3720538912" sldId="2147471965"/>
            <ac:spMk id="19" creationId="{792D19C2-0670-7C85-D552-DF6699A5E1C2}"/>
          </ac:spMkLst>
        </pc:spChg>
        <pc:spChg chg="mod">
          <ac:chgData name="Zheng, Gengbin" userId="0eedf1e6-00b1-44ca-917a-fbc2e121ed82" providerId="ADAL" clId="{F2432EA8-127D-41CD-B4A1-9A9DAEB25815}" dt="2024-06-12T16:28:55.857" v="2137" actId="20577"/>
          <ac:spMkLst>
            <pc:docMk/>
            <pc:sldMk cId="3720538912" sldId="2147471965"/>
            <ac:spMk id="27" creationId="{CD962216-6C00-00D4-9604-3D88A89392A3}"/>
          </ac:spMkLst>
        </pc:spChg>
        <pc:spChg chg="mod">
          <ac:chgData name="Zheng, Gengbin" userId="0eedf1e6-00b1-44ca-917a-fbc2e121ed82" providerId="ADAL" clId="{F2432EA8-127D-41CD-B4A1-9A9DAEB25815}" dt="2024-06-12T16:29:02.389" v="2139" actId="20577"/>
          <ac:spMkLst>
            <pc:docMk/>
            <pc:sldMk cId="3720538912" sldId="2147471965"/>
            <ac:spMk id="28" creationId="{6E7B1CF8-9B24-BA34-22C5-44B0CC65BFA3}"/>
          </ac:spMkLst>
        </pc:spChg>
        <pc:spChg chg="mod">
          <ac:chgData name="Zheng, Gengbin" userId="0eedf1e6-00b1-44ca-917a-fbc2e121ed82" providerId="ADAL" clId="{F2432EA8-127D-41CD-B4A1-9A9DAEB25815}" dt="2024-06-12T16:29:05.691" v="2141" actId="20577"/>
          <ac:spMkLst>
            <pc:docMk/>
            <pc:sldMk cId="3720538912" sldId="2147471965"/>
            <ac:spMk id="38" creationId="{5D60A8B5-2972-6719-31DA-F4DBEDBFAF77}"/>
          </ac:spMkLst>
        </pc:spChg>
        <pc:spChg chg="mod">
          <ac:chgData name="Zheng, Gengbin" userId="0eedf1e6-00b1-44ca-917a-fbc2e121ed82" providerId="ADAL" clId="{F2432EA8-127D-41CD-B4A1-9A9DAEB25815}" dt="2024-06-12T16:29:08.694" v="2143" actId="20577"/>
          <ac:spMkLst>
            <pc:docMk/>
            <pc:sldMk cId="3720538912" sldId="2147471965"/>
            <ac:spMk id="39" creationId="{C8AA563F-4D1C-C1A2-8BDE-2C10B5F3B326}"/>
          </ac:spMkLst>
        </pc:spChg>
        <pc:spChg chg="mod">
          <ac:chgData name="Zheng, Gengbin" userId="0eedf1e6-00b1-44ca-917a-fbc2e121ed82" providerId="ADAL" clId="{F2432EA8-127D-41CD-B4A1-9A9DAEB25815}" dt="2024-06-12T16:29:12.906" v="2145" actId="20577"/>
          <ac:spMkLst>
            <pc:docMk/>
            <pc:sldMk cId="3720538912" sldId="2147471965"/>
            <ac:spMk id="47" creationId="{959AC200-8CB2-7CDE-AB87-24DF8A368C1F}"/>
          </ac:spMkLst>
        </pc:spChg>
        <pc:spChg chg="mod">
          <ac:chgData name="Zheng, Gengbin" userId="0eedf1e6-00b1-44ca-917a-fbc2e121ed82" providerId="ADAL" clId="{F2432EA8-127D-41CD-B4A1-9A9DAEB25815}" dt="2024-06-12T16:29:15.765" v="2147" actId="20577"/>
          <ac:spMkLst>
            <pc:docMk/>
            <pc:sldMk cId="3720538912" sldId="2147471965"/>
            <ac:spMk id="48" creationId="{11E6ECD7-578E-5482-5F35-980AFE992FEC}"/>
          </ac:spMkLst>
        </pc:spChg>
      </pc:sldChg>
      <pc:sldChg chg="modSp new mod">
        <pc:chgData name="Zheng, Gengbin" userId="0eedf1e6-00b1-44ca-917a-fbc2e121ed82" providerId="ADAL" clId="{F2432EA8-127D-41CD-B4A1-9A9DAEB25815}" dt="2024-06-13T20:49:37.365" v="6029" actId="20577"/>
        <pc:sldMkLst>
          <pc:docMk/>
          <pc:sldMk cId="2121731530" sldId="2147471966"/>
        </pc:sldMkLst>
        <pc:spChg chg="mod">
          <ac:chgData name="Zheng, Gengbin" userId="0eedf1e6-00b1-44ca-917a-fbc2e121ed82" providerId="ADAL" clId="{F2432EA8-127D-41CD-B4A1-9A9DAEB25815}" dt="2024-06-12T21:27:29.401" v="2468" actId="20577"/>
          <ac:spMkLst>
            <pc:docMk/>
            <pc:sldMk cId="2121731530" sldId="2147471966"/>
            <ac:spMk id="2" creationId="{8087A233-537B-AFF0-3D2E-E0541F4A8FAE}"/>
          </ac:spMkLst>
        </pc:spChg>
        <pc:spChg chg="mod">
          <ac:chgData name="Zheng, Gengbin" userId="0eedf1e6-00b1-44ca-917a-fbc2e121ed82" providerId="ADAL" clId="{F2432EA8-127D-41CD-B4A1-9A9DAEB25815}" dt="2024-06-13T20:49:37.365" v="6029" actId="20577"/>
          <ac:spMkLst>
            <pc:docMk/>
            <pc:sldMk cId="2121731530" sldId="2147471966"/>
            <ac:spMk id="3" creationId="{44EF050F-30C5-AC57-AE6B-38D94AB044F1}"/>
          </ac:spMkLst>
        </pc:spChg>
      </pc:sldChg>
      <pc:sldChg chg="modSp new mod modNotesTx">
        <pc:chgData name="Zheng, Gengbin" userId="0eedf1e6-00b1-44ca-917a-fbc2e121ed82" providerId="ADAL" clId="{F2432EA8-127D-41CD-B4A1-9A9DAEB25815}" dt="2024-06-17T20:43:12.309" v="8372" actId="20577"/>
        <pc:sldMkLst>
          <pc:docMk/>
          <pc:sldMk cId="173100370" sldId="2147471967"/>
        </pc:sldMkLst>
        <pc:spChg chg="mod">
          <ac:chgData name="Zheng, Gengbin" userId="0eedf1e6-00b1-44ca-917a-fbc2e121ed82" providerId="ADAL" clId="{F2432EA8-127D-41CD-B4A1-9A9DAEB25815}" dt="2024-06-13T05:06:14.704" v="2954" actId="20577"/>
          <ac:spMkLst>
            <pc:docMk/>
            <pc:sldMk cId="173100370" sldId="2147471967"/>
            <ac:spMk id="2" creationId="{B8C4FFA3-2850-7231-1EF1-19F5C28AD227}"/>
          </ac:spMkLst>
        </pc:spChg>
        <pc:spChg chg="mod">
          <ac:chgData name="Zheng, Gengbin" userId="0eedf1e6-00b1-44ca-917a-fbc2e121ed82" providerId="ADAL" clId="{F2432EA8-127D-41CD-B4A1-9A9DAEB25815}" dt="2024-06-17T20:43:12.309" v="8372" actId="20577"/>
          <ac:spMkLst>
            <pc:docMk/>
            <pc:sldMk cId="173100370" sldId="2147471967"/>
            <ac:spMk id="3" creationId="{931D1CB3-BBEF-8BE3-D82B-A48877043B07}"/>
          </ac:spMkLst>
        </pc:spChg>
      </pc:sldChg>
      <pc:sldChg chg="addSp delSp modSp new mod modClrScheme chgLayout modNotesTx">
        <pc:chgData name="Zheng, Gengbin" userId="0eedf1e6-00b1-44ca-917a-fbc2e121ed82" providerId="ADAL" clId="{F2432EA8-127D-41CD-B4A1-9A9DAEB25815}" dt="2024-06-17T21:00:50.633" v="8393" actId="20577"/>
        <pc:sldMkLst>
          <pc:docMk/>
          <pc:sldMk cId="3956722993" sldId="2147471968"/>
        </pc:sldMkLst>
        <pc:spChg chg="mod ord">
          <ac:chgData name="Zheng, Gengbin" userId="0eedf1e6-00b1-44ca-917a-fbc2e121ed82" providerId="ADAL" clId="{F2432EA8-127D-41CD-B4A1-9A9DAEB25815}" dt="2024-06-13T17:47:39.058" v="5798" actId="20577"/>
          <ac:spMkLst>
            <pc:docMk/>
            <pc:sldMk cId="3956722993" sldId="2147471968"/>
            <ac:spMk id="2" creationId="{B28DD4F6-0D6E-027F-0BC7-5506139C6458}"/>
          </ac:spMkLst>
        </pc:spChg>
        <pc:spChg chg="del">
          <ac:chgData name="Zheng, Gengbin" userId="0eedf1e6-00b1-44ca-917a-fbc2e121ed82" providerId="ADAL" clId="{F2432EA8-127D-41CD-B4A1-9A9DAEB25815}" dt="2024-06-13T05:23:49.528" v="3132" actId="1957"/>
          <ac:spMkLst>
            <pc:docMk/>
            <pc:sldMk cId="3956722993" sldId="2147471968"/>
            <ac:spMk id="3" creationId="{CEDFB052-C39A-5887-7B23-1AF4C7FF823B}"/>
          </ac:spMkLst>
        </pc:spChg>
        <pc:graphicFrameChg chg="add mod ord">
          <ac:chgData name="Zheng, Gengbin" userId="0eedf1e6-00b1-44ca-917a-fbc2e121ed82" providerId="ADAL" clId="{F2432EA8-127D-41CD-B4A1-9A9DAEB25815}" dt="2024-06-17T21:00:50.633" v="8393" actId="20577"/>
          <ac:graphicFrameMkLst>
            <pc:docMk/>
            <pc:sldMk cId="3956722993" sldId="2147471968"/>
            <ac:graphicFrameMk id="6" creationId="{F621DE71-CF93-D0D9-1933-A7031688D92F}"/>
          </ac:graphicFrameMkLst>
        </pc:graphicFrameChg>
      </pc:sldChg>
      <pc:sldChg chg="addSp delSp modSp new mod ord modClrScheme chgLayout modNotesTx">
        <pc:chgData name="Zheng, Gengbin" userId="0eedf1e6-00b1-44ca-917a-fbc2e121ed82" providerId="ADAL" clId="{F2432EA8-127D-41CD-B4A1-9A9DAEB25815}" dt="2024-06-17T21:02:04.746" v="8417" actId="20577"/>
        <pc:sldMkLst>
          <pc:docMk/>
          <pc:sldMk cId="3683605519" sldId="2147471969"/>
        </pc:sldMkLst>
        <pc:spChg chg="mod ord">
          <ac:chgData name="Zheng, Gengbin" userId="0eedf1e6-00b1-44ca-917a-fbc2e121ed82" providerId="ADAL" clId="{F2432EA8-127D-41CD-B4A1-9A9DAEB25815}" dt="2024-06-13T22:35:04.751" v="6833" actId="700"/>
          <ac:spMkLst>
            <pc:docMk/>
            <pc:sldMk cId="3683605519" sldId="2147471969"/>
            <ac:spMk id="2" creationId="{8B941D77-DC49-3839-D5DA-ECFDE8775DD6}"/>
          </ac:spMkLst>
        </pc:spChg>
        <pc:spChg chg="mod ord">
          <ac:chgData name="Zheng, Gengbin" userId="0eedf1e6-00b1-44ca-917a-fbc2e121ed82" providerId="ADAL" clId="{F2432EA8-127D-41CD-B4A1-9A9DAEB25815}" dt="2024-06-17T21:02:04.746" v="8417" actId="20577"/>
          <ac:spMkLst>
            <pc:docMk/>
            <pc:sldMk cId="3683605519" sldId="2147471969"/>
            <ac:spMk id="3" creationId="{206ACE20-91E7-C521-A5E7-1C5FF755A1FD}"/>
          </ac:spMkLst>
        </pc:spChg>
        <pc:spChg chg="add del mod">
          <ac:chgData name="Zheng, Gengbin" userId="0eedf1e6-00b1-44ca-917a-fbc2e121ed82" providerId="ADAL" clId="{F2432EA8-127D-41CD-B4A1-9A9DAEB25815}" dt="2024-06-13T14:15:59.787" v="5560" actId="6264"/>
          <ac:spMkLst>
            <pc:docMk/>
            <pc:sldMk cId="3683605519" sldId="2147471969"/>
            <ac:spMk id="4" creationId="{08FAD653-A9E4-5C29-7387-889C2B0BD5D9}"/>
          </ac:spMkLst>
        </pc:spChg>
        <pc:spChg chg="add del mod">
          <ac:chgData name="Zheng, Gengbin" userId="0eedf1e6-00b1-44ca-917a-fbc2e121ed82" providerId="ADAL" clId="{F2432EA8-127D-41CD-B4A1-9A9DAEB25815}" dt="2024-06-13T14:15:59.787" v="5560" actId="6264"/>
          <ac:spMkLst>
            <pc:docMk/>
            <pc:sldMk cId="3683605519" sldId="2147471969"/>
            <ac:spMk id="5" creationId="{2B175220-D64D-E8C8-FBF9-1F2F7087C94A}"/>
          </ac:spMkLst>
        </pc:spChg>
        <pc:spChg chg="add del mod">
          <ac:chgData name="Zheng, Gengbin" userId="0eedf1e6-00b1-44ca-917a-fbc2e121ed82" providerId="ADAL" clId="{F2432EA8-127D-41CD-B4A1-9A9DAEB25815}" dt="2024-06-13T14:16:14.700" v="5562" actId="6264"/>
          <ac:spMkLst>
            <pc:docMk/>
            <pc:sldMk cId="3683605519" sldId="2147471969"/>
            <ac:spMk id="6" creationId="{BF0C585C-8830-ABF7-8DC7-5C2D1D6103E5}"/>
          </ac:spMkLst>
        </pc:spChg>
        <pc:spChg chg="add del mod">
          <ac:chgData name="Zheng, Gengbin" userId="0eedf1e6-00b1-44ca-917a-fbc2e121ed82" providerId="ADAL" clId="{F2432EA8-127D-41CD-B4A1-9A9DAEB25815}" dt="2024-06-13T14:16:14.700" v="5562" actId="6264"/>
          <ac:spMkLst>
            <pc:docMk/>
            <pc:sldMk cId="3683605519" sldId="2147471969"/>
            <ac:spMk id="7" creationId="{6134E953-89A0-44AC-1819-26656E2E9D81}"/>
          </ac:spMkLst>
        </pc:spChg>
      </pc:sldChg>
      <pc:sldChg chg="modSp new mod ord">
        <pc:chgData name="Zheng, Gengbin" userId="0eedf1e6-00b1-44ca-917a-fbc2e121ed82" providerId="ADAL" clId="{F2432EA8-127D-41CD-B4A1-9A9DAEB25815}" dt="2024-06-13T14:17:46.716" v="5580"/>
        <pc:sldMkLst>
          <pc:docMk/>
          <pc:sldMk cId="3393994380" sldId="2147471970"/>
        </pc:sldMkLst>
        <pc:spChg chg="mod">
          <ac:chgData name="Zheng, Gengbin" userId="0eedf1e6-00b1-44ca-917a-fbc2e121ed82" providerId="ADAL" clId="{F2432EA8-127D-41CD-B4A1-9A9DAEB25815}" dt="2024-06-13T13:23:22.055" v="4131"/>
          <ac:spMkLst>
            <pc:docMk/>
            <pc:sldMk cId="3393994380" sldId="2147471970"/>
            <ac:spMk id="3" creationId="{6FFEBC36-503B-9E18-82F0-0D2CFD34EC66}"/>
          </ac:spMkLst>
        </pc:spChg>
      </pc:sldChg>
      <pc:sldChg chg="modSp new mod">
        <pc:chgData name="Zheng, Gengbin" userId="0eedf1e6-00b1-44ca-917a-fbc2e121ed82" providerId="ADAL" clId="{F2432EA8-127D-41CD-B4A1-9A9DAEB25815}" dt="2024-06-17T20:58:18.792" v="8378" actId="20577"/>
        <pc:sldMkLst>
          <pc:docMk/>
          <pc:sldMk cId="1710980016" sldId="2147471971"/>
        </pc:sldMkLst>
        <pc:spChg chg="mod">
          <ac:chgData name="Zheng, Gengbin" userId="0eedf1e6-00b1-44ca-917a-fbc2e121ed82" providerId="ADAL" clId="{F2432EA8-127D-41CD-B4A1-9A9DAEB25815}" dt="2024-06-14T13:49:16.277" v="7184" actId="20577"/>
          <ac:spMkLst>
            <pc:docMk/>
            <pc:sldMk cId="1710980016" sldId="2147471971"/>
            <ac:spMk id="2" creationId="{965E59E2-679E-2116-A671-DF4C93EDEC45}"/>
          </ac:spMkLst>
        </pc:spChg>
        <pc:spChg chg="mod">
          <ac:chgData name="Zheng, Gengbin" userId="0eedf1e6-00b1-44ca-917a-fbc2e121ed82" providerId="ADAL" clId="{F2432EA8-127D-41CD-B4A1-9A9DAEB25815}" dt="2024-06-17T20:58:18.792" v="8378" actId="20577"/>
          <ac:spMkLst>
            <pc:docMk/>
            <pc:sldMk cId="1710980016" sldId="2147471971"/>
            <ac:spMk id="3" creationId="{B14879DC-8B5E-C1F9-1079-39E01A19693B}"/>
          </ac:spMkLst>
        </pc:spChg>
      </pc:sldChg>
      <pc:sldChg chg="addSp delSp modSp new del mod">
        <pc:chgData name="Zheng, Gengbin" userId="0eedf1e6-00b1-44ca-917a-fbc2e121ed82" providerId="ADAL" clId="{F2432EA8-127D-41CD-B4A1-9A9DAEB25815}" dt="2024-06-13T17:41:16.449" v="5774" actId="47"/>
        <pc:sldMkLst>
          <pc:docMk/>
          <pc:sldMk cId="2899152084" sldId="2147471972"/>
        </pc:sldMkLst>
        <pc:spChg chg="mod">
          <ac:chgData name="Zheng, Gengbin" userId="0eedf1e6-00b1-44ca-917a-fbc2e121ed82" providerId="ADAL" clId="{F2432EA8-127D-41CD-B4A1-9A9DAEB25815}" dt="2024-06-13T17:27:11.623" v="5669" actId="20577"/>
          <ac:spMkLst>
            <pc:docMk/>
            <pc:sldMk cId="2899152084" sldId="2147471972"/>
            <ac:spMk id="2" creationId="{288F250B-0DB2-CECD-0E76-E248EC50D5E7}"/>
          </ac:spMkLst>
        </pc:spChg>
        <pc:spChg chg="del">
          <ac:chgData name="Zheng, Gengbin" userId="0eedf1e6-00b1-44ca-917a-fbc2e121ed82" providerId="ADAL" clId="{F2432EA8-127D-41CD-B4A1-9A9DAEB25815}" dt="2024-06-13T17:25:44.947" v="5600" actId="3680"/>
          <ac:spMkLst>
            <pc:docMk/>
            <pc:sldMk cId="2899152084" sldId="2147471972"/>
            <ac:spMk id="3" creationId="{8DE505C1-1498-0A94-6232-FB2E2B3716D4}"/>
          </ac:spMkLst>
        </pc:spChg>
        <pc:spChg chg="add del mod">
          <ac:chgData name="Zheng, Gengbin" userId="0eedf1e6-00b1-44ca-917a-fbc2e121ed82" providerId="ADAL" clId="{F2432EA8-127D-41CD-B4A1-9A9DAEB25815}" dt="2024-06-13T17:26:01.537" v="5602" actId="3680"/>
          <ac:spMkLst>
            <pc:docMk/>
            <pc:sldMk cId="2899152084" sldId="2147471972"/>
            <ac:spMk id="6" creationId="{A402C09C-DF19-931A-5D2C-818E6139469E}"/>
          </ac:spMkLst>
        </pc:spChg>
        <pc:graphicFrameChg chg="add del mod ord modGraphic">
          <ac:chgData name="Zheng, Gengbin" userId="0eedf1e6-00b1-44ca-917a-fbc2e121ed82" providerId="ADAL" clId="{F2432EA8-127D-41CD-B4A1-9A9DAEB25815}" dt="2024-06-13T17:25:54.097" v="5601" actId="478"/>
          <ac:graphicFrameMkLst>
            <pc:docMk/>
            <pc:sldMk cId="2899152084" sldId="2147471972"/>
            <ac:graphicFrameMk id="4" creationId="{E43C38CD-74AA-7898-CFAB-53C945606A24}"/>
          </ac:graphicFrameMkLst>
        </pc:graphicFrameChg>
        <pc:graphicFrameChg chg="add mod ord modGraphic">
          <ac:chgData name="Zheng, Gengbin" userId="0eedf1e6-00b1-44ca-917a-fbc2e121ed82" providerId="ADAL" clId="{F2432EA8-127D-41CD-B4A1-9A9DAEB25815}" dt="2024-06-13T17:34:57.216" v="5734"/>
          <ac:graphicFrameMkLst>
            <pc:docMk/>
            <pc:sldMk cId="2899152084" sldId="2147471972"/>
            <ac:graphicFrameMk id="7" creationId="{3F486FB2-A780-DFEC-FBDA-318F88A8E2B0}"/>
          </ac:graphicFrameMkLst>
        </pc:graphicFrameChg>
      </pc:sldChg>
      <pc:sldChg chg="addSp delSp modSp add mod ord modNotesTx">
        <pc:chgData name="Zheng, Gengbin" userId="0eedf1e6-00b1-44ca-917a-fbc2e121ed82" providerId="ADAL" clId="{F2432EA8-127D-41CD-B4A1-9A9DAEB25815}" dt="2024-06-18T14:01:21.817" v="8422" actId="27918"/>
        <pc:sldMkLst>
          <pc:docMk/>
          <pc:sldMk cId="2416439390" sldId="2147471973"/>
        </pc:sldMkLst>
        <pc:spChg chg="mod">
          <ac:chgData name="Zheng, Gengbin" userId="0eedf1e6-00b1-44ca-917a-fbc2e121ed82" providerId="ADAL" clId="{F2432EA8-127D-41CD-B4A1-9A9DAEB25815}" dt="2024-06-17T19:15:34.491" v="8348" actId="20577"/>
          <ac:spMkLst>
            <pc:docMk/>
            <pc:sldMk cId="2416439390" sldId="2147471973"/>
            <ac:spMk id="2" creationId="{288F250B-0DB2-CECD-0E76-E248EC50D5E7}"/>
          </ac:spMkLst>
        </pc:spChg>
        <pc:spChg chg="add del mod">
          <ac:chgData name="Zheng, Gengbin" userId="0eedf1e6-00b1-44ca-917a-fbc2e121ed82" providerId="ADAL" clId="{F2432EA8-127D-41CD-B4A1-9A9DAEB25815}" dt="2024-06-13T17:35:38.557" v="5738" actId="1957"/>
          <ac:spMkLst>
            <pc:docMk/>
            <pc:sldMk cId="2416439390" sldId="2147471973"/>
            <ac:spMk id="4" creationId="{0B0A8173-4E4F-105A-84E5-86471E1567FB}"/>
          </ac:spMkLst>
        </pc:spChg>
        <pc:graphicFrameChg chg="del">
          <ac:chgData name="Zheng, Gengbin" userId="0eedf1e6-00b1-44ca-917a-fbc2e121ed82" providerId="ADAL" clId="{F2432EA8-127D-41CD-B4A1-9A9DAEB25815}" dt="2024-06-13T17:35:25.235" v="5736" actId="478"/>
          <ac:graphicFrameMkLst>
            <pc:docMk/>
            <pc:sldMk cId="2416439390" sldId="2147471973"/>
            <ac:graphicFrameMk id="7" creationId="{3F486FB2-A780-DFEC-FBDA-318F88A8E2B0}"/>
          </ac:graphicFrameMkLst>
        </pc:graphicFrameChg>
        <pc:graphicFrameChg chg="add mod">
          <ac:chgData name="Zheng, Gengbin" userId="0eedf1e6-00b1-44ca-917a-fbc2e121ed82" providerId="ADAL" clId="{F2432EA8-127D-41CD-B4A1-9A9DAEB25815}" dt="2024-06-17T20:45:06.545" v="8377" actId="20577"/>
          <ac:graphicFrameMkLst>
            <pc:docMk/>
            <pc:sldMk cId="2416439390" sldId="2147471973"/>
            <ac:graphicFrameMk id="8" creationId="{7E95D18D-0101-BBE3-E948-BA84F83DF2EF}"/>
          </ac:graphicFrameMkLst>
        </pc:graphicFrameChg>
      </pc:sldChg>
      <pc:sldChg chg="addSp delSp modSp new mod">
        <pc:chgData name="Zheng, Gengbin" userId="0eedf1e6-00b1-44ca-917a-fbc2e121ed82" providerId="ADAL" clId="{F2432EA8-127D-41CD-B4A1-9A9DAEB25815}" dt="2024-06-14T03:54:42.638" v="7143" actId="20577"/>
        <pc:sldMkLst>
          <pc:docMk/>
          <pc:sldMk cId="117894547" sldId="2147471974"/>
        </pc:sldMkLst>
        <pc:spChg chg="mod">
          <ac:chgData name="Zheng, Gengbin" userId="0eedf1e6-00b1-44ca-917a-fbc2e121ed82" providerId="ADAL" clId="{F2432EA8-127D-41CD-B4A1-9A9DAEB25815}" dt="2024-06-13T22:34:44.956" v="6831" actId="20577"/>
          <ac:spMkLst>
            <pc:docMk/>
            <pc:sldMk cId="117894547" sldId="2147471974"/>
            <ac:spMk id="2" creationId="{7CB97613-F721-7142-D54F-E94FB4168621}"/>
          </ac:spMkLst>
        </pc:spChg>
        <pc:spChg chg="add del mod">
          <ac:chgData name="Zheng, Gengbin" userId="0eedf1e6-00b1-44ca-917a-fbc2e121ed82" providerId="ADAL" clId="{F2432EA8-127D-41CD-B4A1-9A9DAEB25815}" dt="2024-06-14T03:52:47.434" v="7090" actId="931"/>
          <ac:spMkLst>
            <pc:docMk/>
            <pc:sldMk cId="117894547" sldId="2147471974"/>
            <ac:spMk id="3" creationId="{8A84EA8D-EAC1-B0FD-9C40-F1A18D837E4B}"/>
          </ac:spMkLst>
        </pc:spChg>
        <pc:spChg chg="add mod">
          <ac:chgData name="Zheng, Gengbin" userId="0eedf1e6-00b1-44ca-917a-fbc2e121ed82" providerId="ADAL" clId="{F2432EA8-127D-41CD-B4A1-9A9DAEB25815}" dt="2024-06-14T03:54:42.638" v="7143" actId="20577"/>
          <ac:spMkLst>
            <pc:docMk/>
            <pc:sldMk cId="117894547" sldId="2147471974"/>
            <ac:spMk id="8" creationId="{4238C284-1F4B-5299-AE40-B7C9DDC3B0A8}"/>
          </ac:spMkLst>
        </pc:spChg>
        <pc:picChg chg="add mod">
          <ac:chgData name="Zheng, Gengbin" userId="0eedf1e6-00b1-44ca-917a-fbc2e121ed82" providerId="ADAL" clId="{F2432EA8-127D-41CD-B4A1-9A9DAEB25815}" dt="2024-06-14T03:51:14.913" v="7089" actId="931"/>
          <ac:picMkLst>
            <pc:docMk/>
            <pc:sldMk cId="117894547" sldId="2147471974"/>
            <ac:picMk id="5" creationId="{EF603021-C75C-295D-89BF-50AB354E090F}"/>
          </ac:picMkLst>
        </pc:picChg>
        <pc:picChg chg="add mod">
          <ac:chgData name="Zheng, Gengbin" userId="0eedf1e6-00b1-44ca-917a-fbc2e121ed82" providerId="ADAL" clId="{F2432EA8-127D-41CD-B4A1-9A9DAEB25815}" dt="2024-06-14T03:52:52.566" v="7093" actId="1076"/>
          <ac:picMkLst>
            <pc:docMk/>
            <pc:sldMk cId="117894547" sldId="2147471974"/>
            <ac:picMk id="7" creationId="{0B850BEC-9B92-D478-9C60-914DE0426B24}"/>
          </ac:picMkLst>
        </pc:picChg>
      </pc:sldChg>
      <pc:sldChg chg="addSp delSp modSp new mod ord modNotesTx">
        <pc:chgData name="Zheng, Gengbin" userId="0eedf1e6-00b1-44ca-917a-fbc2e121ed82" providerId="ADAL" clId="{F2432EA8-127D-41CD-B4A1-9A9DAEB25815}" dt="2024-06-16T23:12:21.839" v="7762" actId="27918"/>
        <pc:sldMkLst>
          <pc:docMk/>
          <pc:sldMk cId="17900021" sldId="2147471975"/>
        </pc:sldMkLst>
        <pc:spChg chg="mod">
          <ac:chgData name="Zheng, Gengbin" userId="0eedf1e6-00b1-44ca-917a-fbc2e121ed82" providerId="ADAL" clId="{F2432EA8-127D-41CD-B4A1-9A9DAEB25815}" dt="2024-06-16T14:45:42.489" v="7653" actId="20577"/>
          <ac:spMkLst>
            <pc:docMk/>
            <pc:sldMk cId="17900021" sldId="2147471975"/>
            <ac:spMk id="2" creationId="{03FFF8F5-43D5-20BF-B7DB-0C260852F965}"/>
          </ac:spMkLst>
        </pc:spChg>
        <pc:spChg chg="del">
          <ac:chgData name="Zheng, Gengbin" userId="0eedf1e6-00b1-44ca-917a-fbc2e121ed82" providerId="ADAL" clId="{F2432EA8-127D-41CD-B4A1-9A9DAEB25815}" dt="2024-06-13T23:23:11.542" v="6922" actId="1957"/>
          <ac:spMkLst>
            <pc:docMk/>
            <pc:sldMk cId="17900021" sldId="2147471975"/>
            <ac:spMk id="3" creationId="{494A8A7C-BC7D-E0EC-7AA8-B67477FEFFD6}"/>
          </ac:spMkLst>
        </pc:spChg>
        <pc:graphicFrameChg chg="add mod">
          <ac:chgData name="Zheng, Gengbin" userId="0eedf1e6-00b1-44ca-917a-fbc2e121ed82" providerId="ADAL" clId="{F2432EA8-127D-41CD-B4A1-9A9DAEB25815}" dt="2024-06-13T23:36:06.089" v="7016" actId="20577"/>
          <ac:graphicFrameMkLst>
            <pc:docMk/>
            <pc:sldMk cId="17900021" sldId="2147471975"/>
            <ac:graphicFrameMk id="6" creationId="{D84A3A20-CBE2-4857-C7A0-5496AFF1AB41}"/>
          </ac:graphicFrameMkLst>
        </pc:graphicFrameChg>
      </pc:sldChg>
      <pc:sldChg chg="new del">
        <pc:chgData name="Zheng, Gengbin" userId="0eedf1e6-00b1-44ca-917a-fbc2e121ed82" providerId="ADAL" clId="{F2432EA8-127D-41CD-B4A1-9A9DAEB25815}" dt="2024-06-16T15:58:12.685" v="7657" actId="47"/>
        <pc:sldMkLst>
          <pc:docMk/>
          <pc:sldMk cId="1414485507" sldId="2147471976"/>
        </pc:sldMkLst>
      </pc:sldChg>
      <pc:sldChg chg="addSp modSp add mod ord modNotesTx">
        <pc:chgData name="Zheng, Gengbin" userId="0eedf1e6-00b1-44ca-917a-fbc2e121ed82" providerId="ADAL" clId="{F2432EA8-127D-41CD-B4A1-9A9DAEB25815}" dt="2024-06-17T21:13:09.659" v="8418" actId="20577"/>
        <pc:sldMkLst>
          <pc:docMk/>
          <pc:sldMk cId="3194868251" sldId="2147471977"/>
        </pc:sldMkLst>
        <pc:spChg chg="mod">
          <ac:chgData name="Zheng, Gengbin" userId="0eedf1e6-00b1-44ca-917a-fbc2e121ed82" providerId="ADAL" clId="{F2432EA8-127D-41CD-B4A1-9A9DAEB25815}" dt="2024-06-16T15:58:20.446" v="7667" actId="20577"/>
          <ac:spMkLst>
            <pc:docMk/>
            <pc:sldMk cId="3194868251" sldId="2147471977"/>
            <ac:spMk id="2" creationId="{03FFF8F5-43D5-20BF-B7DB-0C260852F965}"/>
          </ac:spMkLst>
        </pc:spChg>
        <pc:spChg chg="add mod">
          <ac:chgData name="Zheng, Gengbin" userId="0eedf1e6-00b1-44ca-917a-fbc2e121ed82" providerId="ADAL" clId="{F2432EA8-127D-41CD-B4A1-9A9DAEB25815}" dt="2024-06-17T05:05:20.580" v="8212" actId="14100"/>
          <ac:spMkLst>
            <pc:docMk/>
            <pc:sldMk cId="3194868251" sldId="2147471977"/>
            <ac:spMk id="5" creationId="{CFB2DE91-1C2C-D41C-4EF3-2C1DD5649550}"/>
          </ac:spMkLst>
        </pc:spChg>
        <pc:graphicFrameChg chg="add mod">
          <ac:chgData name="Zheng, Gengbin" userId="0eedf1e6-00b1-44ca-917a-fbc2e121ed82" providerId="ADAL" clId="{F2432EA8-127D-41CD-B4A1-9A9DAEB25815}" dt="2024-06-17T03:26:21.493" v="8018"/>
          <ac:graphicFrameMkLst>
            <pc:docMk/>
            <pc:sldMk cId="3194868251" sldId="2147471977"/>
            <ac:graphicFrameMk id="3" creationId="{60E6E315-92EA-E53F-DF47-64F39ECB4BC0}"/>
          </ac:graphicFrameMkLst>
        </pc:graphicFrameChg>
        <pc:graphicFrameChg chg="add mod">
          <ac:chgData name="Zheng, Gengbin" userId="0eedf1e6-00b1-44ca-917a-fbc2e121ed82" providerId="ADAL" clId="{F2432EA8-127D-41CD-B4A1-9A9DAEB25815}" dt="2024-06-17T03:27:30.399" v="8019"/>
          <ac:graphicFrameMkLst>
            <pc:docMk/>
            <pc:sldMk cId="3194868251" sldId="2147471977"/>
            <ac:graphicFrameMk id="4" creationId="{95B7F242-066C-8EC4-6C62-18DD942F563B}"/>
          </ac:graphicFrameMkLst>
        </pc:graphicFrameChg>
      </pc:sldChg>
      <pc:sldMasterChg chg="delSldLayout">
        <pc:chgData name="Zheng, Gengbin" userId="0eedf1e6-00b1-44ca-917a-fbc2e121ed82" providerId="ADAL" clId="{F2432EA8-127D-41CD-B4A1-9A9DAEB25815}" dt="2024-06-13T17:51:37.714" v="5853" actId="47"/>
        <pc:sldMasterMkLst>
          <pc:docMk/>
          <pc:sldMasterMk cId="1717934227" sldId="2147483676"/>
        </pc:sldMasterMkLst>
        <pc:sldLayoutChg chg="del">
          <pc:chgData name="Zheng, Gengbin" userId="0eedf1e6-00b1-44ca-917a-fbc2e121ed82" providerId="ADAL" clId="{F2432EA8-127D-41CD-B4A1-9A9DAEB25815}" dt="2024-06-12T03:22:04.022" v="843" actId="47"/>
          <pc:sldLayoutMkLst>
            <pc:docMk/>
            <pc:sldMasterMk cId="1717934227" sldId="2147483676"/>
            <pc:sldLayoutMk cId="998109713" sldId="2147483731"/>
          </pc:sldLayoutMkLst>
        </pc:sldLayoutChg>
        <pc:sldLayoutChg chg="del">
          <pc:chgData name="Zheng, Gengbin" userId="0eedf1e6-00b1-44ca-917a-fbc2e121ed82" providerId="ADAL" clId="{F2432EA8-127D-41CD-B4A1-9A9DAEB25815}" dt="2024-06-13T17:51:37.714" v="5853" actId="47"/>
          <pc:sldLayoutMkLst>
            <pc:docMk/>
            <pc:sldMasterMk cId="1717934227" sldId="2147483676"/>
            <pc:sldLayoutMk cId="1016126225" sldId="2147483732"/>
          </pc:sldLayoutMkLst>
        </pc:sldLayoutChg>
        <pc:sldLayoutChg chg="del">
          <pc:chgData name="Zheng, Gengbin" userId="0eedf1e6-00b1-44ca-917a-fbc2e121ed82" providerId="ADAL" clId="{F2432EA8-127D-41CD-B4A1-9A9DAEB25815}" dt="2024-06-13T17:51:23.224" v="5850" actId="47"/>
          <pc:sldLayoutMkLst>
            <pc:docMk/>
            <pc:sldMasterMk cId="1717934227" sldId="2147483676"/>
            <pc:sldLayoutMk cId="189258074" sldId="2147483733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_8000006D_F6DFA5CD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8D4B1A6-679C-564D-81B3-1A2EC63882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0C802D-479F-AE48-9687-FE4C61FA8B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1FF8F-D06F-4B4F-94FB-49C610B8D4D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52757A-21C3-2643-AAFD-6469D6C56A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7261E8-F078-C24D-9B9D-D41C482E9F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FF4D2-6A94-AA45-9F18-57CE09F81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952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42B6B-0A36-4347-9530-758DBC365AB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71437-82AA-F648-B3D7-7F0C2F2DC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1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vidia.com/deeplearning/nccl/user-guide/docs/api/types.html#c.ncclResult_t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nvidia.com/deeplearning/nccl/user-guide/docs/api/types.html#c.ncclComm_t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vidia.com/deeplearning/nccl/user-guide/docs/api/types.html#c.ncclResult_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nvidia.com/deeplearning/nccl/user-guide/docs/api/types.html#c.ncclComm_t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vidia.com/deeplearning/nccl/user-guide/docs/api/types.html#c.ncclResult_t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nvidia.com/deeplearning/nccl/user-guide/docs/api/types.html#c.ncclComm_t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vidia.com/deeplearning/nccl/user-guide/docs/api/types.html#c.ncclResult_t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nvidia.com/deeplearning/nccl/user-guide/docs/api/types.html#c.ncclComm_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1671A1-9017-4809-B309-9F4BD917A8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377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71437-82AA-F648-B3D7-7F0C2F2DCD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46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71437-82AA-F648-B3D7-7F0C2F2DCD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29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u="none" strike="noStrike">
                <a:solidFill>
                  <a:srgbClr val="76B900"/>
                </a:solidFill>
                <a:effectLst/>
                <a:hlinkClick r:id="rId3" tooltip="ncclResult_t"/>
              </a:rPr>
              <a:t>Platform context (check Greg’s email)</a:t>
            </a:r>
          </a:p>
          <a:p>
            <a:pPr marL="171450" indent="-171450">
              <a:buFontTx/>
              <a:buChar char="-"/>
            </a:pPr>
            <a:r>
              <a:rPr lang="en-US" u="none" strike="noStrike">
                <a:solidFill>
                  <a:srgbClr val="76B900"/>
                </a:solidFill>
                <a:effectLst/>
                <a:hlinkClick r:id="rId3" tooltip="ncclResult_t"/>
              </a:rPr>
              <a:t>Keep the device parameter in the comm calls, to avoid an extra call in oneCCL</a:t>
            </a:r>
          </a:p>
          <a:p>
            <a:pPr marL="171450" indent="-171450">
              <a:buFontTx/>
              <a:buChar char="-"/>
            </a:pPr>
            <a:endParaRPr lang="en-US" u="none" strike="noStrike">
              <a:solidFill>
                <a:srgbClr val="76B900"/>
              </a:solidFill>
              <a:effectLst/>
              <a:hlinkClick r:id="rId3" tooltip="ncclResult_t"/>
            </a:endParaRPr>
          </a:p>
          <a:p>
            <a:pPr marL="171450" indent="-171450">
              <a:buFontTx/>
              <a:buChar char="-"/>
            </a:pPr>
            <a:r>
              <a:rPr lang="en-US" u="none" strike="noStrike">
                <a:solidFill>
                  <a:srgbClr val="76B900"/>
                </a:solidFill>
                <a:effectLst/>
                <a:hlinkClick r:id="rId3" tooltip="ncclResult_t"/>
              </a:rPr>
              <a:t>Do we do the APIs? Yes, so that we are aligned</a:t>
            </a:r>
          </a:p>
          <a:p>
            <a:pPr marL="171450" indent="-171450">
              <a:buFontTx/>
              <a:buChar char="-"/>
            </a:pPr>
            <a:r>
              <a:rPr lang="en-US" u="none" strike="noStrike">
                <a:solidFill>
                  <a:srgbClr val="76B900"/>
                </a:solidFill>
                <a:effectLst/>
                <a:hlinkClick r:id="rId3" tooltip="ncclResult_t"/>
              </a:rPr>
              <a:t>When? By the end of the year. </a:t>
            </a:r>
          </a:p>
          <a:p>
            <a:pPr marL="171450" indent="-171450">
              <a:buFontTx/>
              <a:buChar char="-"/>
            </a:pPr>
            <a:endParaRPr lang="en-US" u="none" strike="noStrike">
              <a:solidFill>
                <a:srgbClr val="76B900"/>
              </a:solidFill>
              <a:effectLst/>
              <a:hlinkClick r:id="rId3" tooltip="ncclResult_t"/>
            </a:endParaRPr>
          </a:p>
          <a:p>
            <a:pPr marL="171450" indent="-171450">
              <a:buFontTx/>
              <a:buChar char="-"/>
            </a:pPr>
            <a:endParaRPr lang="en-US" u="none" strike="noStrike">
              <a:solidFill>
                <a:srgbClr val="76B900"/>
              </a:solidFill>
              <a:effectLst/>
              <a:hlinkClick r:id="rId3" tooltip="ncclResult_t"/>
            </a:endParaRPr>
          </a:p>
          <a:p>
            <a:pPr marL="171450" indent="-171450">
              <a:buFontTx/>
              <a:buChar char="-"/>
            </a:pPr>
            <a:r>
              <a:rPr lang="en-US" u="none" strike="noStrike">
                <a:solidFill>
                  <a:srgbClr val="76B900"/>
                </a:solidFill>
                <a:effectLst/>
                <a:hlinkClick r:id="rId3" tooltip="ncclResult_t"/>
              </a:rPr>
              <a:t>kvs:get_address  </a:t>
            </a:r>
            <a:r>
              <a:rPr lang="en-US" u="none" strike="noStrike">
                <a:solidFill>
                  <a:srgbClr val="76B900"/>
                </a:solidFill>
                <a:effectLst/>
                <a:sym typeface="Wingdings" pitchFamily="2" charset="2"/>
                <a:hlinkClick r:id="rId3" tooltip="ncclResult_t"/>
              </a:rPr>
              <a:t> could be simplified to be similar</a:t>
            </a:r>
          </a:p>
          <a:p>
            <a:pPr marL="171450" indent="-171450">
              <a:buFontTx/>
              <a:buChar char="-"/>
            </a:pPr>
            <a:endParaRPr lang="en-US" u="none" strike="noStrike">
              <a:solidFill>
                <a:srgbClr val="76B900"/>
              </a:solidFill>
              <a:effectLst/>
              <a:hlinkClick r:id="rId3" tooltip="ncclResult_t"/>
            </a:endParaRPr>
          </a:p>
          <a:p>
            <a:pPr marL="171450" indent="-171450">
              <a:buFontTx/>
              <a:buChar char="-"/>
            </a:pPr>
            <a:endParaRPr lang="en-US" u="none" strike="noStrike">
              <a:solidFill>
                <a:srgbClr val="76B900"/>
              </a:solidFill>
              <a:effectLst/>
              <a:hlinkClick r:id="rId3" tooltip="ncclResult_t"/>
            </a:endParaRPr>
          </a:p>
          <a:p>
            <a:pPr marL="171450" indent="-171450">
              <a:buFontTx/>
              <a:buChar char="-"/>
            </a:pPr>
            <a:r>
              <a:rPr lang="en-US" u="none" strike="noStrike">
                <a:solidFill>
                  <a:srgbClr val="76B900"/>
                </a:solidFill>
                <a:effectLst/>
                <a:hlinkClick r:id="rId3" tooltip="ncclResult_t"/>
              </a:rPr>
              <a:t>ncclCommInitrank does not contain the device, but CUDA has a function CudaSetDevice(process) and CudaGetDevice(process)</a:t>
            </a:r>
          </a:p>
          <a:p>
            <a:pPr marL="628650" lvl="1" indent="-171450">
              <a:buFontTx/>
              <a:buChar char="-"/>
            </a:pPr>
            <a:r>
              <a:rPr lang="en-US" u="none" strike="noStrike">
                <a:solidFill>
                  <a:srgbClr val="76B900"/>
                </a:solidFill>
                <a:effectLst/>
                <a:hlinkClick r:id="rId3" tooltip="ncclResult_t"/>
              </a:rPr>
              <a:t>In addition, Intel GPUs require a context.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u="none" strike="noStrike">
              <a:solidFill>
                <a:srgbClr val="76B900"/>
              </a:solidFill>
              <a:effectLst/>
              <a:hlinkClick r:id="rId3" tooltip="ncclResult_t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u="none" strike="noStrike">
                <a:solidFill>
                  <a:srgbClr val="76B900"/>
                </a:solidFill>
                <a:effectLst/>
                <a:hlinkClick r:id="rId3" tooltip="ncclResult_t"/>
              </a:rPr>
              <a:t>We could have the stream on the communicator instead of the device/context (with the stream, we can retrieve the device and context)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u="none" strike="noStrike">
              <a:solidFill>
                <a:srgbClr val="76B900"/>
              </a:solidFill>
              <a:effectLst/>
              <a:hlinkClick r:id="rId3" tooltip="ncclResult_t"/>
            </a:endParaRPr>
          </a:p>
          <a:p>
            <a:pPr marL="628650" lvl="1" indent="-171450">
              <a:buFontTx/>
              <a:buChar char="-"/>
            </a:pPr>
            <a:r>
              <a:rPr lang="en-US" u="none" strike="noStrike">
                <a:solidFill>
                  <a:srgbClr val="76B900"/>
                </a:solidFill>
                <a:effectLst/>
                <a:hlinkClick r:id="rId3" tooltip="ncclResult_t"/>
              </a:rPr>
              <a:t>https://github.com/intel-innersource/libraries.performance.communication.oneccl/blob/8da45be5953fcf7c47bcf47cfc6d79b452c5d456/src/comm/comm.hpp#L294C5-L294C27</a:t>
            </a:r>
          </a:p>
          <a:p>
            <a:pPr marL="628650" lvl="1" indent="-171450">
              <a:buFontTx/>
              <a:buChar char="-"/>
            </a:pPr>
            <a:endParaRPr lang="en-US" u="none" strike="noStrike">
              <a:solidFill>
                <a:srgbClr val="76B900"/>
              </a:solidFill>
              <a:effectLst/>
              <a:hlinkClick r:id="rId3" tooltip="ncclResult_t"/>
            </a:endParaRPr>
          </a:p>
          <a:p>
            <a:pPr marL="628650" lvl="1" indent="-171450">
              <a:buFontTx/>
              <a:buChar char="-"/>
            </a:pPr>
            <a:endParaRPr lang="en-US" u="none" strike="noStrike">
              <a:solidFill>
                <a:srgbClr val="76B900"/>
              </a:solidFill>
              <a:effectLst/>
              <a:hlinkClick r:id="rId3" tooltip="ncclResult_t"/>
            </a:endParaRPr>
          </a:p>
          <a:p>
            <a:pPr marL="171450" marR="0" indent="-17145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200" err="1">
                <a:solidFill>
                  <a:srgbClr val="172B4D"/>
                </a:solidFill>
                <a:effectLst/>
                <a:latin typeface="-apple-system"/>
                <a:ea typeface="Times New Roman" panose="02020603050405020304" pitchFamily="18" charset="0"/>
                <a:cs typeface="Times New Roman" panose="02020603050405020304" pitchFamily="18" charset="0"/>
              </a:rPr>
              <a:t>nccltResult</a:t>
            </a:r>
            <a:r>
              <a:rPr lang="en-US" sz="1200">
                <a:solidFill>
                  <a:srgbClr val="172B4D"/>
                </a:solidFill>
                <a:effectLst/>
                <a:latin typeface="-apple-system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err="1">
                <a:solidFill>
                  <a:srgbClr val="172B4D"/>
                </a:solidFill>
                <a:effectLst/>
                <a:latin typeface="-apple-system"/>
                <a:ea typeface="Times New Roman" panose="02020603050405020304" pitchFamily="18" charset="0"/>
                <a:cs typeface="Times New Roman" panose="02020603050405020304" pitchFamily="18" charset="0"/>
              </a:rPr>
              <a:t>ncclCommFinalize</a:t>
            </a:r>
            <a:r>
              <a:rPr lang="en-US" sz="1200">
                <a:solidFill>
                  <a:srgbClr val="172B4D"/>
                </a:solidFill>
                <a:effectLst/>
                <a:latin typeface="-apple-system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>
                <a:solidFill>
                  <a:srgbClr val="172B4D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(comm). How useful is this? I assume you can wait on a queue? But do you need to wait on the communicator? Is this to destroy the communicator. </a:t>
            </a:r>
            <a:endParaRPr lang="en-US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u="none" strike="noStrike">
              <a:solidFill>
                <a:srgbClr val="76B900"/>
              </a:solidFill>
              <a:effectLst/>
              <a:hlinkClick r:id="rId3" tooltip="ncclResult_t"/>
            </a:endParaRPr>
          </a:p>
          <a:p>
            <a:endParaRPr lang="en-US" u="none" strike="noStrike">
              <a:solidFill>
                <a:srgbClr val="76B900"/>
              </a:solidFill>
              <a:effectLst/>
              <a:hlinkClick r:id="rId3" tooltip="ncclResult_t"/>
            </a:endParaRPr>
          </a:p>
          <a:p>
            <a:endParaRPr lang="en-US" u="none" strike="noStrike">
              <a:solidFill>
                <a:srgbClr val="76B900"/>
              </a:solidFill>
              <a:effectLst/>
              <a:hlinkClick r:id="rId3" tooltip="ncclResult_t"/>
            </a:endParaRPr>
          </a:p>
          <a:p>
            <a:endParaRPr lang="en-US" u="none" strike="noStrike">
              <a:solidFill>
                <a:srgbClr val="76B900"/>
              </a:solidFill>
              <a:effectLst/>
              <a:hlinkClick r:id="rId3" tooltip="ncclResult_t"/>
            </a:endParaRPr>
          </a:p>
          <a:p>
            <a:r>
              <a:rPr lang="en-US" u="none" strike="noStrike" err="1">
                <a:solidFill>
                  <a:srgbClr val="76B900"/>
                </a:solidFill>
                <a:effectLst/>
                <a:hlinkClick r:id="rId3" tooltip="ncclResult_t"/>
              </a:rPr>
              <a:t>ncclResult_t</a:t>
            </a:r>
            <a:r>
              <a:rPr lang="en-US" err="1"/>
              <a:t>ncclCommFinalize</a:t>
            </a:r>
            <a:r>
              <a:rPr lang="en-US">
                <a:effectLst/>
              </a:rPr>
              <a:t>(</a:t>
            </a:r>
            <a:r>
              <a:rPr lang="en-US" u="none" strike="noStrike">
                <a:solidFill>
                  <a:srgbClr val="76B900"/>
                </a:solidFill>
                <a:effectLst/>
                <a:hlinkClick r:id="rId4" tooltip="ncclComm_t"/>
              </a:rPr>
              <a:t>ncclComm_t</a:t>
            </a:r>
            <a:r>
              <a:rPr lang="en-US" i="1">
                <a:effectLst/>
              </a:rPr>
              <a:t> comm</a:t>
            </a:r>
            <a:r>
              <a:rPr lang="en-US">
                <a:effectLst/>
              </a:rPr>
              <a:t>).-&gt; Check status on a non-blocking communicator. It is called really to complete the operations on the communicator</a:t>
            </a:r>
          </a:p>
          <a:p>
            <a:endParaRPr lang="en-US">
              <a:effectLst/>
            </a:endParaRPr>
          </a:p>
          <a:p>
            <a:r>
              <a:rPr lang="en-US" err="1">
                <a:effectLst/>
              </a:rPr>
              <a:t>ncclGetAsyncError</a:t>
            </a:r>
            <a:r>
              <a:rPr lang="en-US">
                <a:effectLst/>
              </a:rPr>
              <a:t> </a:t>
            </a:r>
            <a:r>
              <a:rPr lang="en-US">
                <a:effectLst/>
                <a:sym typeface="Wingdings" pitchFamily="2" charset="2"/>
              </a:rPr>
              <a:t> It is used to query progress and potential errors. </a:t>
            </a:r>
          </a:p>
          <a:p>
            <a:endParaRPr lang="en-US">
              <a:effectLst/>
              <a:sym typeface="Wingdings" pitchFamily="2" charset="2"/>
            </a:endParaRPr>
          </a:p>
          <a:p>
            <a:r>
              <a:rPr lang="en-US">
                <a:effectLst/>
                <a:sym typeface="Wingdings" pitchFamily="2" charset="2"/>
              </a:rPr>
              <a:t>NCCL has return values for NCCL functions. </a:t>
            </a:r>
            <a:r>
              <a:rPr lang="en-US" err="1">
                <a:effectLst/>
                <a:sym typeface="Wingdings" pitchFamily="2" charset="2"/>
              </a:rPr>
              <a:t>oneCCL</a:t>
            </a:r>
            <a:r>
              <a:rPr lang="en-US">
                <a:effectLst/>
                <a:sym typeface="Wingdings" pitchFamily="2" charset="2"/>
              </a:rPr>
              <a:t> error handling is different because it is based on C++ exception </a:t>
            </a:r>
          </a:p>
          <a:p>
            <a:endParaRPr lang="en-US">
              <a:effectLst/>
              <a:sym typeface="Wingdings" pitchFamily="2" charset="2"/>
            </a:endParaRPr>
          </a:p>
          <a:p>
            <a:pPr algn="l"/>
            <a:r>
              <a:rPr lang="en-US" b="0" i="0" u="none" strike="noStrike">
                <a:solidFill>
                  <a:srgbClr val="000000"/>
                </a:solidFill>
                <a:effectLst/>
                <a:latin typeface="-apple-system"/>
              </a:rPr>
              <a:t>Common exceptions</a:t>
            </a:r>
          </a:p>
          <a:p>
            <a:r>
              <a:rPr lang="en-US">
                <a:effectLst/>
              </a:rPr>
              <a:t>Exception class</a:t>
            </a:r>
          </a:p>
          <a:p>
            <a:r>
              <a:rPr lang="en-US">
                <a:effectLst/>
              </a:rPr>
              <a:t>Description</a:t>
            </a:r>
          </a:p>
          <a:p>
            <a:pPr fontAlgn="t"/>
            <a:r>
              <a:rPr lang="en-US">
                <a:effectLst/>
              </a:rPr>
              <a:t>ccl::exception: Reports general unspecified error </a:t>
            </a:r>
          </a:p>
          <a:p>
            <a:pPr fontAlgn="t"/>
            <a:endParaRPr lang="en-US">
              <a:effectLst/>
            </a:endParaRPr>
          </a:p>
          <a:p>
            <a:pPr fontAlgn="t"/>
            <a:r>
              <a:rPr lang="en-US">
                <a:effectLst/>
              </a:rPr>
              <a:t>ccl::</a:t>
            </a:r>
            <a:r>
              <a:rPr lang="en-US" err="1">
                <a:effectLst/>
              </a:rPr>
              <a:t>invalid_argument</a:t>
            </a:r>
            <a:r>
              <a:rPr lang="en-US">
                <a:effectLst/>
              </a:rPr>
              <a:t>. Reports an error when arguments to the operation were rejected</a:t>
            </a:r>
          </a:p>
          <a:p>
            <a:pPr fontAlgn="t"/>
            <a:endParaRPr lang="en-US">
              <a:effectLst/>
            </a:endParaRPr>
          </a:p>
          <a:p>
            <a:pPr fontAlgn="t"/>
            <a:r>
              <a:rPr lang="en-US">
                <a:effectLst/>
              </a:rPr>
              <a:t>ccl::</a:t>
            </a:r>
            <a:r>
              <a:rPr lang="en-US" err="1">
                <a:effectLst/>
              </a:rPr>
              <a:t>host_bad_alloc</a:t>
            </a:r>
            <a:r>
              <a:rPr lang="en-US">
                <a:effectLst/>
              </a:rPr>
              <a:t>. Reports an error that occurred during memory allocation on the host</a:t>
            </a:r>
          </a:p>
          <a:p>
            <a:pPr fontAlgn="t"/>
            <a:endParaRPr lang="en-US">
              <a:effectLst/>
            </a:endParaRPr>
          </a:p>
          <a:p>
            <a:pPr fontAlgn="t"/>
            <a:r>
              <a:rPr lang="en-US">
                <a:effectLst/>
              </a:rPr>
              <a:t>ccl::unimplemented. Reports an error when the requested operation is not implemented</a:t>
            </a:r>
          </a:p>
          <a:p>
            <a:pPr fontAlgn="t"/>
            <a:endParaRPr lang="en-US">
              <a:effectLst/>
            </a:endParaRPr>
          </a:p>
          <a:p>
            <a:pPr fontAlgn="t"/>
            <a:r>
              <a:rPr lang="en-US">
                <a:effectLst/>
              </a:rPr>
              <a:t>ccl::unsupported. Reports an error when the requested operation is not supported</a:t>
            </a:r>
          </a:p>
          <a:p>
            <a:endParaRPr lang="en-US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1671A1-9017-4809-B309-9F4BD917A8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2722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u="none" strike="noStrike">
                <a:solidFill>
                  <a:srgbClr val="76B900"/>
                </a:solidFill>
                <a:effectLst/>
                <a:hlinkClick r:id="rId3" tooltip="ncclResult_t"/>
              </a:rPr>
              <a:t>kvs:get_address  </a:t>
            </a:r>
            <a:r>
              <a:rPr lang="en-US" u="none" strike="noStrike">
                <a:solidFill>
                  <a:srgbClr val="76B900"/>
                </a:solidFill>
                <a:effectLst/>
                <a:sym typeface="Wingdings" pitchFamily="2" charset="2"/>
                <a:hlinkClick r:id="rId3" tooltip="ncclResult_t"/>
              </a:rPr>
              <a:t> could be simplified to be similar</a:t>
            </a:r>
          </a:p>
          <a:p>
            <a:pPr marL="171450" indent="-171450">
              <a:buFontTx/>
              <a:buChar char="-"/>
            </a:pPr>
            <a:endParaRPr lang="en-US" u="none" strike="noStrike">
              <a:solidFill>
                <a:srgbClr val="76B900"/>
              </a:solidFill>
              <a:effectLst/>
              <a:hlinkClick r:id="rId3" tooltip="ncclResult_t"/>
            </a:endParaRPr>
          </a:p>
          <a:p>
            <a:pPr marL="171450" indent="-171450">
              <a:buFontTx/>
              <a:buChar char="-"/>
            </a:pPr>
            <a:r>
              <a:rPr lang="en-US" u="none" strike="noStrike">
                <a:solidFill>
                  <a:srgbClr val="76B900"/>
                </a:solidFill>
                <a:effectLst/>
                <a:hlinkClick r:id="rId3" tooltip="ncclResult_t"/>
              </a:rPr>
              <a:t>ncclCommInitrank does not contain the device, but CUDA has a function CudaSetDevice(process) and CudaGetDevice(process)</a:t>
            </a:r>
          </a:p>
          <a:p>
            <a:pPr marL="628650" lvl="1" indent="-171450">
              <a:buFontTx/>
              <a:buChar char="-"/>
            </a:pPr>
            <a:r>
              <a:rPr lang="en-US" u="none" strike="noStrike">
                <a:solidFill>
                  <a:srgbClr val="76B900"/>
                </a:solidFill>
                <a:effectLst/>
                <a:hlinkClick r:id="rId3" tooltip="ncclResult_t"/>
              </a:rPr>
              <a:t>In addition, Intel GPUs require a context. </a:t>
            </a:r>
          </a:p>
          <a:p>
            <a:endParaRPr lang="en-US" u="none" strike="noStrike">
              <a:solidFill>
                <a:srgbClr val="76B900"/>
              </a:solidFill>
              <a:effectLst/>
              <a:hlinkClick r:id="rId3" tooltip="ncclResult_t"/>
            </a:endParaRPr>
          </a:p>
          <a:p>
            <a:endParaRPr lang="en-US" u="none" strike="noStrike">
              <a:solidFill>
                <a:srgbClr val="76B900"/>
              </a:solidFill>
              <a:effectLst/>
              <a:hlinkClick r:id="rId3" tooltip="ncclResult_t"/>
            </a:endParaRPr>
          </a:p>
          <a:p>
            <a:endParaRPr lang="en-US" u="none" strike="noStrike">
              <a:solidFill>
                <a:srgbClr val="76B900"/>
              </a:solidFill>
              <a:effectLst/>
              <a:hlinkClick r:id="rId3" tooltip="ncclResult_t"/>
            </a:endParaRPr>
          </a:p>
          <a:p>
            <a:endParaRPr lang="en-US" u="none" strike="noStrike">
              <a:solidFill>
                <a:srgbClr val="76B900"/>
              </a:solidFill>
              <a:effectLst/>
              <a:hlinkClick r:id="rId3" tooltip="ncclResult_t"/>
            </a:endParaRPr>
          </a:p>
          <a:p>
            <a:r>
              <a:rPr lang="en-US" u="none" strike="noStrike" err="1">
                <a:solidFill>
                  <a:srgbClr val="76B900"/>
                </a:solidFill>
                <a:effectLst/>
                <a:hlinkClick r:id="rId3" tooltip="ncclResult_t"/>
              </a:rPr>
              <a:t>ncclResult_t</a:t>
            </a:r>
            <a:r>
              <a:rPr lang="en-US" err="1"/>
              <a:t>ncclCommFinalize</a:t>
            </a:r>
            <a:r>
              <a:rPr lang="en-US">
                <a:effectLst/>
              </a:rPr>
              <a:t>(</a:t>
            </a:r>
            <a:r>
              <a:rPr lang="en-US" u="none" strike="noStrike">
                <a:solidFill>
                  <a:srgbClr val="76B900"/>
                </a:solidFill>
                <a:effectLst/>
                <a:hlinkClick r:id="rId4" tooltip="ncclComm_t"/>
              </a:rPr>
              <a:t>ncclComm_t</a:t>
            </a:r>
            <a:r>
              <a:rPr lang="en-US" i="1">
                <a:effectLst/>
              </a:rPr>
              <a:t> comm</a:t>
            </a:r>
            <a:r>
              <a:rPr lang="en-US">
                <a:effectLst/>
              </a:rPr>
              <a:t>).-&gt; Check status on a non-blocking communicator. It is called really to complete the operations on the communicator</a:t>
            </a:r>
          </a:p>
          <a:p>
            <a:endParaRPr lang="en-US">
              <a:effectLst/>
            </a:endParaRPr>
          </a:p>
          <a:p>
            <a:r>
              <a:rPr lang="en-US" err="1">
                <a:effectLst/>
              </a:rPr>
              <a:t>ncclGetAsyncError</a:t>
            </a:r>
            <a:r>
              <a:rPr lang="en-US">
                <a:effectLst/>
              </a:rPr>
              <a:t> </a:t>
            </a:r>
            <a:r>
              <a:rPr lang="en-US">
                <a:effectLst/>
                <a:sym typeface="Wingdings" pitchFamily="2" charset="2"/>
              </a:rPr>
              <a:t> It is used to query progress and potential errors. </a:t>
            </a:r>
          </a:p>
          <a:p>
            <a:endParaRPr lang="en-US">
              <a:effectLst/>
              <a:sym typeface="Wingdings" pitchFamily="2" charset="2"/>
            </a:endParaRPr>
          </a:p>
          <a:p>
            <a:r>
              <a:rPr lang="en-US">
                <a:effectLst/>
                <a:sym typeface="Wingdings" pitchFamily="2" charset="2"/>
              </a:rPr>
              <a:t>NCCL has return values for NCCL functions. </a:t>
            </a:r>
            <a:r>
              <a:rPr lang="en-US" err="1">
                <a:effectLst/>
                <a:sym typeface="Wingdings" pitchFamily="2" charset="2"/>
              </a:rPr>
              <a:t>oneCCL</a:t>
            </a:r>
            <a:r>
              <a:rPr lang="en-US">
                <a:effectLst/>
                <a:sym typeface="Wingdings" pitchFamily="2" charset="2"/>
              </a:rPr>
              <a:t> error handling is different because it is based on C++ exception </a:t>
            </a:r>
          </a:p>
          <a:p>
            <a:endParaRPr lang="en-US">
              <a:effectLst/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cap="none" spc="0" baseline="0" err="1">
                <a:solidFill>
                  <a:schemeClr val="dk1"/>
                </a:solidFill>
                <a:effectLst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  <a:sym typeface="Intel Clear"/>
              </a:rPr>
              <a:t>ccl:commCount</a:t>
            </a:r>
            <a:r>
              <a:rPr lang="en-US" sz="1200" b="0" i="0" u="none" strike="noStrike" cap="none" spc="0" baseline="0">
                <a:solidFill>
                  <a:schemeClr val="dk1"/>
                </a:solidFill>
                <a:effectLst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  <a:sym typeface="Intel Clear"/>
              </a:rPr>
              <a:t>(communicator, &amp;size)</a:t>
            </a:r>
          </a:p>
          <a:p>
            <a:endParaRPr lang="en-US">
              <a:effectLst/>
              <a:sym typeface="Wingdings" pitchFamily="2" charset="2"/>
            </a:endParaRPr>
          </a:p>
          <a:p>
            <a:endParaRPr lang="en-US">
              <a:effectLst/>
              <a:sym typeface="Wingdings" pitchFamily="2" charset="2"/>
            </a:endParaRPr>
          </a:p>
          <a:p>
            <a:pPr algn="l"/>
            <a:r>
              <a:rPr lang="en-US" b="0" i="0" u="none" strike="noStrike">
                <a:solidFill>
                  <a:srgbClr val="000000"/>
                </a:solidFill>
                <a:effectLst/>
                <a:latin typeface="-apple-system"/>
              </a:rPr>
              <a:t>Common exceptions</a:t>
            </a:r>
          </a:p>
          <a:p>
            <a:r>
              <a:rPr lang="en-US">
                <a:effectLst/>
              </a:rPr>
              <a:t>Exception class</a:t>
            </a:r>
          </a:p>
          <a:p>
            <a:r>
              <a:rPr lang="en-US">
                <a:effectLst/>
              </a:rPr>
              <a:t>Description</a:t>
            </a:r>
          </a:p>
          <a:p>
            <a:pPr fontAlgn="t"/>
            <a:r>
              <a:rPr lang="en-US">
                <a:effectLst/>
              </a:rPr>
              <a:t>ccl::exception: Reports general unspecified error </a:t>
            </a:r>
          </a:p>
          <a:p>
            <a:pPr fontAlgn="t"/>
            <a:endParaRPr lang="en-US">
              <a:effectLst/>
            </a:endParaRPr>
          </a:p>
          <a:p>
            <a:pPr fontAlgn="t"/>
            <a:r>
              <a:rPr lang="en-US">
                <a:effectLst/>
              </a:rPr>
              <a:t>ccl::</a:t>
            </a:r>
            <a:r>
              <a:rPr lang="en-US" err="1">
                <a:effectLst/>
              </a:rPr>
              <a:t>invalid_argument</a:t>
            </a:r>
            <a:r>
              <a:rPr lang="en-US">
                <a:effectLst/>
              </a:rPr>
              <a:t>. Reports an error when arguments to the operation were rejected</a:t>
            </a:r>
          </a:p>
          <a:p>
            <a:pPr fontAlgn="t"/>
            <a:endParaRPr lang="en-US">
              <a:effectLst/>
            </a:endParaRPr>
          </a:p>
          <a:p>
            <a:pPr fontAlgn="t"/>
            <a:r>
              <a:rPr lang="en-US">
                <a:effectLst/>
              </a:rPr>
              <a:t>ccl::</a:t>
            </a:r>
            <a:r>
              <a:rPr lang="en-US" err="1">
                <a:effectLst/>
              </a:rPr>
              <a:t>host_bad_alloc</a:t>
            </a:r>
            <a:r>
              <a:rPr lang="en-US">
                <a:effectLst/>
              </a:rPr>
              <a:t>. Reports an error that occurred during memory allocation on the host</a:t>
            </a:r>
          </a:p>
          <a:p>
            <a:pPr fontAlgn="t"/>
            <a:endParaRPr lang="en-US">
              <a:effectLst/>
            </a:endParaRPr>
          </a:p>
          <a:p>
            <a:pPr fontAlgn="t"/>
            <a:r>
              <a:rPr lang="en-US">
                <a:effectLst/>
              </a:rPr>
              <a:t>ccl::unimplemented. Reports an error when the requested operation is not implemented</a:t>
            </a:r>
          </a:p>
          <a:p>
            <a:pPr fontAlgn="t"/>
            <a:endParaRPr lang="en-US">
              <a:effectLst/>
            </a:endParaRPr>
          </a:p>
          <a:p>
            <a:pPr fontAlgn="t"/>
            <a:r>
              <a:rPr lang="en-US">
                <a:effectLst/>
              </a:rPr>
              <a:t>ccl::unsupported. Reports an error when the requested operation is not supported</a:t>
            </a:r>
          </a:p>
          <a:p>
            <a:endParaRPr lang="en-US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1671A1-9017-4809-B309-9F4BD917A8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0240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ffectLst/>
                <a:latin typeface="inherit"/>
              </a:rPr>
              <a:t>typedef</a:t>
            </a:r>
            <a:r>
              <a:rPr lang="en-US"/>
              <a:t> __</a:t>
            </a:r>
            <a:r>
              <a:rPr lang="en-US" err="1"/>
              <a:t>device_builtin</a:t>
            </a:r>
            <a:r>
              <a:rPr lang="en-US"/>
              <a:t>__ </a:t>
            </a:r>
            <a:r>
              <a:rPr lang="en-US">
                <a:effectLst/>
                <a:latin typeface="inherit"/>
              </a:rPr>
              <a:t>struct</a:t>
            </a:r>
            <a:r>
              <a:rPr lang="en-US"/>
              <a:t> </a:t>
            </a:r>
            <a:r>
              <a:rPr lang="en-US" err="1">
                <a:effectLst/>
                <a:latin typeface="inherit"/>
              </a:rPr>
              <a:t>CUStream_st</a:t>
            </a:r>
            <a:r>
              <a:rPr lang="en-US"/>
              <a:t> *</a:t>
            </a:r>
            <a:r>
              <a:rPr lang="en-US" err="1"/>
              <a:t>cudaStream_t</a:t>
            </a:r>
            <a:r>
              <a:rPr lang="en-US"/>
              <a:t>; </a:t>
            </a:r>
          </a:p>
          <a:p>
            <a:endParaRPr lang="en-US"/>
          </a:p>
          <a:p>
            <a:r>
              <a:rPr lang="en-US"/>
              <a:t>https://stackoverflow.com/questions/49102916/how-big-is-a-cudastream-t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/>
            </a:br>
            <a:r>
              <a:rPr kumimoji="0" lang="en-US" b="0" i="0" u="none" strike="noStrike" cap="none" spc="0" normalizeH="0" baseline="0" err="1">
                <a:ln>
                  <a:noFill/>
                </a:ln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oneCCL</a:t>
            </a:r>
            <a:r>
              <a:rPr kumimoji="0" lang="en-US" b="0" i="0" u="none" strike="noStrike" cap="none" spc="0" normalizeH="0" baseline="0">
                <a:ln>
                  <a:noFill/>
                </a:ln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currently also has </a:t>
            </a:r>
            <a:r>
              <a:rPr kumimoji="0" lang="en-US" b="0" i="0" u="none" strike="noStrike" cap="none" spc="0" normalizeH="0" baseline="0" err="1">
                <a:ln>
                  <a:noFill/>
                </a:ln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allgatherv</a:t>
            </a:r>
            <a:r>
              <a:rPr kumimoji="0" lang="en-US" b="0" i="0" u="none" strike="noStrike" cap="none" spc="0" normalizeH="0" baseline="0">
                <a:ln>
                  <a:noFill/>
                </a:ln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, which we can deprecate, but maintain for PVC for better performance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1671A1-9017-4809-B309-9F4BD917A8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0033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u="none" strike="noStrike" err="1">
                <a:solidFill>
                  <a:srgbClr val="76B900"/>
                </a:solidFill>
                <a:effectLst/>
                <a:hlinkClick r:id="rId3" tooltip="ncclResult_t"/>
              </a:rPr>
              <a:t>kvs:get_address</a:t>
            </a:r>
            <a:r>
              <a:rPr lang="en-US" u="none" strike="noStrike">
                <a:solidFill>
                  <a:srgbClr val="76B900"/>
                </a:solidFill>
                <a:effectLst/>
                <a:hlinkClick r:id="rId3" tooltip="ncclResult_t"/>
              </a:rPr>
              <a:t>  </a:t>
            </a:r>
            <a:r>
              <a:rPr lang="en-US" u="none" strike="noStrike">
                <a:solidFill>
                  <a:srgbClr val="76B900"/>
                </a:solidFill>
                <a:effectLst/>
                <a:sym typeface="Wingdings" pitchFamily="2" charset="2"/>
                <a:hlinkClick r:id="rId3" tooltip="ncclResult_t"/>
              </a:rPr>
              <a:t> could be simplified to be similar</a:t>
            </a:r>
          </a:p>
          <a:p>
            <a:pPr marL="171450" indent="-171450">
              <a:buFontTx/>
              <a:buChar char="-"/>
            </a:pPr>
            <a:endParaRPr lang="en-US" u="none" strike="noStrike">
              <a:solidFill>
                <a:srgbClr val="76B900"/>
              </a:solidFill>
              <a:effectLst/>
              <a:hlinkClick r:id="rId3" tooltip="ncclResult_t"/>
            </a:endParaRPr>
          </a:p>
          <a:p>
            <a:pPr marL="171450" indent="-171450">
              <a:buFontTx/>
              <a:buChar char="-"/>
            </a:pPr>
            <a:r>
              <a:rPr lang="en-US" u="none" strike="noStrike" err="1">
                <a:solidFill>
                  <a:srgbClr val="76B900"/>
                </a:solidFill>
                <a:effectLst/>
                <a:hlinkClick r:id="rId3" tooltip="ncclResult_t"/>
              </a:rPr>
              <a:t>ncclCommInitrank</a:t>
            </a:r>
            <a:r>
              <a:rPr lang="en-US" u="none" strike="noStrike">
                <a:solidFill>
                  <a:srgbClr val="76B900"/>
                </a:solidFill>
                <a:effectLst/>
                <a:hlinkClick r:id="rId3" tooltip="ncclResult_t"/>
              </a:rPr>
              <a:t> does not contain the device, but CUDA has a function </a:t>
            </a:r>
            <a:r>
              <a:rPr lang="en-US" u="none" strike="noStrike" err="1">
                <a:solidFill>
                  <a:srgbClr val="76B900"/>
                </a:solidFill>
                <a:effectLst/>
                <a:hlinkClick r:id="rId3" tooltip="ncclResult_t"/>
              </a:rPr>
              <a:t>CudaSetDevice</a:t>
            </a:r>
            <a:r>
              <a:rPr lang="en-US" u="none" strike="noStrike">
                <a:solidFill>
                  <a:srgbClr val="76B900"/>
                </a:solidFill>
                <a:effectLst/>
                <a:hlinkClick r:id="rId3" tooltip="ncclResult_t"/>
              </a:rPr>
              <a:t>(process) and </a:t>
            </a:r>
            <a:r>
              <a:rPr lang="en-US" u="none" strike="noStrike" err="1">
                <a:solidFill>
                  <a:srgbClr val="76B900"/>
                </a:solidFill>
                <a:effectLst/>
                <a:hlinkClick r:id="rId3" tooltip="ncclResult_t"/>
              </a:rPr>
              <a:t>CudaGetDevice</a:t>
            </a:r>
            <a:r>
              <a:rPr lang="en-US" u="none" strike="noStrike">
                <a:solidFill>
                  <a:srgbClr val="76B900"/>
                </a:solidFill>
                <a:effectLst/>
                <a:hlinkClick r:id="rId3" tooltip="ncclResult_t"/>
              </a:rPr>
              <a:t>(process)</a:t>
            </a:r>
          </a:p>
          <a:p>
            <a:pPr marL="628650" lvl="1" indent="-171450">
              <a:buFontTx/>
              <a:buChar char="-"/>
            </a:pPr>
            <a:r>
              <a:rPr lang="en-US" u="none" strike="noStrike">
                <a:solidFill>
                  <a:srgbClr val="76B900"/>
                </a:solidFill>
                <a:effectLst/>
                <a:hlinkClick r:id="rId3" tooltip="ncclResult_t"/>
              </a:rPr>
              <a:t>In addition, Intel GPUs require a context. </a:t>
            </a:r>
          </a:p>
          <a:p>
            <a:endParaRPr lang="en-US" u="none" strike="noStrike">
              <a:solidFill>
                <a:srgbClr val="76B900"/>
              </a:solidFill>
              <a:effectLst/>
              <a:hlinkClick r:id="rId3" tooltip="ncclResult_t"/>
            </a:endParaRPr>
          </a:p>
          <a:p>
            <a:endParaRPr lang="en-US" u="none" strike="noStrike">
              <a:solidFill>
                <a:srgbClr val="76B900"/>
              </a:solidFill>
              <a:effectLst/>
              <a:hlinkClick r:id="rId3" tooltip="ncclResult_t"/>
            </a:endParaRPr>
          </a:p>
          <a:p>
            <a:endParaRPr lang="en-US" u="none" strike="noStrike">
              <a:solidFill>
                <a:srgbClr val="76B900"/>
              </a:solidFill>
              <a:effectLst/>
              <a:hlinkClick r:id="rId3" tooltip="ncclResult_t"/>
            </a:endParaRPr>
          </a:p>
          <a:p>
            <a:endParaRPr lang="en-US" u="none" strike="noStrike">
              <a:solidFill>
                <a:srgbClr val="76B900"/>
              </a:solidFill>
              <a:effectLst/>
              <a:hlinkClick r:id="rId3" tooltip="ncclResult_t"/>
            </a:endParaRPr>
          </a:p>
          <a:p>
            <a:r>
              <a:rPr lang="en-US" u="none" strike="noStrike" err="1">
                <a:solidFill>
                  <a:srgbClr val="76B900"/>
                </a:solidFill>
                <a:effectLst/>
                <a:hlinkClick r:id="rId3" tooltip="ncclResult_t"/>
              </a:rPr>
              <a:t>ncclResult_t</a:t>
            </a:r>
            <a:r>
              <a:rPr lang="en-US" err="1"/>
              <a:t>ncclCommFinalize</a:t>
            </a:r>
            <a:r>
              <a:rPr lang="en-US">
                <a:effectLst/>
              </a:rPr>
              <a:t>(</a:t>
            </a:r>
            <a:r>
              <a:rPr lang="en-US" u="none" strike="noStrike" err="1">
                <a:solidFill>
                  <a:srgbClr val="76B900"/>
                </a:solidFill>
                <a:effectLst/>
                <a:hlinkClick r:id="rId4" tooltip="ncclComm_t"/>
              </a:rPr>
              <a:t>ncclComm_t</a:t>
            </a:r>
            <a:r>
              <a:rPr lang="en-US" i="1">
                <a:effectLst/>
              </a:rPr>
              <a:t> comm</a:t>
            </a:r>
            <a:r>
              <a:rPr lang="en-US">
                <a:effectLst/>
              </a:rPr>
              <a:t>).-&gt; Check status on a non-blocking communicator. It is called really to complete the operations on the communicator</a:t>
            </a:r>
          </a:p>
          <a:p>
            <a:endParaRPr lang="en-US">
              <a:effectLst/>
            </a:endParaRPr>
          </a:p>
          <a:p>
            <a:r>
              <a:rPr lang="en-US" err="1">
                <a:effectLst/>
              </a:rPr>
              <a:t>ncclGetAsyncError</a:t>
            </a:r>
            <a:r>
              <a:rPr lang="en-US">
                <a:effectLst/>
              </a:rPr>
              <a:t> </a:t>
            </a:r>
            <a:r>
              <a:rPr lang="en-US">
                <a:effectLst/>
                <a:sym typeface="Wingdings" pitchFamily="2" charset="2"/>
              </a:rPr>
              <a:t> It is used to query progress and potential errors. </a:t>
            </a:r>
          </a:p>
          <a:p>
            <a:endParaRPr lang="en-US">
              <a:effectLst/>
              <a:sym typeface="Wingdings" pitchFamily="2" charset="2"/>
            </a:endParaRPr>
          </a:p>
          <a:p>
            <a:r>
              <a:rPr lang="en-US">
                <a:effectLst/>
                <a:sym typeface="Wingdings" pitchFamily="2" charset="2"/>
              </a:rPr>
              <a:t>NCCL has return values for NCCL functions. </a:t>
            </a:r>
            <a:r>
              <a:rPr lang="en-US" err="1">
                <a:effectLst/>
                <a:sym typeface="Wingdings" pitchFamily="2" charset="2"/>
              </a:rPr>
              <a:t>oneCCL</a:t>
            </a:r>
            <a:r>
              <a:rPr lang="en-US">
                <a:effectLst/>
                <a:sym typeface="Wingdings" pitchFamily="2" charset="2"/>
              </a:rPr>
              <a:t> error handling is different because it is based on C++ exception // B</a:t>
            </a:r>
            <a:r>
              <a:rPr lang="pl-PL">
                <a:effectLst/>
                <a:sym typeface="Wingdings" pitchFamily="2" charset="2"/>
              </a:rPr>
              <a:t>ł</a:t>
            </a:r>
            <a:r>
              <a:rPr lang="en-US">
                <a:effectLst/>
                <a:sym typeface="Wingdings" pitchFamily="2" charset="2"/>
              </a:rPr>
              <a:t>a</a:t>
            </a:r>
            <a:r>
              <a:rPr lang="pl-PL">
                <a:effectLst/>
                <a:sym typeface="Wingdings" pitchFamily="2" charset="2"/>
              </a:rPr>
              <a:t>ż</a:t>
            </a:r>
            <a:r>
              <a:rPr lang="en-US" err="1">
                <a:effectLst/>
                <a:sym typeface="Wingdings" pitchFamily="2" charset="2"/>
              </a:rPr>
              <a:t>ej</a:t>
            </a:r>
            <a:r>
              <a:rPr lang="en-US">
                <a:effectLst/>
                <a:sym typeface="Wingdings" pitchFamily="2" charset="2"/>
              </a:rPr>
              <a:t>:</a:t>
            </a:r>
            <a:r>
              <a:rPr lang="pl-PL">
                <a:effectLst/>
                <a:sym typeface="Wingdings" pitchFamily="2" charset="2"/>
              </a:rPr>
              <a:t> We </a:t>
            </a:r>
            <a:r>
              <a:rPr lang="pl-PL" err="1">
                <a:effectLst/>
                <a:sym typeface="Wingdings" pitchFamily="2" charset="2"/>
              </a:rPr>
              <a:t>might</a:t>
            </a:r>
            <a:r>
              <a:rPr lang="pl-PL">
                <a:effectLst/>
                <a:sym typeface="Wingdings" pitchFamily="2" charset="2"/>
              </a:rPr>
              <a:t> </a:t>
            </a:r>
            <a:r>
              <a:rPr lang="pl-PL" err="1">
                <a:effectLst/>
                <a:sym typeface="Wingdings" pitchFamily="2" charset="2"/>
              </a:rPr>
              <a:t>have</a:t>
            </a:r>
            <a:r>
              <a:rPr lang="pl-PL">
                <a:effectLst/>
                <a:sym typeface="Wingdings" pitchFamily="2" charset="2"/>
              </a:rPr>
              <a:t> to </a:t>
            </a:r>
            <a:r>
              <a:rPr lang="pl-PL" err="1">
                <a:effectLst/>
                <a:sym typeface="Wingdings" pitchFamily="2" charset="2"/>
              </a:rPr>
              <a:t>create</a:t>
            </a:r>
            <a:r>
              <a:rPr lang="pl-PL">
                <a:effectLst/>
                <a:sym typeface="Wingdings" pitchFamily="2" charset="2"/>
              </a:rPr>
              <a:t> </a:t>
            </a:r>
            <a:r>
              <a:rPr lang="pl-PL" err="1">
                <a:effectLst/>
                <a:sym typeface="Wingdings" pitchFamily="2" charset="2"/>
              </a:rPr>
              <a:t>some</a:t>
            </a:r>
            <a:r>
              <a:rPr lang="pl-PL">
                <a:effectLst/>
                <a:sym typeface="Wingdings" pitchFamily="2" charset="2"/>
              </a:rPr>
              <a:t> small </a:t>
            </a:r>
            <a:r>
              <a:rPr lang="pl-PL" err="1">
                <a:effectLst/>
                <a:sym typeface="Wingdings" pitchFamily="2" charset="2"/>
              </a:rPr>
              <a:t>wrapper</a:t>
            </a:r>
            <a:r>
              <a:rPr lang="pl-PL">
                <a:effectLst/>
                <a:sym typeface="Wingdings" pitchFamily="2" charset="2"/>
              </a:rPr>
              <a:t> to </a:t>
            </a:r>
            <a:r>
              <a:rPr lang="pl-PL" err="1">
                <a:effectLst/>
                <a:sym typeface="Wingdings" pitchFamily="2" charset="2"/>
              </a:rPr>
              <a:t>call</a:t>
            </a:r>
            <a:r>
              <a:rPr lang="pl-PL">
                <a:effectLst/>
                <a:sym typeface="Wingdings" pitchFamily="2" charset="2"/>
              </a:rPr>
              <a:t> </a:t>
            </a:r>
            <a:r>
              <a:rPr lang="pl-PL" err="1">
                <a:effectLst/>
                <a:sym typeface="Wingdings" pitchFamily="2" charset="2"/>
              </a:rPr>
              <a:t>oneCCL</a:t>
            </a:r>
            <a:r>
              <a:rPr lang="pl-PL">
                <a:effectLst/>
                <a:sym typeface="Wingdings" pitchFamily="2" charset="2"/>
              </a:rPr>
              <a:t> API and </a:t>
            </a:r>
            <a:r>
              <a:rPr lang="pl-PL" err="1">
                <a:effectLst/>
                <a:sym typeface="Wingdings" pitchFamily="2" charset="2"/>
              </a:rPr>
              <a:t>catch</a:t>
            </a:r>
            <a:r>
              <a:rPr lang="pl-PL">
                <a:effectLst/>
                <a:sym typeface="Wingdings" pitchFamily="2" charset="2"/>
              </a:rPr>
              <a:t> </a:t>
            </a:r>
            <a:r>
              <a:rPr lang="pl-PL" err="1">
                <a:effectLst/>
                <a:sym typeface="Wingdings" pitchFamily="2" charset="2"/>
              </a:rPr>
              <a:t>all</a:t>
            </a:r>
            <a:r>
              <a:rPr lang="pl-PL">
                <a:effectLst/>
                <a:sym typeface="Wingdings" pitchFamily="2" charset="2"/>
              </a:rPr>
              <a:t> </a:t>
            </a:r>
            <a:r>
              <a:rPr lang="pl-PL" err="1">
                <a:effectLst/>
                <a:sym typeface="Wingdings" pitchFamily="2" charset="2"/>
              </a:rPr>
              <a:t>exceptions</a:t>
            </a:r>
            <a:r>
              <a:rPr lang="pl-PL">
                <a:effectLst/>
                <a:sym typeface="Wingdings" pitchFamily="2" charset="2"/>
              </a:rPr>
              <a:t>. </a:t>
            </a:r>
            <a:r>
              <a:rPr lang="pl-PL" err="1">
                <a:effectLst/>
                <a:sym typeface="Wingdings" pitchFamily="2" charset="2"/>
              </a:rPr>
              <a:t>Should</a:t>
            </a:r>
            <a:r>
              <a:rPr lang="pl-PL">
                <a:effectLst/>
                <a:sym typeface="Wingdings" pitchFamily="2" charset="2"/>
              </a:rPr>
              <a:t> not be </a:t>
            </a:r>
            <a:r>
              <a:rPr lang="pl-PL" err="1">
                <a:effectLst/>
                <a:sym typeface="Wingdings" pitchFamily="2" charset="2"/>
              </a:rPr>
              <a:t>too</a:t>
            </a:r>
            <a:r>
              <a:rPr lang="pl-PL">
                <a:effectLst/>
                <a:sym typeface="Wingdings" pitchFamily="2" charset="2"/>
              </a:rPr>
              <a:t> hard</a:t>
            </a:r>
            <a:endParaRPr lang="en-US">
              <a:effectLst/>
              <a:sym typeface="Wingdings" pitchFamily="2" charset="2"/>
            </a:endParaRPr>
          </a:p>
          <a:p>
            <a:endParaRPr lang="en-US">
              <a:effectLst/>
              <a:sym typeface="Wingdings" pitchFamily="2" charset="2"/>
            </a:endParaRPr>
          </a:p>
          <a:p>
            <a:pPr algn="l"/>
            <a:r>
              <a:rPr lang="en-US" b="0" i="0" u="none" strike="noStrike">
                <a:solidFill>
                  <a:srgbClr val="000000"/>
                </a:solidFill>
                <a:effectLst/>
                <a:latin typeface="-apple-system"/>
              </a:rPr>
              <a:t>Common exceptions</a:t>
            </a:r>
          </a:p>
          <a:p>
            <a:r>
              <a:rPr lang="en-US">
                <a:effectLst/>
              </a:rPr>
              <a:t>Exception class</a:t>
            </a:r>
          </a:p>
          <a:p>
            <a:r>
              <a:rPr lang="en-US">
                <a:effectLst/>
              </a:rPr>
              <a:t>Description</a:t>
            </a:r>
          </a:p>
          <a:p>
            <a:pPr fontAlgn="t"/>
            <a:r>
              <a:rPr lang="en-US">
                <a:effectLst/>
              </a:rPr>
              <a:t>ccl::exception: Reports general unspecified error </a:t>
            </a:r>
          </a:p>
          <a:p>
            <a:pPr fontAlgn="t"/>
            <a:endParaRPr lang="en-US">
              <a:effectLst/>
            </a:endParaRPr>
          </a:p>
          <a:p>
            <a:pPr fontAlgn="t"/>
            <a:r>
              <a:rPr lang="en-US">
                <a:effectLst/>
              </a:rPr>
              <a:t>ccl::</a:t>
            </a:r>
            <a:r>
              <a:rPr lang="en-US" err="1">
                <a:effectLst/>
              </a:rPr>
              <a:t>invalid_argument</a:t>
            </a:r>
            <a:r>
              <a:rPr lang="en-US">
                <a:effectLst/>
              </a:rPr>
              <a:t>. Reports an error when arguments to the operation were rejected</a:t>
            </a:r>
          </a:p>
          <a:p>
            <a:pPr fontAlgn="t"/>
            <a:endParaRPr lang="en-US">
              <a:effectLst/>
            </a:endParaRPr>
          </a:p>
          <a:p>
            <a:pPr fontAlgn="t"/>
            <a:r>
              <a:rPr lang="en-US">
                <a:effectLst/>
              </a:rPr>
              <a:t>ccl::</a:t>
            </a:r>
            <a:r>
              <a:rPr lang="en-US" err="1">
                <a:effectLst/>
              </a:rPr>
              <a:t>host_bad_alloc</a:t>
            </a:r>
            <a:r>
              <a:rPr lang="en-US">
                <a:effectLst/>
              </a:rPr>
              <a:t>. Reports an error that occurred during memory allocation on the host</a:t>
            </a:r>
          </a:p>
          <a:p>
            <a:pPr fontAlgn="t"/>
            <a:endParaRPr lang="en-US">
              <a:effectLst/>
            </a:endParaRPr>
          </a:p>
          <a:p>
            <a:pPr fontAlgn="t"/>
            <a:r>
              <a:rPr lang="en-US">
                <a:effectLst/>
              </a:rPr>
              <a:t>ccl::unimplemented. Reports an error when the requested operation is not implemented</a:t>
            </a:r>
          </a:p>
          <a:p>
            <a:pPr fontAlgn="t"/>
            <a:endParaRPr lang="en-US">
              <a:effectLst/>
            </a:endParaRPr>
          </a:p>
          <a:p>
            <a:pPr fontAlgn="t"/>
            <a:r>
              <a:rPr lang="en-US">
                <a:effectLst/>
              </a:rPr>
              <a:t>ccl::unsupported. Reports an error when the requested operation is not supported</a:t>
            </a:r>
          </a:p>
          <a:p>
            <a:endParaRPr lang="en-US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1671A1-9017-4809-B309-9F4BD917A8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479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u="none" strike="noStrike" err="1">
                <a:solidFill>
                  <a:srgbClr val="76B900"/>
                </a:solidFill>
                <a:effectLst/>
                <a:hlinkClick r:id="rId3" tooltip="ncclResult_t"/>
              </a:rPr>
              <a:t>kvs:get_address</a:t>
            </a:r>
            <a:r>
              <a:rPr lang="en-US" u="none" strike="noStrike">
                <a:solidFill>
                  <a:srgbClr val="76B900"/>
                </a:solidFill>
                <a:effectLst/>
                <a:hlinkClick r:id="rId3" tooltip="ncclResult_t"/>
              </a:rPr>
              <a:t>  </a:t>
            </a:r>
            <a:r>
              <a:rPr lang="en-US" u="none" strike="noStrike">
                <a:solidFill>
                  <a:srgbClr val="76B900"/>
                </a:solidFill>
                <a:effectLst/>
                <a:sym typeface="Wingdings" pitchFamily="2" charset="2"/>
                <a:hlinkClick r:id="rId3" tooltip="ncclResult_t"/>
              </a:rPr>
              <a:t> could be simplified to be similar</a:t>
            </a:r>
          </a:p>
          <a:p>
            <a:pPr marL="171450" indent="-171450">
              <a:buFontTx/>
              <a:buChar char="-"/>
            </a:pPr>
            <a:endParaRPr lang="en-US" u="none" strike="noStrike">
              <a:solidFill>
                <a:srgbClr val="76B900"/>
              </a:solidFill>
              <a:effectLst/>
              <a:hlinkClick r:id="rId3" tooltip="ncclResult_t"/>
            </a:endParaRPr>
          </a:p>
          <a:p>
            <a:pPr marL="171450" indent="-171450">
              <a:buFontTx/>
              <a:buChar char="-"/>
            </a:pPr>
            <a:r>
              <a:rPr lang="en-US" u="none" strike="noStrike" err="1">
                <a:solidFill>
                  <a:srgbClr val="76B900"/>
                </a:solidFill>
                <a:effectLst/>
                <a:hlinkClick r:id="rId3" tooltip="ncclResult_t"/>
              </a:rPr>
              <a:t>ncclCommInitrank</a:t>
            </a:r>
            <a:r>
              <a:rPr lang="en-US" u="none" strike="noStrike">
                <a:solidFill>
                  <a:srgbClr val="76B900"/>
                </a:solidFill>
                <a:effectLst/>
                <a:hlinkClick r:id="rId3" tooltip="ncclResult_t"/>
              </a:rPr>
              <a:t> does not contain the device, but CUDA has a function </a:t>
            </a:r>
            <a:r>
              <a:rPr lang="en-US" u="none" strike="noStrike" err="1">
                <a:solidFill>
                  <a:srgbClr val="76B900"/>
                </a:solidFill>
                <a:effectLst/>
                <a:hlinkClick r:id="rId3" tooltip="ncclResult_t"/>
              </a:rPr>
              <a:t>CudaSetDevice</a:t>
            </a:r>
            <a:r>
              <a:rPr lang="en-US" u="none" strike="noStrike">
                <a:solidFill>
                  <a:srgbClr val="76B900"/>
                </a:solidFill>
                <a:effectLst/>
                <a:hlinkClick r:id="rId3" tooltip="ncclResult_t"/>
              </a:rPr>
              <a:t>(process) and </a:t>
            </a:r>
            <a:r>
              <a:rPr lang="en-US" u="none" strike="noStrike" err="1">
                <a:solidFill>
                  <a:srgbClr val="76B900"/>
                </a:solidFill>
                <a:effectLst/>
                <a:hlinkClick r:id="rId3" tooltip="ncclResult_t"/>
              </a:rPr>
              <a:t>CudaGetDevice</a:t>
            </a:r>
            <a:r>
              <a:rPr lang="en-US" u="none" strike="noStrike">
                <a:solidFill>
                  <a:srgbClr val="76B900"/>
                </a:solidFill>
                <a:effectLst/>
                <a:hlinkClick r:id="rId3" tooltip="ncclResult_t"/>
              </a:rPr>
              <a:t>(process)</a:t>
            </a:r>
          </a:p>
          <a:p>
            <a:pPr marL="628650" lvl="1" indent="-171450">
              <a:buFontTx/>
              <a:buChar char="-"/>
            </a:pPr>
            <a:r>
              <a:rPr lang="en-US" u="none" strike="noStrike">
                <a:solidFill>
                  <a:srgbClr val="76B900"/>
                </a:solidFill>
                <a:effectLst/>
                <a:hlinkClick r:id="rId3" tooltip="ncclResult_t"/>
              </a:rPr>
              <a:t>In addition, Intel GPUs require a context. </a:t>
            </a:r>
          </a:p>
          <a:p>
            <a:endParaRPr lang="en-US" u="none" strike="noStrike">
              <a:solidFill>
                <a:srgbClr val="76B900"/>
              </a:solidFill>
              <a:effectLst/>
              <a:hlinkClick r:id="rId3" tooltip="ncclResult_t"/>
            </a:endParaRPr>
          </a:p>
          <a:p>
            <a:endParaRPr lang="en-US" u="none" strike="noStrike">
              <a:solidFill>
                <a:srgbClr val="76B900"/>
              </a:solidFill>
              <a:effectLst/>
              <a:hlinkClick r:id="rId3" tooltip="ncclResult_t"/>
            </a:endParaRPr>
          </a:p>
          <a:p>
            <a:endParaRPr lang="en-US" u="none" strike="noStrike">
              <a:solidFill>
                <a:srgbClr val="76B900"/>
              </a:solidFill>
              <a:effectLst/>
              <a:hlinkClick r:id="rId3" tooltip="ncclResult_t"/>
            </a:endParaRPr>
          </a:p>
          <a:p>
            <a:endParaRPr lang="en-US" u="none" strike="noStrike">
              <a:solidFill>
                <a:srgbClr val="76B900"/>
              </a:solidFill>
              <a:effectLst/>
              <a:hlinkClick r:id="rId3" tooltip="ncclResult_t"/>
            </a:endParaRPr>
          </a:p>
          <a:p>
            <a:r>
              <a:rPr lang="en-US" u="none" strike="noStrike" err="1">
                <a:solidFill>
                  <a:srgbClr val="76B900"/>
                </a:solidFill>
                <a:effectLst/>
                <a:hlinkClick r:id="rId3" tooltip="ncclResult_t"/>
              </a:rPr>
              <a:t>ncclResult_t</a:t>
            </a:r>
            <a:r>
              <a:rPr lang="en-US" err="1"/>
              <a:t>ncclCommFinalize</a:t>
            </a:r>
            <a:r>
              <a:rPr lang="en-US">
                <a:effectLst/>
              </a:rPr>
              <a:t>(</a:t>
            </a:r>
            <a:r>
              <a:rPr lang="en-US" u="none" strike="noStrike" err="1">
                <a:solidFill>
                  <a:srgbClr val="76B900"/>
                </a:solidFill>
                <a:effectLst/>
                <a:hlinkClick r:id="rId4" tooltip="ncclComm_t"/>
              </a:rPr>
              <a:t>ncclComm_t</a:t>
            </a:r>
            <a:r>
              <a:rPr lang="en-US" i="1">
                <a:effectLst/>
              </a:rPr>
              <a:t> comm</a:t>
            </a:r>
            <a:r>
              <a:rPr lang="en-US">
                <a:effectLst/>
              </a:rPr>
              <a:t>).-&gt; Check status on a non-blocking communicator. It is called really to complete the operations on the communicator</a:t>
            </a:r>
          </a:p>
          <a:p>
            <a:endParaRPr lang="en-US">
              <a:effectLst/>
            </a:endParaRPr>
          </a:p>
          <a:p>
            <a:r>
              <a:rPr lang="en-US" err="1">
                <a:effectLst/>
              </a:rPr>
              <a:t>ncclGetAsyncError</a:t>
            </a:r>
            <a:r>
              <a:rPr lang="en-US">
                <a:effectLst/>
              </a:rPr>
              <a:t> </a:t>
            </a:r>
            <a:r>
              <a:rPr lang="en-US">
                <a:effectLst/>
                <a:sym typeface="Wingdings" pitchFamily="2" charset="2"/>
              </a:rPr>
              <a:t> It is used to query progress and potential errors. </a:t>
            </a:r>
          </a:p>
          <a:p>
            <a:endParaRPr lang="en-US">
              <a:effectLst/>
              <a:sym typeface="Wingdings" pitchFamily="2" charset="2"/>
            </a:endParaRPr>
          </a:p>
          <a:p>
            <a:r>
              <a:rPr lang="en-US">
                <a:effectLst/>
                <a:sym typeface="Wingdings" pitchFamily="2" charset="2"/>
              </a:rPr>
              <a:t>NCCL has return values for NCCL functions. </a:t>
            </a:r>
            <a:r>
              <a:rPr lang="en-US" err="1">
                <a:effectLst/>
                <a:sym typeface="Wingdings" pitchFamily="2" charset="2"/>
              </a:rPr>
              <a:t>oneCCL</a:t>
            </a:r>
            <a:r>
              <a:rPr lang="en-US">
                <a:effectLst/>
                <a:sym typeface="Wingdings" pitchFamily="2" charset="2"/>
              </a:rPr>
              <a:t> error handling is different because it is based on C++ exception // B</a:t>
            </a:r>
            <a:r>
              <a:rPr lang="pl-PL">
                <a:effectLst/>
                <a:sym typeface="Wingdings" pitchFamily="2" charset="2"/>
              </a:rPr>
              <a:t>ł</a:t>
            </a:r>
            <a:r>
              <a:rPr lang="en-US">
                <a:effectLst/>
                <a:sym typeface="Wingdings" pitchFamily="2" charset="2"/>
              </a:rPr>
              <a:t>a</a:t>
            </a:r>
            <a:r>
              <a:rPr lang="pl-PL">
                <a:effectLst/>
                <a:sym typeface="Wingdings" pitchFamily="2" charset="2"/>
              </a:rPr>
              <a:t>ż</a:t>
            </a:r>
            <a:r>
              <a:rPr lang="en-US" err="1">
                <a:effectLst/>
                <a:sym typeface="Wingdings" pitchFamily="2" charset="2"/>
              </a:rPr>
              <a:t>ej</a:t>
            </a:r>
            <a:r>
              <a:rPr lang="en-US">
                <a:effectLst/>
                <a:sym typeface="Wingdings" pitchFamily="2" charset="2"/>
              </a:rPr>
              <a:t>:</a:t>
            </a:r>
            <a:r>
              <a:rPr lang="pl-PL">
                <a:effectLst/>
                <a:sym typeface="Wingdings" pitchFamily="2" charset="2"/>
              </a:rPr>
              <a:t> We </a:t>
            </a:r>
            <a:r>
              <a:rPr lang="pl-PL" err="1">
                <a:effectLst/>
                <a:sym typeface="Wingdings" pitchFamily="2" charset="2"/>
              </a:rPr>
              <a:t>might</a:t>
            </a:r>
            <a:r>
              <a:rPr lang="pl-PL">
                <a:effectLst/>
                <a:sym typeface="Wingdings" pitchFamily="2" charset="2"/>
              </a:rPr>
              <a:t> </a:t>
            </a:r>
            <a:r>
              <a:rPr lang="pl-PL" err="1">
                <a:effectLst/>
                <a:sym typeface="Wingdings" pitchFamily="2" charset="2"/>
              </a:rPr>
              <a:t>have</a:t>
            </a:r>
            <a:r>
              <a:rPr lang="pl-PL">
                <a:effectLst/>
                <a:sym typeface="Wingdings" pitchFamily="2" charset="2"/>
              </a:rPr>
              <a:t> to </a:t>
            </a:r>
            <a:r>
              <a:rPr lang="pl-PL" err="1">
                <a:effectLst/>
                <a:sym typeface="Wingdings" pitchFamily="2" charset="2"/>
              </a:rPr>
              <a:t>create</a:t>
            </a:r>
            <a:r>
              <a:rPr lang="pl-PL">
                <a:effectLst/>
                <a:sym typeface="Wingdings" pitchFamily="2" charset="2"/>
              </a:rPr>
              <a:t> </a:t>
            </a:r>
            <a:r>
              <a:rPr lang="pl-PL" err="1">
                <a:effectLst/>
                <a:sym typeface="Wingdings" pitchFamily="2" charset="2"/>
              </a:rPr>
              <a:t>some</a:t>
            </a:r>
            <a:r>
              <a:rPr lang="pl-PL">
                <a:effectLst/>
                <a:sym typeface="Wingdings" pitchFamily="2" charset="2"/>
              </a:rPr>
              <a:t> small </a:t>
            </a:r>
            <a:r>
              <a:rPr lang="pl-PL" err="1">
                <a:effectLst/>
                <a:sym typeface="Wingdings" pitchFamily="2" charset="2"/>
              </a:rPr>
              <a:t>wrapper</a:t>
            </a:r>
            <a:r>
              <a:rPr lang="pl-PL">
                <a:effectLst/>
                <a:sym typeface="Wingdings" pitchFamily="2" charset="2"/>
              </a:rPr>
              <a:t> to </a:t>
            </a:r>
            <a:r>
              <a:rPr lang="pl-PL" err="1">
                <a:effectLst/>
                <a:sym typeface="Wingdings" pitchFamily="2" charset="2"/>
              </a:rPr>
              <a:t>call</a:t>
            </a:r>
            <a:r>
              <a:rPr lang="pl-PL">
                <a:effectLst/>
                <a:sym typeface="Wingdings" pitchFamily="2" charset="2"/>
              </a:rPr>
              <a:t> </a:t>
            </a:r>
            <a:r>
              <a:rPr lang="pl-PL" err="1">
                <a:effectLst/>
                <a:sym typeface="Wingdings" pitchFamily="2" charset="2"/>
              </a:rPr>
              <a:t>oneCCL</a:t>
            </a:r>
            <a:r>
              <a:rPr lang="pl-PL">
                <a:effectLst/>
                <a:sym typeface="Wingdings" pitchFamily="2" charset="2"/>
              </a:rPr>
              <a:t> API and </a:t>
            </a:r>
            <a:r>
              <a:rPr lang="pl-PL" err="1">
                <a:effectLst/>
                <a:sym typeface="Wingdings" pitchFamily="2" charset="2"/>
              </a:rPr>
              <a:t>catch</a:t>
            </a:r>
            <a:r>
              <a:rPr lang="pl-PL">
                <a:effectLst/>
                <a:sym typeface="Wingdings" pitchFamily="2" charset="2"/>
              </a:rPr>
              <a:t> </a:t>
            </a:r>
            <a:r>
              <a:rPr lang="pl-PL" err="1">
                <a:effectLst/>
                <a:sym typeface="Wingdings" pitchFamily="2" charset="2"/>
              </a:rPr>
              <a:t>all</a:t>
            </a:r>
            <a:r>
              <a:rPr lang="pl-PL">
                <a:effectLst/>
                <a:sym typeface="Wingdings" pitchFamily="2" charset="2"/>
              </a:rPr>
              <a:t> </a:t>
            </a:r>
            <a:r>
              <a:rPr lang="pl-PL" err="1">
                <a:effectLst/>
                <a:sym typeface="Wingdings" pitchFamily="2" charset="2"/>
              </a:rPr>
              <a:t>exceptions</a:t>
            </a:r>
            <a:r>
              <a:rPr lang="pl-PL">
                <a:effectLst/>
                <a:sym typeface="Wingdings" pitchFamily="2" charset="2"/>
              </a:rPr>
              <a:t>. </a:t>
            </a:r>
            <a:r>
              <a:rPr lang="pl-PL" err="1">
                <a:effectLst/>
                <a:sym typeface="Wingdings" pitchFamily="2" charset="2"/>
              </a:rPr>
              <a:t>Should</a:t>
            </a:r>
            <a:r>
              <a:rPr lang="pl-PL">
                <a:effectLst/>
                <a:sym typeface="Wingdings" pitchFamily="2" charset="2"/>
              </a:rPr>
              <a:t> not be </a:t>
            </a:r>
            <a:r>
              <a:rPr lang="pl-PL" err="1">
                <a:effectLst/>
                <a:sym typeface="Wingdings" pitchFamily="2" charset="2"/>
              </a:rPr>
              <a:t>too</a:t>
            </a:r>
            <a:r>
              <a:rPr lang="pl-PL">
                <a:effectLst/>
                <a:sym typeface="Wingdings" pitchFamily="2" charset="2"/>
              </a:rPr>
              <a:t> hard</a:t>
            </a:r>
            <a:endParaRPr lang="en-US">
              <a:effectLst/>
              <a:sym typeface="Wingdings" pitchFamily="2" charset="2"/>
            </a:endParaRPr>
          </a:p>
          <a:p>
            <a:endParaRPr lang="en-US">
              <a:effectLst/>
              <a:sym typeface="Wingdings" pitchFamily="2" charset="2"/>
            </a:endParaRPr>
          </a:p>
          <a:p>
            <a:pPr algn="l"/>
            <a:r>
              <a:rPr lang="en-US" b="0" i="0" u="none" strike="noStrike">
                <a:solidFill>
                  <a:srgbClr val="000000"/>
                </a:solidFill>
                <a:effectLst/>
                <a:latin typeface="-apple-system"/>
              </a:rPr>
              <a:t>Common exceptions</a:t>
            </a:r>
          </a:p>
          <a:p>
            <a:r>
              <a:rPr lang="en-US">
                <a:effectLst/>
              </a:rPr>
              <a:t>Exception class</a:t>
            </a:r>
          </a:p>
          <a:p>
            <a:r>
              <a:rPr lang="en-US">
                <a:effectLst/>
              </a:rPr>
              <a:t>Description</a:t>
            </a:r>
          </a:p>
          <a:p>
            <a:pPr fontAlgn="t"/>
            <a:r>
              <a:rPr lang="en-US">
                <a:effectLst/>
              </a:rPr>
              <a:t>ccl::exception: Reports general unspecified error </a:t>
            </a:r>
          </a:p>
          <a:p>
            <a:pPr fontAlgn="t"/>
            <a:endParaRPr lang="en-US">
              <a:effectLst/>
            </a:endParaRPr>
          </a:p>
          <a:p>
            <a:pPr fontAlgn="t"/>
            <a:r>
              <a:rPr lang="en-US">
                <a:effectLst/>
              </a:rPr>
              <a:t>ccl::</a:t>
            </a:r>
            <a:r>
              <a:rPr lang="en-US" err="1">
                <a:effectLst/>
              </a:rPr>
              <a:t>invalid_argument</a:t>
            </a:r>
            <a:r>
              <a:rPr lang="en-US">
                <a:effectLst/>
              </a:rPr>
              <a:t>. Reports an error when arguments to the operation were rejected</a:t>
            </a:r>
          </a:p>
          <a:p>
            <a:pPr fontAlgn="t"/>
            <a:endParaRPr lang="en-US">
              <a:effectLst/>
            </a:endParaRPr>
          </a:p>
          <a:p>
            <a:pPr fontAlgn="t"/>
            <a:r>
              <a:rPr lang="en-US">
                <a:effectLst/>
              </a:rPr>
              <a:t>ccl::</a:t>
            </a:r>
            <a:r>
              <a:rPr lang="en-US" err="1">
                <a:effectLst/>
              </a:rPr>
              <a:t>host_bad_alloc</a:t>
            </a:r>
            <a:r>
              <a:rPr lang="en-US">
                <a:effectLst/>
              </a:rPr>
              <a:t>. Reports an error that occurred during memory allocation on the host</a:t>
            </a:r>
          </a:p>
          <a:p>
            <a:pPr fontAlgn="t"/>
            <a:endParaRPr lang="en-US">
              <a:effectLst/>
            </a:endParaRPr>
          </a:p>
          <a:p>
            <a:pPr fontAlgn="t"/>
            <a:r>
              <a:rPr lang="en-US">
                <a:effectLst/>
              </a:rPr>
              <a:t>ccl::unimplemented. Reports an error when the requested operation is not implemented</a:t>
            </a:r>
          </a:p>
          <a:p>
            <a:pPr fontAlgn="t"/>
            <a:endParaRPr lang="en-US">
              <a:effectLst/>
            </a:endParaRPr>
          </a:p>
          <a:p>
            <a:pPr fontAlgn="t"/>
            <a:r>
              <a:rPr lang="en-US">
                <a:effectLst/>
              </a:rPr>
              <a:t>ccl::unsupported. Reports an error when the requested operation is not supported</a:t>
            </a:r>
          </a:p>
          <a:p>
            <a:endParaRPr lang="en-US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1671A1-9017-4809-B309-9F4BD917A8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2551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png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mosquito net&#10;&#10;Description automatically generated">
            <a:extLst>
              <a:ext uri="{FF2B5EF4-FFF2-40B4-BE49-F238E27FC236}">
                <a16:creationId xmlns:a16="http://schemas.microsoft.com/office/drawing/2014/main" id="{0C34FBBB-D91F-44D6-928E-CFB3D69762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E1B587A-481D-4354-9508-D5D8FF887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3803" y="0"/>
            <a:ext cx="4325371" cy="6377476"/>
            <a:chOff x="573803" y="0"/>
            <a:chExt cx="4325371" cy="63774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CFE29C8-410C-4059-919F-670CE49EA18F}"/>
                </a:ext>
              </a:extLst>
            </p:cNvPr>
            <p:cNvSpPr/>
            <p:nvPr userDrawn="1"/>
          </p:nvSpPr>
          <p:spPr>
            <a:xfrm>
              <a:off x="1468406" y="0"/>
              <a:ext cx="3430768" cy="53908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DCBE42-BEC7-4DF9-A16F-7E76C7D448E8}"/>
                </a:ext>
              </a:extLst>
            </p:cNvPr>
            <p:cNvSpPr/>
            <p:nvPr userDrawn="1"/>
          </p:nvSpPr>
          <p:spPr>
            <a:xfrm>
              <a:off x="860457" y="4951823"/>
              <a:ext cx="158111" cy="15811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A47B74-98DC-499D-981D-583A2DD69E50}"/>
                </a:ext>
              </a:extLst>
            </p:cNvPr>
            <p:cNvSpPr/>
            <p:nvPr userDrawn="1"/>
          </p:nvSpPr>
          <p:spPr>
            <a:xfrm>
              <a:off x="573803" y="5104242"/>
              <a:ext cx="286654" cy="28665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3D68EB8-A34F-47E3-8B7F-5FF260D65B7C}"/>
                </a:ext>
              </a:extLst>
            </p:cNvPr>
            <p:cNvSpPr/>
            <p:nvPr userDrawn="1"/>
          </p:nvSpPr>
          <p:spPr>
            <a:xfrm>
              <a:off x="861107" y="5390896"/>
              <a:ext cx="610214" cy="6102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07897D68-7CB8-406F-9146-F00DE71319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66513" y="5992753"/>
              <a:ext cx="1031758" cy="384723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6D8E5A8-9477-47F6-9CA7-9A7DC4670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3803" y="0"/>
            <a:ext cx="7410263" cy="6377476"/>
            <a:chOff x="573803" y="0"/>
            <a:chExt cx="7410263" cy="637747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200040-B841-47B7-8555-E0299CDC24FA}"/>
                </a:ext>
              </a:extLst>
            </p:cNvPr>
            <p:cNvSpPr/>
            <p:nvPr/>
          </p:nvSpPr>
          <p:spPr>
            <a:xfrm>
              <a:off x="1468405" y="0"/>
              <a:ext cx="6515661" cy="5390870"/>
            </a:xfrm>
            <a:prstGeom prst="rect">
              <a:avLst/>
            </a:prstGeom>
            <a:solidFill>
              <a:schemeClr val="tx1"/>
            </a:solidFill>
            <a:ln w="3175" cap="flat">
              <a:solidFill>
                <a:schemeClr val="bg2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24C56C1-BF0A-4234-81F8-D2B769834C58}"/>
                </a:ext>
              </a:extLst>
            </p:cNvPr>
            <p:cNvSpPr/>
            <p:nvPr/>
          </p:nvSpPr>
          <p:spPr>
            <a:xfrm>
              <a:off x="860457" y="4951823"/>
              <a:ext cx="158111" cy="15811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57C8AC4-A26E-48AF-9B2F-93A0F02E758D}"/>
                </a:ext>
              </a:extLst>
            </p:cNvPr>
            <p:cNvSpPr/>
            <p:nvPr/>
          </p:nvSpPr>
          <p:spPr>
            <a:xfrm>
              <a:off x="573803" y="5104242"/>
              <a:ext cx="286654" cy="28665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D5060BD-E2D2-44BB-ADFB-2B20CEB8775D}"/>
                </a:ext>
              </a:extLst>
            </p:cNvPr>
            <p:cNvSpPr/>
            <p:nvPr/>
          </p:nvSpPr>
          <p:spPr>
            <a:xfrm>
              <a:off x="861107" y="5390896"/>
              <a:ext cx="610214" cy="6102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5A184651-D34A-4937-8369-48ADD8E89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66513" y="5992753"/>
              <a:ext cx="1031758" cy="384723"/>
            </a:xfrm>
            <a:prstGeom prst="rect">
              <a:avLst/>
            </a:prstGeom>
          </p:spPr>
        </p:pic>
      </p:grp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825262-3F6E-4DC6-AA53-E30B25B158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43438" y="944163"/>
            <a:ext cx="6362246" cy="6277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6BC2F-544E-4727-A6CC-2BE3B3E01B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42536" y="1635111"/>
            <a:ext cx="6348397" cy="1874852"/>
          </a:xfrm>
        </p:spPr>
        <p:txBody>
          <a:bodyPr anchor="b">
            <a:normAutofit/>
          </a:bodyPr>
          <a:lstStyle>
            <a:lvl1pPr algn="l">
              <a:lnSpc>
                <a:spcPts val="5600"/>
              </a:lnSpc>
              <a:defRPr sz="6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0B31C-0AD0-4CC0-BF2B-DECE53E6665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42536" y="3602038"/>
            <a:ext cx="6348397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16679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&amp;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1694"/>
            <a:ext cx="5429864" cy="11499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999" y="2105680"/>
            <a:ext cx="5429865" cy="40957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66EBB2-584E-4CD8-BAAE-06D480D3A0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495361"/>
            <a:ext cx="5429864" cy="530454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rgbClr val="0070C0"/>
                </a:solidFill>
                <a:latin typeface="IntelOne Text" panose="020B0503020203020204" pitchFamily="34" charset="7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F6811E0-242E-4455-9E93-6248E7DEDA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26394" y="230287"/>
            <a:ext cx="5429250" cy="24106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9775C37-EE38-450C-8269-79E50F8E88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26138" y="2655075"/>
            <a:ext cx="5429250" cy="4700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B0F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7DC24117-8044-4F60-A59D-9F61002D6C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3331781"/>
            <a:ext cx="5429250" cy="24106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05F9606-8CF6-4C56-B2B6-E8A04B25F1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4294" y="5767077"/>
            <a:ext cx="5429250" cy="4700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B0F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4718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&amp; 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1694"/>
            <a:ext cx="5429864" cy="11499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999" y="2105680"/>
            <a:ext cx="5429865" cy="40957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66EBB2-584E-4CD8-BAAE-06D480D3A0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495361"/>
            <a:ext cx="5429864" cy="530454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rgbClr val="0070C0"/>
                </a:solidFill>
                <a:latin typeface="IntelOne Text" panose="020B0503020203020204" pitchFamily="34" charset="7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F6811E0-242E-4455-9E93-6248E7DEDA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26394" y="0"/>
            <a:ext cx="5808406" cy="64007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44422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441833"/>
            <a:ext cx="10972800" cy="4241800"/>
          </a:xfrm>
        </p:spPr>
        <p:txBody>
          <a:bodyPr>
            <a:normAutofit/>
          </a:bodyPr>
          <a:lstStyle>
            <a:lvl1pPr marL="0" indent="0">
              <a:buNone/>
              <a:defRPr sz="6000" b="0" i="0">
                <a:solidFill>
                  <a:srgbClr val="0070C0"/>
                </a:solidFill>
                <a:latin typeface="IntelOne Display Regular" panose="020B0503020203020204" pitchFamily="34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4C57F0-3964-4184-8486-C7C3D87AEA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5757203"/>
            <a:ext cx="10972800" cy="50165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8718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29178"/>
            <a:ext cx="10972800" cy="1199822"/>
          </a:xfrm>
        </p:spPr>
        <p:txBody>
          <a:bodyPr anchor="b" anchorCtr="0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3449317"/>
            <a:ext cx="10972800" cy="681935"/>
          </a:xfrm>
        </p:spPr>
        <p:txBody>
          <a:bodyPr>
            <a:normAutofit/>
          </a:bodyPr>
          <a:lstStyle>
            <a:lvl1pPr marL="0" indent="0" algn="ctr">
              <a:buNone/>
              <a:defRPr sz="3200" b="0" i="0">
                <a:solidFill>
                  <a:srgbClr val="0070C0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3311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7416-C44D-4788-AE82-AF3D1327D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0972800" cy="1143000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1"/>
                </a:solidFill>
                <a:latin typeface="IntelOne Text Medium" panose="020B07030202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8FF6-8FD0-4E13-A01B-AB7AF941C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87056"/>
            <a:ext cx="10972800" cy="468990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5065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40">
          <p15:clr>
            <a:srgbClr val="FBAE40"/>
          </p15:clr>
        </p15:guide>
        <p15:guide id="3" pos="71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Blue B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141D4A7-DB9A-437A-84AF-B0BD63253FC9}"/>
              </a:ext>
            </a:extLst>
          </p:cNvPr>
          <p:cNvGrpSpPr/>
          <p:nvPr userDrawn="1"/>
        </p:nvGrpSpPr>
        <p:grpSpPr>
          <a:xfrm>
            <a:off x="1604" y="-39795"/>
            <a:ext cx="12146280" cy="6990928"/>
            <a:chOff x="0" y="0"/>
            <a:chExt cx="12146280" cy="6858000"/>
          </a:xfrm>
          <a:gradFill>
            <a:gsLst>
              <a:gs pos="0">
                <a:schemeClr val="tx1">
                  <a:alpha val="31000"/>
                </a:schemeClr>
              </a:gs>
              <a:gs pos="43000">
                <a:schemeClr val="tx2">
                  <a:lumMod val="85000"/>
                  <a:alpha val="9000"/>
                </a:schemeClr>
              </a:gs>
            </a:gsLst>
            <a:lin ang="2700000" scaled="0"/>
          </a:gra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8532393-5C2A-4CEE-9714-3469F9323C15}"/>
                </a:ext>
              </a:extLst>
            </p:cNvPr>
            <p:cNvSpPr/>
            <p:nvPr userDrawn="1"/>
          </p:nvSpPr>
          <p:spPr>
            <a:xfrm flipH="1">
              <a:off x="11391900" y="0"/>
              <a:ext cx="754380" cy="1310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24B0B16-803C-4360-9D32-CDE9F2A1BCA2}"/>
                </a:ext>
              </a:extLst>
            </p:cNvPr>
            <p:cNvSpPr/>
            <p:nvPr userDrawn="1"/>
          </p:nvSpPr>
          <p:spPr>
            <a:xfrm flipH="1">
              <a:off x="11231880" y="640080"/>
              <a:ext cx="403860" cy="403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28CE7DC-872D-490F-99F6-291D2EF528D4}"/>
                </a:ext>
              </a:extLst>
            </p:cNvPr>
            <p:cNvSpPr/>
            <p:nvPr userDrawn="1"/>
          </p:nvSpPr>
          <p:spPr>
            <a:xfrm flipH="1">
              <a:off x="9494520" y="541020"/>
              <a:ext cx="632460" cy="6324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E7847A1-D514-455A-A64A-7558D637BBB6}"/>
                </a:ext>
              </a:extLst>
            </p:cNvPr>
            <p:cNvSpPr/>
            <p:nvPr userDrawn="1"/>
          </p:nvSpPr>
          <p:spPr>
            <a:xfrm flipH="1">
              <a:off x="9357360" y="1074420"/>
              <a:ext cx="541020" cy="5410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8AD8999-02B7-4B01-A54D-C58913453E1B}"/>
                </a:ext>
              </a:extLst>
            </p:cNvPr>
            <p:cNvSpPr/>
            <p:nvPr userDrawn="1"/>
          </p:nvSpPr>
          <p:spPr>
            <a:xfrm flipH="1">
              <a:off x="11597640" y="1531620"/>
              <a:ext cx="205740" cy="205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0B1B612-DBEF-4F0B-8A34-C0CCF81D07B0}"/>
                </a:ext>
              </a:extLst>
            </p:cNvPr>
            <p:cNvSpPr/>
            <p:nvPr userDrawn="1"/>
          </p:nvSpPr>
          <p:spPr>
            <a:xfrm flipH="1">
              <a:off x="10767060" y="2042160"/>
              <a:ext cx="1036320" cy="1036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AAB470-6E47-4B8F-9A4D-7BE4B39D4970}"/>
                </a:ext>
              </a:extLst>
            </p:cNvPr>
            <p:cNvSpPr/>
            <p:nvPr userDrawn="1"/>
          </p:nvSpPr>
          <p:spPr>
            <a:xfrm flipH="1">
              <a:off x="9761220" y="2811780"/>
              <a:ext cx="365760" cy="365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23B5045-AEED-4D22-801C-E6772B94F66E}"/>
                </a:ext>
              </a:extLst>
            </p:cNvPr>
            <p:cNvSpPr/>
            <p:nvPr userDrawn="1"/>
          </p:nvSpPr>
          <p:spPr>
            <a:xfrm flipH="1">
              <a:off x="8702040" y="4000500"/>
              <a:ext cx="792480" cy="792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80FAACD-5E42-4F3F-B9D7-D5A9733935A5}"/>
                </a:ext>
              </a:extLst>
            </p:cNvPr>
            <p:cNvSpPr/>
            <p:nvPr userDrawn="1"/>
          </p:nvSpPr>
          <p:spPr>
            <a:xfrm flipH="1">
              <a:off x="11498580" y="3733800"/>
              <a:ext cx="647700" cy="1036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C4146E-DF2B-4264-84CA-19183CE45A1C}"/>
                </a:ext>
              </a:extLst>
            </p:cNvPr>
            <p:cNvSpPr/>
            <p:nvPr userDrawn="1"/>
          </p:nvSpPr>
          <p:spPr>
            <a:xfrm flipH="1">
              <a:off x="11864340" y="4290060"/>
              <a:ext cx="205740" cy="205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A495868-373D-4833-A624-C3833B926243}"/>
                </a:ext>
              </a:extLst>
            </p:cNvPr>
            <p:cNvSpPr/>
            <p:nvPr userDrawn="1"/>
          </p:nvSpPr>
          <p:spPr>
            <a:xfrm flipH="1">
              <a:off x="11231880" y="5402580"/>
              <a:ext cx="914400" cy="14554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9859A11-3585-4D3E-B4F9-FC7189189601}"/>
                </a:ext>
              </a:extLst>
            </p:cNvPr>
            <p:cNvSpPr/>
            <p:nvPr userDrawn="1"/>
          </p:nvSpPr>
          <p:spPr>
            <a:xfrm flipH="1">
              <a:off x="10949940" y="6080760"/>
              <a:ext cx="548640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71B718A-E478-4244-8A94-7F348BF98878}"/>
                </a:ext>
              </a:extLst>
            </p:cNvPr>
            <p:cNvSpPr/>
            <p:nvPr userDrawn="1"/>
          </p:nvSpPr>
          <p:spPr>
            <a:xfrm flipH="1">
              <a:off x="10126980" y="5730240"/>
              <a:ext cx="220980" cy="220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728A348-60DC-463A-A75C-7BC27544A98D}"/>
                </a:ext>
              </a:extLst>
            </p:cNvPr>
            <p:cNvSpPr/>
            <p:nvPr userDrawn="1"/>
          </p:nvSpPr>
          <p:spPr>
            <a:xfrm flipH="1">
              <a:off x="9822180" y="4419600"/>
              <a:ext cx="160020" cy="1600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E7C2A90-8552-4F0B-BF34-1873B75A8C2D}"/>
                </a:ext>
              </a:extLst>
            </p:cNvPr>
            <p:cNvSpPr/>
            <p:nvPr userDrawn="1"/>
          </p:nvSpPr>
          <p:spPr>
            <a:xfrm flipH="1">
              <a:off x="8511540" y="5730240"/>
              <a:ext cx="655320" cy="655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0EA6680-25D3-4550-ABB9-5E12CCB302AE}"/>
                </a:ext>
              </a:extLst>
            </p:cNvPr>
            <p:cNvSpPr/>
            <p:nvPr userDrawn="1"/>
          </p:nvSpPr>
          <p:spPr>
            <a:xfrm flipH="1">
              <a:off x="8305800" y="5402580"/>
              <a:ext cx="396240" cy="3962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B788F88-EA73-4772-8127-329CB47571CA}"/>
                </a:ext>
              </a:extLst>
            </p:cNvPr>
            <p:cNvSpPr/>
            <p:nvPr userDrawn="1"/>
          </p:nvSpPr>
          <p:spPr>
            <a:xfrm flipH="1">
              <a:off x="7680960" y="4495800"/>
              <a:ext cx="297180" cy="2971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F814C46-8851-4ED4-8E42-BD868E93FA2C}"/>
                </a:ext>
              </a:extLst>
            </p:cNvPr>
            <p:cNvSpPr/>
            <p:nvPr userDrawn="1"/>
          </p:nvSpPr>
          <p:spPr>
            <a:xfrm flipH="1">
              <a:off x="7322820" y="5135880"/>
              <a:ext cx="106680" cy="106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C3D5553-6345-47D1-B91E-6973832E1824}"/>
                </a:ext>
              </a:extLst>
            </p:cNvPr>
            <p:cNvSpPr/>
            <p:nvPr userDrawn="1"/>
          </p:nvSpPr>
          <p:spPr>
            <a:xfrm flipH="1">
              <a:off x="8488680" y="2377440"/>
              <a:ext cx="480060" cy="4800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727F7B0-334A-485F-9236-C351CD7C3312}"/>
                </a:ext>
              </a:extLst>
            </p:cNvPr>
            <p:cNvSpPr/>
            <p:nvPr userDrawn="1"/>
          </p:nvSpPr>
          <p:spPr>
            <a:xfrm flipH="1">
              <a:off x="9144000" y="2247900"/>
              <a:ext cx="129540" cy="129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9C9E9B3-55C2-450C-85DD-C944A2B9CE4E}"/>
                </a:ext>
              </a:extLst>
            </p:cNvPr>
            <p:cNvSpPr/>
            <p:nvPr userDrawn="1"/>
          </p:nvSpPr>
          <p:spPr>
            <a:xfrm flipH="1">
              <a:off x="5875020" y="0"/>
              <a:ext cx="1615440" cy="1173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155149C-A96B-4469-92CD-24295EBACB65}"/>
                </a:ext>
              </a:extLst>
            </p:cNvPr>
            <p:cNvSpPr/>
            <p:nvPr userDrawn="1"/>
          </p:nvSpPr>
          <p:spPr>
            <a:xfrm flipH="1">
              <a:off x="6713220" y="2644140"/>
              <a:ext cx="4572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49BD360-ED21-4B5F-B998-7ACD6F7B6FCA}"/>
                </a:ext>
              </a:extLst>
            </p:cNvPr>
            <p:cNvSpPr/>
            <p:nvPr userDrawn="1"/>
          </p:nvSpPr>
          <p:spPr>
            <a:xfrm flipH="1">
              <a:off x="7459980" y="3299460"/>
              <a:ext cx="129540" cy="129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BD85122-43DD-42E8-BFAB-BD53942AB390}"/>
                </a:ext>
              </a:extLst>
            </p:cNvPr>
            <p:cNvSpPr/>
            <p:nvPr userDrawn="1"/>
          </p:nvSpPr>
          <p:spPr>
            <a:xfrm flipH="1">
              <a:off x="6804660" y="4693920"/>
              <a:ext cx="4572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7228741-343F-48E3-9F5B-C806A30FBBB3}"/>
                </a:ext>
              </a:extLst>
            </p:cNvPr>
            <p:cNvSpPr/>
            <p:nvPr userDrawn="1"/>
          </p:nvSpPr>
          <p:spPr>
            <a:xfrm flipH="1">
              <a:off x="3832860" y="822960"/>
              <a:ext cx="1074420" cy="10744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1C6386D-1B07-417B-BB5C-0DBE151851A3}"/>
                </a:ext>
              </a:extLst>
            </p:cNvPr>
            <p:cNvSpPr/>
            <p:nvPr userDrawn="1"/>
          </p:nvSpPr>
          <p:spPr>
            <a:xfrm flipH="1">
              <a:off x="4617720" y="640080"/>
              <a:ext cx="533400" cy="533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752E880-2730-48D6-A4A2-750F96346E01}"/>
                </a:ext>
              </a:extLst>
            </p:cNvPr>
            <p:cNvSpPr/>
            <p:nvPr userDrawn="1"/>
          </p:nvSpPr>
          <p:spPr>
            <a:xfrm flipH="1">
              <a:off x="632460" y="541020"/>
              <a:ext cx="281940" cy="2819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9098D32-E16C-451C-9C2E-FF87E888C5AD}"/>
                </a:ext>
              </a:extLst>
            </p:cNvPr>
            <p:cNvSpPr/>
            <p:nvPr userDrawn="1"/>
          </p:nvSpPr>
          <p:spPr>
            <a:xfrm flipH="1">
              <a:off x="0" y="1615440"/>
              <a:ext cx="213360" cy="2133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86BF3BD-CB82-4C4C-A3C4-0A2A14506FB1}"/>
                </a:ext>
              </a:extLst>
            </p:cNvPr>
            <p:cNvSpPr/>
            <p:nvPr userDrawn="1"/>
          </p:nvSpPr>
          <p:spPr>
            <a:xfrm flipH="1">
              <a:off x="3726180" y="2148840"/>
              <a:ext cx="777240" cy="7772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88FD89-4B09-461F-B7E0-BEE6EB32BA4A}"/>
                </a:ext>
              </a:extLst>
            </p:cNvPr>
            <p:cNvSpPr/>
            <p:nvPr userDrawn="1"/>
          </p:nvSpPr>
          <p:spPr>
            <a:xfrm flipH="1">
              <a:off x="2362200" y="1173480"/>
              <a:ext cx="975360" cy="9753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A0FA370-3081-4EA4-9E74-9CBD9843241C}"/>
                </a:ext>
              </a:extLst>
            </p:cNvPr>
            <p:cNvSpPr/>
            <p:nvPr userDrawn="1"/>
          </p:nvSpPr>
          <p:spPr>
            <a:xfrm flipH="1">
              <a:off x="2484120" y="2987040"/>
              <a:ext cx="3048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CAE621D-09A3-44BD-9CA6-5EFAA872F623}"/>
                </a:ext>
              </a:extLst>
            </p:cNvPr>
            <p:cNvSpPr/>
            <p:nvPr userDrawn="1"/>
          </p:nvSpPr>
          <p:spPr>
            <a:xfrm flipH="1">
              <a:off x="3154680" y="3101340"/>
              <a:ext cx="4572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5F3233A-1449-487F-A7D8-FA5E6E002048}"/>
                </a:ext>
              </a:extLst>
            </p:cNvPr>
            <p:cNvSpPr/>
            <p:nvPr userDrawn="1"/>
          </p:nvSpPr>
          <p:spPr>
            <a:xfrm flipH="1">
              <a:off x="3611880" y="3558540"/>
              <a:ext cx="228600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9CCCBB3-3EEA-46F2-AEA4-AF97CB28C17E}"/>
                </a:ext>
              </a:extLst>
            </p:cNvPr>
            <p:cNvSpPr/>
            <p:nvPr userDrawn="1"/>
          </p:nvSpPr>
          <p:spPr>
            <a:xfrm flipH="1">
              <a:off x="213360" y="6207760"/>
              <a:ext cx="548640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70897C5-C748-4653-A931-6F5DAF0892DF}"/>
                </a:ext>
              </a:extLst>
            </p:cNvPr>
            <p:cNvSpPr/>
            <p:nvPr userDrawn="1"/>
          </p:nvSpPr>
          <p:spPr>
            <a:xfrm flipH="1">
              <a:off x="5882640" y="5798820"/>
              <a:ext cx="830580" cy="8305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5050B8B-AA79-40B1-9228-0E12078D1984}"/>
                </a:ext>
              </a:extLst>
            </p:cNvPr>
            <p:cNvSpPr/>
            <p:nvPr userDrawn="1"/>
          </p:nvSpPr>
          <p:spPr>
            <a:xfrm flipH="1">
              <a:off x="2100580" y="6080760"/>
              <a:ext cx="1384300" cy="7772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5F8AD0E-BF47-4D93-BF99-196F473A8088}"/>
                </a:ext>
              </a:extLst>
            </p:cNvPr>
            <p:cNvSpPr/>
            <p:nvPr userDrawn="1"/>
          </p:nvSpPr>
          <p:spPr>
            <a:xfrm flipH="1">
              <a:off x="3611880" y="4579620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29DE090-31BB-47FA-A23F-C809931411D6}"/>
                </a:ext>
              </a:extLst>
            </p:cNvPr>
            <p:cNvSpPr/>
            <p:nvPr userDrawn="1"/>
          </p:nvSpPr>
          <p:spPr>
            <a:xfrm flipH="1">
              <a:off x="243840" y="4290060"/>
              <a:ext cx="167640" cy="167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6F68134-655A-4C58-8EC5-042D492A6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67399" y="402558"/>
            <a:ext cx="5874297" cy="600347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7C7E27-4D13-40CC-BD02-3CD7453D0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67399" y="402558"/>
            <a:ext cx="5874297" cy="600347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5220" y="2614497"/>
            <a:ext cx="4838270" cy="1782383"/>
          </a:xfrm>
        </p:spPr>
        <p:txBody>
          <a:bodyPr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IntelOne Text Medium" panose="020B0703020203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87623" y="546389"/>
            <a:ext cx="5433848" cy="111870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IntelOne Text Medium" panose="020B0703020203020204" pitchFamily="34" charset="0"/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706ADC8-E536-415C-9589-A82AD6F7BDD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87623" y="1813801"/>
            <a:ext cx="5433848" cy="43767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16FE66-F77C-48EC-9636-B0D3F1F81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901" y="2023074"/>
            <a:ext cx="492319" cy="591423"/>
            <a:chOff x="536812" y="2023074"/>
            <a:chExt cx="492319" cy="59142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EB94AE-1165-4C66-B976-C2E168859D49}"/>
                </a:ext>
              </a:extLst>
            </p:cNvPr>
            <p:cNvSpPr/>
            <p:nvPr/>
          </p:nvSpPr>
          <p:spPr>
            <a:xfrm>
              <a:off x="709974" y="2295340"/>
              <a:ext cx="319157" cy="319157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F8E51D-DCA9-46A9-A882-29E595D6A99F}"/>
                </a:ext>
              </a:extLst>
            </p:cNvPr>
            <p:cNvSpPr/>
            <p:nvPr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E74772E-29C4-4337-A397-0F1232F1F1FE}"/>
                </a:ext>
              </a:extLst>
            </p:cNvPr>
            <p:cNvSpPr/>
            <p:nvPr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BCDBB5-E209-49E3-8CC6-AEB941DB1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32901" y="2023074"/>
            <a:ext cx="492319" cy="591423"/>
            <a:chOff x="536812" y="2023074"/>
            <a:chExt cx="492319" cy="59142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63C2813-2F09-413F-9991-44CA3B6BE2D7}"/>
                </a:ext>
              </a:extLst>
            </p:cNvPr>
            <p:cNvSpPr/>
            <p:nvPr userDrawn="1"/>
          </p:nvSpPr>
          <p:spPr>
            <a:xfrm>
              <a:off x="709974" y="2295340"/>
              <a:ext cx="319157" cy="319157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92EC626-BB7B-40F7-9ABD-4FB62F9E9719}"/>
                </a:ext>
              </a:extLst>
            </p:cNvPr>
            <p:cNvSpPr/>
            <p:nvPr userDrawn="1"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40C129E-8ED4-49C2-A5EB-49C77A547ED5}"/>
                </a:ext>
              </a:extLst>
            </p:cNvPr>
            <p:cNvSpPr/>
            <p:nvPr userDrawn="1"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818151F1-0C9A-4AE3-8D9E-BF7492609960}"/>
              </a:ext>
            </a:extLst>
          </p:cNvPr>
          <p:cNvSpPr/>
          <p:nvPr userDrawn="1"/>
        </p:nvSpPr>
        <p:spPr>
          <a:xfrm flipV="1">
            <a:off x="11734800" y="6400800"/>
            <a:ext cx="457200" cy="457200"/>
          </a:xfrm>
          <a:prstGeom prst="rect">
            <a:avLst/>
          </a:prstGeom>
          <a:solidFill>
            <a:srgbClr val="0068B5"/>
          </a:solidFill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8255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One Display Regular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E319DA-88EE-4537-B291-8D4950C23C57}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lvl="0" indent="0" algn="ctr" defTabSz="2438338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73DA-0149-4325-A7B8-AE29BD4BC701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Display Regular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lvl="0" indent="0" algn="ctr" defTabSz="2438338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One Display Regular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pic>
        <p:nvPicPr>
          <p:cNvPr id="78" name="Picture 77" descr="Logo&#10;&#10;Description automatically generated">
            <a:extLst>
              <a:ext uri="{FF2B5EF4-FFF2-40B4-BE49-F238E27FC236}">
                <a16:creationId xmlns:a16="http://schemas.microsoft.com/office/drawing/2014/main" id="{233DA938-2D4E-491E-9B2C-0CAD2DDB03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588" y="6529223"/>
            <a:ext cx="1361582" cy="198337"/>
          </a:xfrm>
          <a:prstGeom prst="rect">
            <a:avLst/>
          </a:prstGeom>
        </p:spPr>
      </p:pic>
      <p:sp>
        <p:nvSpPr>
          <p:cNvPr id="79" name="Rectangle 78" descr="department or event name">
            <a:extLst>
              <a:ext uri="{FF2B5EF4-FFF2-40B4-BE49-F238E27FC236}">
                <a16:creationId xmlns:a16="http://schemas.microsoft.com/office/drawing/2014/main" id="{62F5567B-5CD1-4E75-AEE0-F2AB24D4DBA8}"/>
              </a:ext>
            </a:extLst>
          </p:cNvPr>
          <p:cNvSpPr/>
          <p:nvPr userDrawn="1"/>
        </p:nvSpPr>
        <p:spPr>
          <a:xfrm>
            <a:off x="548612" y="6542413"/>
            <a:ext cx="112059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kern="1200">
                <a:solidFill>
                  <a:schemeClr val="tx1"/>
                </a:solidFill>
                <a:latin typeface="+mn-lt"/>
                <a:ea typeface="Intel Clear" panose="020B0604020203020204" pitchFamily="34" charset="0"/>
                <a:cs typeface="Times New Roman" panose="02020603050405020304" pitchFamily="18" charset="0"/>
              </a:rPr>
              <a:t>     OFFICE OF THE CTO &amp; SOFTWARE AND ADVANCED TECHNOLOGY GROUP                                  </a:t>
            </a:r>
            <a:r>
              <a:rPr lang="en-US" sz="800" b="0">
                <a:solidFill>
                  <a:schemeClr val="tx1"/>
                </a:solidFill>
                <a:latin typeface="+mn-lt"/>
                <a:ea typeface="Intel Clear" panose="020B0604020203020204" pitchFamily="34" charset="0"/>
                <a:cs typeface="Times New Roman" panose="02020603050405020304" pitchFamily="18" charset="0"/>
              </a:rPr>
              <a:t>INTEL CONFIDENTIAL – INTERNAL USE ONLY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9C95C9A-CDA4-4025-BD79-E295F5440230}"/>
              </a:ext>
            </a:extLst>
          </p:cNvPr>
          <p:cNvSpPr/>
          <p:nvPr userDrawn="1"/>
        </p:nvSpPr>
        <p:spPr>
          <a:xfrm>
            <a:off x="114084" y="6458331"/>
            <a:ext cx="5050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0" kern="1200">
                <a:solidFill>
                  <a:schemeClr val="accent2">
                    <a:lumMod val="60000"/>
                    <a:lumOff val="40000"/>
                  </a:schemeClr>
                </a:solidFill>
                <a:latin typeface="IntelOne Display Bold" panose="020B0803020203020204" pitchFamily="34" charset="0"/>
                <a:ea typeface="+mn-ea"/>
                <a:cs typeface="+mn-cs"/>
              </a:rPr>
              <a:t>OCTOSATG </a:t>
            </a:r>
            <a:endParaRPr lang="en-US" sz="8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B197DA-A193-462C-AA9C-F73BEAF82C49}"/>
              </a:ext>
            </a:extLst>
          </p:cNvPr>
          <p:cNvSpPr/>
          <p:nvPr userDrawn="1"/>
        </p:nvSpPr>
        <p:spPr>
          <a:xfrm>
            <a:off x="178834" y="6446964"/>
            <a:ext cx="354834" cy="354834"/>
          </a:xfrm>
          <a:prstGeom prst="rect">
            <a:avLst/>
          </a:prstGeom>
          <a:noFill/>
          <a:ln w="31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97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 Blue B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F3F6577C-97AE-4A24-9232-AF136C76135C}"/>
              </a:ext>
            </a:extLst>
          </p:cNvPr>
          <p:cNvGrpSpPr/>
          <p:nvPr userDrawn="1"/>
        </p:nvGrpSpPr>
        <p:grpSpPr>
          <a:xfrm>
            <a:off x="1604" y="-39795"/>
            <a:ext cx="12146280" cy="6990928"/>
            <a:chOff x="0" y="0"/>
            <a:chExt cx="12146280" cy="6858000"/>
          </a:xfrm>
          <a:gradFill>
            <a:gsLst>
              <a:gs pos="0">
                <a:schemeClr val="tx1">
                  <a:alpha val="31000"/>
                </a:schemeClr>
              </a:gs>
              <a:gs pos="43000">
                <a:schemeClr val="tx2">
                  <a:lumMod val="85000"/>
                  <a:alpha val="9000"/>
                </a:schemeClr>
              </a:gs>
            </a:gsLst>
            <a:lin ang="2700000" scaled="0"/>
          </a:gra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C574CC2-7E65-4F0E-86EC-D53F610D32FB}"/>
                </a:ext>
              </a:extLst>
            </p:cNvPr>
            <p:cNvSpPr/>
            <p:nvPr userDrawn="1"/>
          </p:nvSpPr>
          <p:spPr>
            <a:xfrm flipH="1">
              <a:off x="11391900" y="0"/>
              <a:ext cx="754380" cy="1310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F0B161-F7A7-4849-BF1C-6942D0222DD2}"/>
                </a:ext>
              </a:extLst>
            </p:cNvPr>
            <p:cNvSpPr/>
            <p:nvPr userDrawn="1"/>
          </p:nvSpPr>
          <p:spPr>
            <a:xfrm flipH="1">
              <a:off x="11231880" y="640080"/>
              <a:ext cx="403860" cy="403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968C1F-65B5-4DF4-B324-28A329EE8C31}"/>
                </a:ext>
              </a:extLst>
            </p:cNvPr>
            <p:cNvSpPr/>
            <p:nvPr userDrawn="1"/>
          </p:nvSpPr>
          <p:spPr>
            <a:xfrm flipH="1">
              <a:off x="9494520" y="541020"/>
              <a:ext cx="632460" cy="6324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06C0E4A-A72C-49EE-B568-856806F63CE8}"/>
                </a:ext>
              </a:extLst>
            </p:cNvPr>
            <p:cNvSpPr/>
            <p:nvPr userDrawn="1"/>
          </p:nvSpPr>
          <p:spPr>
            <a:xfrm flipH="1">
              <a:off x="9357360" y="1074420"/>
              <a:ext cx="541020" cy="5410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720AF41-8367-4C21-BD40-CF8338E25604}"/>
                </a:ext>
              </a:extLst>
            </p:cNvPr>
            <p:cNvSpPr/>
            <p:nvPr userDrawn="1"/>
          </p:nvSpPr>
          <p:spPr>
            <a:xfrm flipH="1">
              <a:off x="11597640" y="1531620"/>
              <a:ext cx="205740" cy="205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C1262D3-7541-4404-AAC9-C4DED76C6759}"/>
                </a:ext>
              </a:extLst>
            </p:cNvPr>
            <p:cNvSpPr/>
            <p:nvPr userDrawn="1"/>
          </p:nvSpPr>
          <p:spPr>
            <a:xfrm flipH="1">
              <a:off x="10767060" y="2042160"/>
              <a:ext cx="1036320" cy="1036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88F2FB3-9F3D-4B4A-AD9B-DCF3CF64A68F}"/>
                </a:ext>
              </a:extLst>
            </p:cNvPr>
            <p:cNvSpPr/>
            <p:nvPr userDrawn="1"/>
          </p:nvSpPr>
          <p:spPr>
            <a:xfrm flipH="1">
              <a:off x="9761220" y="2811780"/>
              <a:ext cx="365760" cy="365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3D6DB42-5112-4353-94C3-D92D84A6BFA8}"/>
                </a:ext>
              </a:extLst>
            </p:cNvPr>
            <p:cNvSpPr/>
            <p:nvPr userDrawn="1"/>
          </p:nvSpPr>
          <p:spPr>
            <a:xfrm flipH="1">
              <a:off x="8702040" y="4000500"/>
              <a:ext cx="792480" cy="792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F00A122-7BA0-462E-9C0B-B965BD602778}"/>
                </a:ext>
              </a:extLst>
            </p:cNvPr>
            <p:cNvSpPr/>
            <p:nvPr userDrawn="1"/>
          </p:nvSpPr>
          <p:spPr>
            <a:xfrm flipH="1">
              <a:off x="11498580" y="3733800"/>
              <a:ext cx="647700" cy="1036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8A5774E-2BCE-4449-80DE-C67EAA57B43B}"/>
                </a:ext>
              </a:extLst>
            </p:cNvPr>
            <p:cNvSpPr/>
            <p:nvPr userDrawn="1"/>
          </p:nvSpPr>
          <p:spPr>
            <a:xfrm flipH="1">
              <a:off x="11864340" y="4290060"/>
              <a:ext cx="205740" cy="205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C63BFA3-57D7-413B-ABA5-3CC45E0FA0CE}"/>
                </a:ext>
              </a:extLst>
            </p:cNvPr>
            <p:cNvSpPr/>
            <p:nvPr userDrawn="1"/>
          </p:nvSpPr>
          <p:spPr>
            <a:xfrm flipH="1">
              <a:off x="11231880" y="5402580"/>
              <a:ext cx="914400" cy="14554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25C9B79-F2AD-4625-B398-959E204DEE41}"/>
                </a:ext>
              </a:extLst>
            </p:cNvPr>
            <p:cNvSpPr/>
            <p:nvPr userDrawn="1"/>
          </p:nvSpPr>
          <p:spPr>
            <a:xfrm flipH="1">
              <a:off x="10949940" y="6080760"/>
              <a:ext cx="548640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899D420-5CE3-430B-909E-EC4DF04C1024}"/>
                </a:ext>
              </a:extLst>
            </p:cNvPr>
            <p:cNvSpPr/>
            <p:nvPr userDrawn="1"/>
          </p:nvSpPr>
          <p:spPr>
            <a:xfrm flipH="1">
              <a:off x="10126980" y="5730240"/>
              <a:ext cx="220980" cy="220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5DF0F86-8570-4BE6-AE56-16CC1FEDC4F2}"/>
                </a:ext>
              </a:extLst>
            </p:cNvPr>
            <p:cNvSpPr/>
            <p:nvPr userDrawn="1"/>
          </p:nvSpPr>
          <p:spPr>
            <a:xfrm flipH="1">
              <a:off x="9822180" y="4419600"/>
              <a:ext cx="160020" cy="1600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A5873B8-8A1C-4E1F-9697-F90F18A20525}"/>
                </a:ext>
              </a:extLst>
            </p:cNvPr>
            <p:cNvSpPr/>
            <p:nvPr userDrawn="1"/>
          </p:nvSpPr>
          <p:spPr>
            <a:xfrm flipH="1">
              <a:off x="8511540" y="5730240"/>
              <a:ext cx="655320" cy="655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7635989-F672-4223-8515-BCF7AC464E9E}"/>
                </a:ext>
              </a:extLst>
            </p:cNvPr>
            <p:cNvSpPr/>
            <p:nvPr userDrawn="1"/>
          </p:nvSpPr>
          <p:spPr>
            <a:xfrm flipH="1">
              <a:off x="8305800" y="5402580"/>
              <a:ext cx="396240" cy="3962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0F8F7CB-A037-4106-A5F6-50E426E9CCB5}"/>
                </a:ext>
              </a:extLst>
            </p:cNvPr>
            <p:cNvSpPr/>
            <p:nvPr userDrawn="1"/>
          </p:nvSpPr>
          <p:spPr>
            <a:xfrm flipH="1">
              <a:off x="7680960" y="4495800"/>
              <a:ext cx="297180" cy="2971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1E50691-C2DE-4EFE-82D9-9101067CCD5C}"/>
                </a:ext>
              </a:extLst>
            </p:cNvPr>
            <p:cNvSpPr/>
            <p:nvPr userDrawn="1"/>
          </p:nvSpPr>
          <p:spPr>
            <a:xfrm flipH="1">
              <a:off x="7322820" y="5135880"/>
              <a:ext cx="106680" cy="106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3617B4B-DC56-4089-9FB4-5658BADA06E2}"/>
                </a:ext>
              </a:extLst>
            </p:cNvPr>
            <p:cNvSpPr/>
            <p:nvPr userDrawn="1"/>
          </p:nvSpPr>
          <p:spPr>
            <a:xfrm flipH="1">
              <a:off x="8488680" y="2377440"/>
              <a:ext cx="480060" cy="4800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9BB4BC0-C8EE-45F4-87D9-7584252A05E5}"/>
                </a:ext>
              </a:extLst>
            </p:cNvPr>
            <p:cNvSpPr/>
            <p:nvPr userDrawn="1"/>
          </p:nvSpPr>
          <p:spPr>
            <a:xfrm flipH="1">
              <a:off x="9144000" y="2247900"/>
              <a:ext cx="129540" cy="129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C1530CD-6207-43F7-A156-765A743B38C5}"/>
                </a:ext>
              </a:extLst>
            </p:cNvPr>
            <p:cNvSpPr/>
            <p:nvPr userDrawn="1"/>
          </p:nvSpPr>
          <p:spPr>
            <a:xfrm flipH="1">
              <a:off x="5875020" y="0"/>
              <a:ext cx="1615440" cy="1173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E0D1BFF-BA60-4C71-BC04-0AA4CE419BBA}"/>
                </a:ext>
              </a:extLst>
            </p:cNvPr>
            <p:cNvSpPr/>
            <p:nvPr userDrawn="1"/>
          </p:nvSpPr>
          <p:spPr>
            <a:xfrm flipH="1">
              <a:off x="6713220" y="2644140"/>
              <a:ext cx="4572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DE6A166-442E-4D2B-B53E-D07E0447CB7A}"/>
                </a:ext>
              </a:extLst>
            </p:cNvPr>
            <p:cNvSpPr/>
            <p:nvPr userDrawn="1"/>
          </p:nvSpPr>
          <p:spPr>
            <a:xfrm flipH="1">
              <a:off x="7459980" y="3299460"/>
              <a:ext cx="129540" cy="129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3CA6827-5E68-4B81-BB6D-C81B23A11721}"/>
                </a:ext>
              </a:extLst>
            </p:cNvPr>
            <p:cNvSpPr/>
            <p:nvPr userDrawn="1"/>
          </p:nvSpPr>
          <p:spPr>
            <a:xfrm flipH="1">
              <a:off x="6804660" y="4693920"/>
              <a:ext cx="4572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2A9F857-0ED9-4886-A1AE-5574C9F1D236}"/>
                </a:ext>
              </a:extLst>
            </p:cNvPr>
            <p:cNvSpPr/>
            <p:nvPr userDrawn="1"/>
          </p:nvSpPr>
          <p:spPr>
            <a:xfrm flipH="1">
              <a:off x="3832860" y="822960"/>
              <a:ext cx="1074420" cy="10744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2214462-C186-4E98-9934-7ECC79274AF8}"/>
                </a:ext>
              </a:extLst>
            </p:cNvPr>
            <p:cNvSpPr/>
            <p:nvPr userDrawn="1"/>
          </p:nvSpPr>
          <p:spPr>
            <a:xfrm flipH="1">
              <a:off x="4617720" y="640080"/>
              <a:ext cx="533400" cy="533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D6EB928-30B5-4D08-A96B-298AC72708DF}"/>
                </a:ext>
              </a:extLst>
            </p:cNvPr>
            <p:cNvSpPr/>
            <p:nvPr userDrawn="1"/>
          </p:nvSpPr>
          <p:spPr>
            <a:xfrm flipH="1">
              <a:off x="632460" y="541020"/>
              <a:ext cx="281940" cy="2819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B2612E9-7AED-4A27-9987-0645CB546DFD}"/>
                </a:ext>
              </a:extLst>
            </p:cNvPr>
            <p:cNvSpPr/>
            <p:nvPr userDrawn="1"/>
          </p:nvSpPr>
          <p:spPr>
            <a:xfrm flipH="1">
              <a:off x="0" y="1615440"/>
              <a:ext cx="213360" cy="2133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6A511F8-8E34-471A-9552-62641CF972A8}"/>
                </a:ext>
              </a:extLst>
            </p:cNvPr>
            <p:cNvSpPr/>
            <p:nvPr userDrawn="1"/>
          </p:nvSpPr>
          <p:spPr>
            <a:xfrm flipH="1">
              <a:off x="3726180" y="2148840"/>
              <a:ext cx="777240" cy="7772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140E255-C927-4C9F-B1C9-10285E67CE90}"/>
                </a:ext>
              </a:extLst>
            </p:cNvPr>
            <p:cNvSpPr/>
            <p:nvPr userDrawn="1"/>
          </p:nvSpPr>
          <p:spPr>
            <a:xfrm flipH="1">
              <a:off x="2362200" y="1173480"/>
              <a:ext cx="975360" cy="9753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DD8F29F-F489-4B0B-8C7C-DC2E8B6708EA}"/>
                </a:ext>
              </a:extLst>
            </p:cNvPr>
            <p:cNvSpPr/>
            <p:nvPr userDrawn="1"/>
          </p:nvSpPr>
          <p:spPr>
            <a:xfrm flipH="1">
              <a:off x="2484120" y="2987040"/>
              <a:ext cx="3048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56A8F1C-65A9-4F81-8F0C-EE2ADDA01669}"/>
                </a:ext>
              </a:extLst>
            </p:cNvPr>
            <p:cNvSpPr/>
            <p:nvPr userDrawn="1"/>
          </p:nvSpPr>
          <p:spPr>
            <a:xfrm flipH="1">
              <a:off x="3154680" y="3101340"/>
              <a:ext cx="4572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84128ED-C2B9-4429-9F3E-68BA6166F348}"/>
                </a:ext>
              </a:extLst>
            </p:cNvPr>
            <p:cNvSpPr/>
            <p:nvPr userDrawn="1"/>
          </p:nvSpPr>
          <p:spPr>
            <a:xfrm flipH="1">
              <a:off x="3611880" y="3558540"/>
              <a:ext cx="228600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E6A63C5-B155-48B4-B712-C4ED0EDEAB0A}"/>
                </a:ext>
              </a:extLst>
            </p:cNvPr>
            <p:cNvSpPr/>
            <p:nvPr userDrawn="1"/>
          </p:nvSpPr>
          <p:spPr>
            <a:xfrm flipH="1">
              <a:off x="213360" y="6207760"/>
              <a:ext cx="548640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D98CAD1-C6F5-4095-8BED-9CA3627789C7}"/>
                </a:ext>
              </a:extLst>
            </p:cNvPr>
            <p:cNvSpPr/>
            <p:nvPr userDrawn="1"/>
          </p:nvSpPr>
          <p:spPr>
            <a:xfrm flipH="1">
              <a:off x="5882640" y="5798820"/>
              <a:ext cx="830580" cy="8305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2FAF74B-BAB1-446F-806D-559D49FE973D}"/>
                </a:ext>
              </a:extLst>
            </p:cNvPr>
            <p:cNvSpPr/>
            <p:nvPr userDrawn="1"/>
          </p:nvSpPr>
          <p:spPr>
            <a:xfrm flipH="1">
              <a:off x="2100580" y="6080760"/>
              <a:ext cx="1384300" cy="7772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E889B0C-4954-46AA-A30C-B52B337DBC1E}"/>
                </a:ext>
              </a:extLst>
            </p:cNvPr>
            <p:cNvSpPr/>
            <p:nvPr userDrawn="1"/>
          </p:nvSpPr>
          <p:spPr>
            <a:xfrm flipH="1">
              <a:off x="3611880" y="4579620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24E95F3-0584-4073-BE11-78C6A3F2D162}"/>
                </a:ext>
              </a:extLst>
            </p:cNvPr>
            <p:cNvSpPr/>
            <p:nvPr userDrawn="1"/>
          </p:nvSpPr>
          <p:spPr>
            <a:xfrm flipH="1">
              <a:off x="243840" y="4290060"/>
              <a:ext cx="167640" cy="167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6F68134-655A-4C58-8EC5-042D492A6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67399" y="402558"/>
            <a:ext cx="5874297" cy="600347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7C7E27-4D13-40CC-BD02-3CD7453D0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67399" y="402558"/>
            <a:ext cx="5874297" cy="600347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5220" y="2614497"/>
            <a:ext cx="4838270" cy="1782383"/>
          </a:xfrm>
        </p:spPr>
        <p:txBody>
          <a:bodyPr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IntelOne Text Medium" panose="020B0703020203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87623" y="546389"/>
            <a:ext cx="5433848" cy="1118706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3200" b="0" i="0" kern="1200" dirty="0">
                <a:solidFill>
                  <a:schemeClr val="tx1"/>
                </a:solidFill>
                <a:latin typeface="IntelOne Text Medium" panose="020B0703020203020204" pitchFamily="34" charset="0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None/>
            </a:pPr>
            <a:r>
              <a:rPr lang="en-US"/>
              <a:t>Click to edit text styles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706ADC8-E536-415C-9589-A82AD6F7BDD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87623" y="1813801"/>
            <a:ext cx="5433848" cy="43767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16FE66-F77C-48EC-9636-B0D3F1F81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26745" y="2023074"/>
            <a:ext cx="492319" cy="591423"/>
            <a:chOff x="536812" y="2023074"/>
            <a:chExt cx="492319" cy="59142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EB94AE-1165-4C66-B976-C2E168859D49}"/>
                </a:ext>
              </a:extLst>
            </p:cNvPr>
            <p:cNvSpPr/>
            <p:nvPr/>
          </p:nvSpPr>
          <p:spPr>
            <a:xfrm>
              <a:off x="709974" y="2295340"/>
              <a:ext cx="319157" cy="319157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F8E51D-DCA9-46A9-A882-29E595D6A99F}"/>
                </a:ext>
              </a:extLst>
            </p:cNvPr>
            <p:cNvSpPr/>
            <p:nvPr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E74772E-29C4-4337-A397-0F1232F1F1FE}"/>
                </a:ext>
              </a:extLst>
            </p:cNvPr>
            <p:cNvSpPr/>
            <p:nvPr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BCDBB5-E209-49E3-8CC6-AEB941DB1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26745" y="2023074"/>
            <a:ext cx="492319" cy="591423"/>
            <a:chOff x="536812" y="2023074"/>
            <a:chExt cx="492319" cy="59142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63C2813-2F09-413F-9991-44CA3B6BE2D7}"/>
                </a:ext>
              </a:extLst>
            </p:cNvPr>
            <p:cNvSpPr/>
            <p:nvPr userDrawn="1"/>
          </p:nvSpPr>
          <p:spPr>
            <a:xfrm>
              <a:off x="709974" y="2295340"/>
              <a:ext cx="319157" cy="31915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92EC626-BB7B-40F7-9ABD-4FB62F9E9719}"/>
                </a:ext>
              </a:extLst>
            </p:cNvPr>
            <p:cNvSpPr/>
            <p:nvPr userDrawn="1"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rgbClr val="7BDE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40C129E-8ED4-49C2-A5EB-49C77A547ED5}"/>
                </a:ext>
              </a:extLst>
            </p:cNvPr>
            <p:cNvSpPr/>
            <p:nvPr userDrawn="1"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rgbClr val="B4F0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818151F1-0C9A-4AE3-8D9E-BF7492609960}"/>
              </a:ext>
            </a:extLst>
          </p:cNvPr>
          <p:cNvSpPr/>
          <p:nvPr userDrawn="1"/>
        </p:nvSpPr>
        <p:spPr>
          <a:xfrm flipV="1">
            <a:off x="11734800" y="6400800"/>
            <a:ext cx="457200" cy="457200"/>
          </a:xfrm>
          <a:prstGeom prst="rect">
            <a:avLst/>
          </a:prstGeom>
          <a:solidFill>
            <a:srgbClr val="0068B5"/>
          </a:solidFill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8255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One Display Regular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E319DA-88EE-4537-B291-8D4950C23C57}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lvl="0" indent="0" algn="ctr" defTabSz="2438338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73DA-0149-4325-A7B8-AE29BD4BC701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Display Regular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lvl="0" indent="0" algn="ctr" defTabSz="2438338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One Display Regular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pic>
        <p:nvPicPr>
          <p:cNvPr id="67" name="Picture 66" descr="Logo&#10;&#10;Description automatically generated">
            <a:extLst>
              <a:ext uri="{FF2B5EF4-FFF2-40B4-BE49-F238E27FC236}">
                <a16:creationId xmlns:a16="http://schemas.microsoft.com/office/drawing/2014/main" id="{2A49133F-4C7C-49A8-8403-A7801683BA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588" y="6529223"/>
            <a:ext cx="1361582" cy="198337"/>
          </a:xfrm>
          <a:prstGeom prst="rect">
            <a:avLst/>
          </a:prstGeom>
        </p:spPr>
      </p:pic>
      <p:sp>
        <p:nvSpPr>
          <p:cNvPr id="68" name="Rectangle 67" descr="department or event name">
            <a:extLst>
              <a:ext uri="{FF2B5EF4-FFF2-40B4-BE49-F238E27FC236}">
                <a16:creationId xmlns:a16="http://schemas.microsoft.com/office/drawing/2014/main" id="{961488A2-EDCC-4C4A-9E11-62FACFE25EC8}"/>
              </a:ext>
            </a:extLst>
          </p:cNvPr>
          <p:cNvSpPr/>
          <p:nvPr userDrawn="1"/>
        </p:nvSpPr>
        <p:spPr>
          <a:xfrm>
            <a:off x="548612" y="6542413"/>
            <a:ext cx="112059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kern="1200">
                <a:solidFill>
                  <a:schemeClr val="tx1"/>
                </a:solidFill>
                <a:latin typeface="+mn-lt"/>
                <a:ea typeface="Intel Clear" panose="020B0604020203020204" pitchFamily="34" charset="0"/>
                <a:cs typeface="Times New Roman" panose="02020603050405020304" pitchFamily="18" charset="0"/>
              </a:rPr>
              <a:t>     OFFICE OF THE CTO &amp; SOFTWARE AND ADVANCED TECHNOLOGY GROUP                                  </a:t>
            </a:r>
            <a:r>
              <a:rPr lang="en-US" sz="800" b="0">
                <a:solidFill>
                  <a:schemeClr val="tx1"/>
                </a:solidFill>
                <a:latin typeface="+mn-lt"/>
                <a:ea typeface="Intel Clear" panose="020B0604020203020204" pitchFamily="34" charset="0"/>
                <a:cs typeface="Times New Roman" panose="02020603050405020304" pitchFamily="18" charset="0"/>
              </a:rPr>
              <a:t>INTEL CONFIDENTIAL – INTERNAL USE ONLY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93C046F-815D-4040-AA52-86B16CD3DAE1}"/>
              </a:ext>
            </a:extLst>
          </p:cNvPr>
          <p:cNvSpPr/>
          <p:nvPr userDrawn="1"/>
        </p:nvSpPr>
        <p:spPr>
          <a:xfrm>
            <a:off x="114084" y="6458331"/>
            <a:ext cx="5050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0" kern="1200">
                <a:solidFill>
                  <a:schemeClr val="accent2">
                    <a:lumMod val="60000"/>
                    <a:lumOff val="40000"/>
                  </a:schemeClr>
                </a:solidFill>
                <a:latin typeface="IntelOne Display Bold" panose="020B0803020203020204" pitchFamily="34" charset="0"/>
                <a:ea typeface="+mn-ea"/>
                <a:cs typeface="+mn-cs"/>
              </a:rPr>
              <a:t>OCTOSATG </a:t>
            </a:r>
            <a:endParaRPr lang="en-US" sz="8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1C30207-627D-449B-B08D-C35A7FAE7F0C}"/>
              </a:ext>
            </a:extLst>
          </p:cNvPr>
          <p:cNvSpPr/>
          <p:nvPr userDrawn="1"/>
        </p:nvSpPr>
        <p:spPr>
          <a:xfrm>
            <a:off x="178834" y="6446964"/>
            <a:ext cx="354834" cy="354834"/>
          </a:xfrm>
          <a:prstGeom prst="rect">
            <a:avLst/>
          </a:prstGeom>
          <a:noFill/>
          <a:ln w="31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1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 Blue B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141D4A7-DB9A-437A-84AF-B0BD63253FC9}"/>
              </a:ext>
            </a:extLst>
          </p:cNvPr>
          <p:cNvGrpSpPr/>
          <p:nvPr userDrawn="1"/>
        </p:nvGrpSpPr>
        <p:grpSpPr>
          <a:xfrm>
            <a:off x="1604" y="-39795"/>
            <a:ext cx="12146280" cy="6990928"/>
            <a:chOff x="0" y="0"/>
            <a:chExt cx="12146280" cy="6858000"/>
          </a:xfrm>
          <a:gradFill>
            <a:gsLst>
              <a:gs pos="0">
                <a:schemeClr val="tx1">
                  <a:alpha val="31000"/>
                </a:schemeClr>
              </a:gs>
              <a:gs pos="43000">
                <a:schemeClr val="tx2">
                  <a:lumMod val="85000"/>
                  <a:alpha val="9000"/>
                </a:schemeClr>
              </a:gs>
            </a:gsLst>
            <a:lin ang="2700000" scaled="0"/>
          </a:gra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8532393-5C2A-4CEE-9714-3469F9323C15}"/>
                </a:ext>
              </a:extLst>
            </p:cNvPr>
            <p:cNvSpPr/>
            <p:nvPr userDrawn="1"/>
          </p:nvSpPr>
          <p:spPr>
            <a:xfrm flipH="1">
              <a:off x="11391900" y="0"/>
              <a:ext cx="754380" cy="1310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24B0B16-803C-4360-9D32-CDE9F2A1BCA2}"/>
                </a:ext>
              </a:extLst>
            </p:cNvPr>
            <p:cNvSpPr/>
            <p:nvPr userDrawn="1"/>
          </p:nvSpPr>
          <p:spPr>
            <a:xfrm flipH="1">
              <a:off x="11231880" y="640080"/>
              <a:ext cx="403860" cy="403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28CE7DC-872D-490F-99F6-291D2EF528D4}"/>
                </a:ext>
              </a:extLst>
            </p:cNvPr>
            <p:cNvSpPr/>
            <p:nvPr userDrawn="1"/>
          </p:nvSpPr>
          <p:spPr>
            <a:xfrm flipH="1">
              <a:off x="9494520" y="541020"/>
              <a:ext cx="632460" cy="6324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E7847A1-D514-455A-A64A-7558D637BBB6}"/>
                </a:ext>
              </a:extLst>
            </p:cNvPr>
            <p:cNvSpPr/>
            <p:nvPr userDrawn="1"/>
          </p:nvSpPr>
          <p:spPr>
            <a:xfrm flipH="1">
              <a:off x="9357360" y="1074420"/>
              <a:ext cx="541020" cy="5410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8AD8999-02B7-4B01-A54D-C58913453E1B}"/>
                </a:ext>
              </a:extLst>
            </p:cNvPr>
            <p:cNvSpPr/>
            <p:nvPr userDrawn="1"/>
          </p:nvSpPr>
          <p:spPr>
            <a:xfrm flipH="1">
              <a:off x="11597640" y="1531620"/>
              <a:ext cx="205740" cy="205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0B1B612-DBEF-4F0B-8A34-C0CCF81D07B0}"/>
                </a:ext>
              </a:extLst>
            </p:cNvPr>
            <p:cNvSpPr/>
            <p:nvPr userDrawn="1"/>
          </p:nvSpPr>
          <p:spPr>
            <a:xfrm flipH="1">
              <a:off x="10767060" y="2042160"/>
              <a:ext cx="1036320" cy="1036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AAB470-6E47-4B8F-9A4D-7BE4B39D4970}"/>
                </a:ext>
              </a:extLst>
            </p:cNvPr>
            <p:cNvSpPr/>
            <p:nvPr userDrawn="1"/>
          </p:nvSpPr>
          <p:spPr>
            <a:xfrm flipH="1">
              <a:off x="9761220" y="2811780"/>
              <a:ext cx="365760" cy="365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23B5045-AEED-4D22-801C-E6772B94F66E}"/>
                </a:ext>
              </a:extLst>
            </p:cNvPr>
            <p:cNvSpPr/>
            <p:nvPr userDrawn="1"/>
          </p:nvSpPr>
          <p:spPr>
            <a:xfrm flipH="1">
              <a:off x="8702040" y="4000500"/>
              <a:ext cx="792480" cy="792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80FAACD-5E42-4F3F-B9D7-D5A9733935A5}"/>
                </a:ext>
              </a:extLst>
            </p:cNvPr>
            <p:cNvSpPr/>
            <p:nvPr userDrawn="1"/>
          </p:nvSpPr>
          <p:spPr>
            <a:xfrm flipH="1">
              <a:off x="11498580" y="3733800"/>
              <a:ext cx="647700" cy="1036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C4146E-DF2B-4264-84CA-19183CE45A1C}"/>
                </a:ext>
              </a:extLst>
            </p:cNvPr>
            <p:cNvSpPr/>
            <p:nvPr userDrawn="1"/>
          </p:nvSpPr>
          <p:spPr>
            <a:xfrm flipH="1">
              <a:off x="11864340" y="4290060"/>
              <a:ext cx="205740" cy="205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A495868-373D-4833-A624-C3833B926243}"/>
                </a:ext>
              </a:extLst>
            </p:cNvPr>
            <p:cNvSpPr/>
            <p:nvPr userDrawn="1"/>
          </p:nvSpPr>
          <p:spPr>
            <a:xfrm flipH="1">
              <a:off x="11231880" y="5402580"/>
              <a:ext cx="914400" cy="14554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9859A11-3585-4D3E-B4F9-FC7189189601}"/>
                </a:ext>
              </a:extLst>
            </p:cNvPr>
            <p:cNvSpPr/>
            <p:nvPr userDrawn="1"/>
          </p:nvSpPr>
          <p:spPr>
            <a:xfrm flipH="1">
              <a:off x="10949940" y="6080760"/>
              <a:ext cx="548640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71B718A-E478-4244-8A94-7F348BF98878}"/>
                </a:ext>
              </a:extLst>
            </p:cNvPr>
            <p:cNvSpPr/>
            <p:nvPr userDrawn="1"/>
          </p:nvSpPr>
          <p:spPr>
            <a:xfrm flipH="1">
              <a:off x="10126980" y="5730240"/>
              <a:ext cx="220980" cy="220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728A348-60DC-463A-A75C-7BC27544A98D}"/>
                </a:ext>
              </a:extLst>
            </p:cNvPr>
            <p:cNvSpPr/>
            <p:nvPr userDrawn="1"/>
          </p:nvSpPr>
          <p:spPr>
            <a:xfrm flipH="1">
              <a:off x="9822180" y="4419600"/>
              <a:ext cx="160020" cy="1600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E7C2A90-8552-4F0B-BF34-1873B75A8C2D}"/>
                </a:ext>
              </a:extLst>
            </p:cNvPr>
            <p:cNvSpPr/>
            <p:nvPr userDrawn="1"/>
          </p:nvSpPr>
          <p:spPr>
            <a:xfrm flipH="1">
              <a:off x="8511540" y="5730240"/>
              <a:ext cx="655320" cy="655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0EA6680-25D3-4550-ABB9-5E12CCB302AE}"/>
                </a:ext>
              </a:extLst>
            </p:cNvPr>
            <p:cNvSpPr/>
            <p:nvPr userDrawn="1"/>
          </p:nvSpPr>
          <p:spPr>
            <a:xfrm flipH="1">
              <a:off x="8305800" y="5402580"/>
              <a:ext cx="396240" cy="3962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B788F88-EA73-4772-8127-329CB47571CA}"/>
                </a:ext>
              </a:extLst>
            </p:cNvPr>
            <p:cNvSpPr/>
            <p:nvPr userDrawn="1"/>
          </p:nvSpPr>
          <p:spPr>
            <a:xfrm flipH="1">
              <a:off x="7680960" y="4495800"/>
              <a:ext cx="297180" cy="2971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F814C46-8851-4ED4-8E42-BD868E93FA2C}"/>
                </a:ext>
              </a:extLst>
            </p:cNvPr>
            <p:cNvSpPr/>
            <p:nvPr userDrawn="1"/>
          </p:nvSpPr>
          <p:spPr>
            <a:xfrm flipH="1">
              <a:off x="7322820" y="5135880"/>
              <a:ext cx="106680" cy="106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C3D5553-6345-47D1-B91E-6973832E1824}"/>
                </a:ext>
              </a:extLst>
            </p:cNvPr>
            <p:cNvSpPr/>
            <p:nvPr userDrawn="1"/>
          </p:nvSpPr>
          <p:spPr>
            <a:xfrm flipH="1">
              <a:off x="8488680" y="2377440"/>
              <a:ext cx="480060" cy="4800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727F7B0-334A-485F-9236-C351CD7C3312}"/>
                </a:ext>
              </a:extLst>
            </p:cNvPr>
            <p:cNvSpPr/>
            <p:nvPr userDrawn="1"/>
          </p:nvSpPr>
          <p:spPr>
            <a:xfrm flipH="1">
              <a:off x="9144000" y="2247900"/>
              <a:ext cx="129540" cy="129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9C9E9B3-55C2-450C-85DD-C944A2B9CE4E}"/>
                </a:ext>
              </a:extLst>
            </p:cNvPr>
            <p:cNvSpPr/>
            <p:nvPr userDrawn="1"/>
          </p:nvSpPr>
          <p:spPr>
            <a:xfrm flipH="1">
              <a:off x="5875020" y="0"/>
              <a:ext cx="1615440" cy="1173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155149C-A96B-4469-92CD-24295EBACB65}"/>
                </a:ext>
              </a:extLst>
            </p:cNvPr>
            <p:cNvSpPr/>
            <p:nvPr userDrawn="1"/>
          </p:nvSpPr>
          <p:spPr>
            <a:xfrm flipH="1">
              <a:off x="6713220" y="2644140"/>
              <a:ext cx="4572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49BD360-ED21-4B5F-B998-7ACD6F7B6FCA}"/>
                </a:ext>
              </a:extLst>
            </p:cNvPr>
            <p:cNvSpPr/>
            <p:nvPr userDrawn="1"/>
          </p:nvSpPr>
          <p:spPr>
            <a:xfrm flipH="1">
              <a:off x="7459980" y="3299460"/>
              <a:ext cx="129540" cy="129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BD85122-43DD-42E8-BFAB-BD53942AB390}"/>
                </a:ext>
              </a:extLst>
            </p:cNvPr>
            <p:cNvSpPr/>
            <p:nvPr userDrawn="1"/>
          </p:nvSpPr>
          <p:spPr>
            <a:xfrm flipH="1">
              <a:off x="6804660" y="4693920"/>
              <a:ext cx="4572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7228741-343F-48E3-9F5B-C806A30FBBB3}"/>
                </a:ext>
              </a:extLst>
            </p:cNvPr>
            <p:cNvSpPr/>
            <p:nvPr userDrawn="1"/>
          </p:nvSpPr>
          <p:spPr>
            <a:xfrm flipH="1">
              <a:off x="3832860" y="822960"/>
              <a:ext cx="1074420" cy="10744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1C6386D-1B07-417B-BB5C-0DBE151851A3}"/>
                </a:ext>
              </a:extLst>
            </p:cNvPr>
            <p:cNvSpPr/>
            <p:nvPr userDrawn="1"/>
          </p:nvSpPr>
          <p:spPr>
            <a:xfrm flipH="1">
              <a:off x="4617720" y="640080"/>
              <a:ext cx="533400" cy="533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752E880-2730-48D6-A4A2-750F96346E01}"/>
                </a:ext>
              </a:extLst>
            </p:cNvPr>
            <p:cNvSpPr/>
            <p:nvPr userDrawn="1"/>
          </p:nvSpPr>
          <p:spPr>
            <a:xfrm flipH="1">
              <a:off x="632460" y="541020"/>
              <a:ext cx="281940" cy="2819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9098D32-E16C-451C-9C2E-FF87E888C5AD}"/>
                </a:ext>
              </a:extLst>
            </p:cNvPr>
            <p:cNvSpPr/>
            <p:nvPr userDrawn="1"/>
          </p:nvSpPr>
          <p:spPr>
            <a:xfrm flipH="1">
              <a:off x="0" y="1615440"/>
              <a:ext cx="213360" cy="2133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86BF3BD-CB82-4C4C-A3C4-0A2A14506FB1}"/>
                </a:ext>
              </a:extLst>
            </p:cNvPr>
            <p:cNvSpPr/>
            <p:nvPr userDrawn="1"/>
          </p:nvSpPr>
          <p:spPr>
            <a:xfrm flipH="1">
              <a:off x="3726180" y="2148840"/>
              <a:ext cx="777240" cy="7772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88FD89-4B09-461F-B7E0-BEE6EB32BA4A}"/>
                </a:ext>
              </a:extLst>
            </p:cNvPr>
            <p:cNvSpPr/>
            <p:nvPr userDrawn="1"/>
          </p:nvSpPr>
          <p:spPr>
            <a:xfrm flipH="1">
              <a:off x="2362200" y="1173480"/>
              <a:ext cx="975360" cy="9753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A0FA370-3081-4EA4-9E74-9CBD9843241C}"/>
                </a:ext>
              </a:extLst>
            </p:cNvPr>
            <p:cNvSpPr/>
            <p:nvPr userDrawn="1"/>
          </p:nvSpPr>
          <p:spPr>
            <a:xfrm flipH="1">
              <a:off x="2484120" y="2987040"/>
              <a:ext cx="3048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CAE621D-09A3-44BD-9CA6-5EFAA872F623}"/>
                </a:ext>
              </a:extLst>
            </p:cNvPr>
            <p:cNvSpPr/>
            <p:nvPr userDrawn="1"/>
          </p:nvSpPr>
          <p:spPr>
            <a:xfrm flipH="1">
              <a:off x="3154680" y="3101340"/>
              <a:ext cx="4572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5F3233A-1449-487F-A7D8-FA5E6E002048}"/>
                </a:ext>
              </a:extLst>
            </p:cNvPr>
            <p:cNvSpPr/>
            <p:nvPr userDrawn="1"/>
          </p:nvSpPr>
          <p:spPr>
            <a:xfrm flipH="1">
              <a:off x="3611880" y="3558540"/>
              <a:ext cx="228600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9CCCBB3-3EEA-46F2-AEA4-AF97CB28C17E}"/>
                </a:ext>
              </a:extLst>
            </p:cNvPr>
            <p:cNvSpPr/>
            <p:nvPr userDrawn="1"/>
          </p:nvSpPr>
          <p:spPr>
            <a:xfrm flipH="1">
              <a:off x="213360" y="6207760"/>
              <a:ext cx="548640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70897C5-C748-4653-A931-6F5DAF0892DF}"/>
                </a:ext>
              </a:extLst>
            </p:cNvPr>
            <p:cNvSpPr/>
            <p:nvPr userDrawn="1"/>
          </p:nvSpPr>
          <p:spPr>
            <a:xfrm flipH="1">
              <a:off x="5882640" y="5798820"/>
              <a:ext cx="830580" cy="8305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5050B8B-AA79-40B1-9228-0E12078D1984}"/>
                </a:ext>
              </a:extLst>
            </p:cNvPr>
            <p:cNvSpPr/>
            <p:nvPr userDrawn="1"/>
          </p:nvSpPr>
          <p:spPr>
            <a:xfrm flipH="1">
              <a:off x="2100580" y="6080760"/>
              <a:ext cx="1384300" cy="7772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5F8AD0E-BF47-4D93-BF99-196F473A8088}"/>
                </a:ext>
              </a:extLst>
            </p:cNvPr>
            <p:cNvSpPr/>
            <p:nvPr userDrawn="1"/>
          </p:nvSpPr>
          <p:spPr>
            <a:xfrm flipH="1">
              <a:off x="3611880" y="4579620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29DE090-31BB-47FA-A23F-C809931411D6}"/>
                </a:ext>
              </a:extLst>
            </p:cNvPr>
            <p:cNvSpPr/>
            <p:nvPr userDrawn="1"/>
          </p:nvSpPr>
          <p:spPr>
            <a:xfrm flipH="1">
              <a:off x="243840" y="4290060"/>
              <a:ext cx="167640" cy="167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6F68134-655A-4C58-8EC5-042D492A6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67399" y="402558"/>
            <a:ext cx="5874297" cy="600347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7C7E27-4D13-40CC-BD02-3CD7453D0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67399" y="402558"/>
            <a:ext cx="5874297" cy="6003471"/>
          </a:xfrm>
          <a:prstGeom prst="rect">
            <a:avLst/>
          </a:prstGeom>
          <a:solidFill>
            <a:schemeClr val="tx2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5220" y="2614497"/>
            <a:ext cx="4838270" cy="1782383"/>
          </a:xfrm>
        </p:spPr>
        <p:txBody>
          <a:bodyPr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bg2"/>
                </a:solidFill>
                <a:latin typeface="IntelOne Text Medium" panose="020B0703020203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87623" y="546389"/>
            <a:ext cx="5433848" cy="1118706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4000" kern="1200" dirty="0">
                <a:solidFill>
                  <a:srgbClr val="002060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706ADC8-E536-415C-9589-A82AD6F7BDD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87623" y="1813801"/>
            <a:ext cx="5433848" cy="43767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16FE66-F77C-48EC-9636-B0D3F1F81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901" y="2023074"/>
            <a:ext cx="492319" cy="591423"/>
            <a:chOff x="536812" y="2023074"/>
            <a:chExt cx="492319" cy="59142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EB94AE-1165-4C66-B976-C2E168859D49}"/>
                </a:ext>
              </a:extLst>
            </p:cNvPr>
            <p:cNvSpPr/>
            <p:nvPr/>
          </p:nvSpPr>
          <p:spPr>
            <a:xfrm>
              <a:off x="709974" y="2295340"/>
              <a:ext cx="319157" cy="319157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F8E51D-DCA9-46A9-A882-29E595D6A99F}"/>
                </a:ext>
              </a:extLst>
            </p:cNvPr>
            <p:cNvSpPr/>
            <p:nvPr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E74772E-29C4-4337-A397-0F1232F1F1FE}"/>
                </a:ext>
              </a:extLst>
            </p:cNvPr>
            <p:cNvSpPr/>
            <p:nvPr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BCDBB5-E209-49E3-8CC6-AEB941DB1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32901" y="2023074"/>
            <a:ext cx="492319" cy="591423"/>
            <a:chOff x="536812" y="2023074"/>
            <a:chExt cx="492319" cy="59142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63C2813-2F09-413F-9991-44CA3B6BE2D7}"/>
                </a:ext>
              </a:extLst>
            </p:cNvPr>
            <p:cNvSpPr/>
            <p:nvPr userDrawn="1"/>
          </p:nvSpPr>
          <p:spPr>
            <a:xfrm>
              <a:off x="709974" y="2295340"/>
              <a:ext cx="319157" cy="319157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92EC626-BB7B-40F7-9ABD-4FB62F9E9719}"/>
                </a:ext>
              </a:extLst>
            </p:cNvPr>
            <p:cNvSpPr/>
            <p:nvPr userDrawn="1"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40C129E-8ED4-49C2-A5EB-49C77A547ED5}"/>
                </a:ext>
              </a:extLst>
            </p:cNvPr>
            <p:cNvSpPr/>
            <p:nvPr userDrawn="1"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818151F1-0C9A-4AE3-8D9E-BF7492609960}"/>
              </a:ext>
            </a:extLst>
          </p:cNvPr>
          <p:cNvSpPr/>
          <p:nvPr userDrawn="1"/>
        </p:nvSpPr>
        <p:spPr>
          <a:xfrm flipV="1">
            <a:off x="11734800" y="6400800"/>
            <a:ext cx="457200" cy="457200"/>
          </a:xfrm>
          <a:prstGeom prst="rect">
            <a:avLst/>
          </a:prstGeom>
          <a:solidFill>
            <a:srgbClr val="0068B5"/>
          </a:solidFill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8255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One Display Regular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E319DA-88EE-4537-B291-8D4950C23C57}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lvl="0" indent="0" algn="ctr" defTabSz="2438338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73DA-0149-4325-A7B8-AE29BD4BC701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Display Regular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lvl="0" indent="0" algn="ctr" defTabSz="2438338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One Display Regular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CE91926-53E1-4A37-A45F-0CDEE9C3341C}"/>
              </a:ext>
            </a:extLst>
          </p:cNvPr>
          <p:cNvSpPr/>
          <p:nvPr userDrawn="1"/>
        </p:nvSpPr>
        <p:spPr>
          <a:xfrm>
            <a:off x="1603" y="6398453"/>
            <a:ext cx="11734800" cy="457200"/>
          </a:xfrm>
          <a:prstGeom prst="rect">
            <a:avLst/>
          </a:prstGeom>
          <a:solidFill>
            <a:srgbClr val="00185F"/>
          </a:solidFill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8255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One Display Regular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0" name="Picture 79" descr="Logo&#10;&#10;Description automatically generated">
            <a:extLst>
              <a:ext uri="{FF2B5EF4-FFF2-40B4-BE49-F238E27FC236}">
                <a16:creationId xmlns:a16="http://schemas.microsoft.com/office/drawing/2014/main" id="{B9E62904-5BD1-4A1F-A9F8-D307D76F17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588" y="6529223"/>
            <a:ext cx="1361582" cy="198337"/>
          </a:xfrm>
          <a:prstGeom prst="rect">
            <a:avLst/>
          </a:prstGeom>
        </p:spPr>
      </p:pic>
      <p:sp>
        <p:nvSpPr>
          <p:cNvPr id="79" name="Rectangle 78" descr="department or event name">
            <a:extLst>
              <a:ext uri="{FF2B5EF4-FFF2-40B4-BE49-F238E27FC236}">
                <a16:creationId xmlns:a16="http://schemas.microsoft.com/office/drawing/2014/main" id="{6BFB95EC-B8E7-48FB-866A-D57E2A84978B}"/>
              </a:ext>
            </a:extLst>
          </p:cNvPr>
          <p:cNvSpPr/>
          <p:nvPr userDrawn="1"/>
        </p:nvSpPr>
        <p:spPr>
          <a:xfrm>
            <a:off x="548612" y="6542413"/>
            <a:ext cx="112059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kern="1200">
                <a:solidFill>
                  <a:schemeClr val="tx1"/>
                </a:solidFill>
                <a:latin typeface="+mn-lt"/>
                <a:ea typeface="Intel Clear" panose="020B0604020203020204" pitchFamily="34" charset="0"/>
                <a:cs typeface="Times New Roman" panose="02020603050405020304" pitchFamily="18" charset="0"/>
              </a:rPr>
              <a:t>     OFFICE OF THE CTO &amp; SOFTWARE AND ADVANCED TECHNOLOGY GROUP                                  </a:t>
            </a:r>
            <a:r>
              <a:rPr lang="en-US" sz="800" b="0">
                <a:solidFill>
                  <a:schemeClr val="tx1"/>
                </a:solidFill>
                <a:latin typeface="+mn-lt"/>
                <a:ea typeface="Intel Clear" panose="020B0604020203020204" pitchFamily="34" charset="0"/>
                <a:cs typeface="Times New Roman" panose="02020603050405020304" pitchFamily="18" charset="0"/>
              </a:rPr>
              <a:t>INTEL CONFIDENTIAL – INTERNAL USE ONLY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3FBD073-AE9E-419F-8AAD-45B61C3FECBA}"/>
              </a:ext>
            </a:extLst>
          </p:cNvPr>
          <p:cNvSpPr/>
          <p:nvPr userDrawn="1"/>
        </p:nvSpPr>
        <p:spPr>
          <a:xfrm>
            <a:off x="114084" y="6458331"/>
            <a:ext cx="5050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0" kern="1200">
                <a:solidFill>
                  <a:schemeClr val="accent2">
                    <a:lumMod val="60000"/>
                    <a:lumOff val="40000"/>
                  </a:schemeClr>
                </a:solidFill>
                <a:latin typeface="IntelOne Display Bold" panose="020B0803020203020204" pitchFamily="34" charset="0"/>
                <a:ea typeface="+mn-ea"/>
                <a:cs typeface="+mn-cs"/>
              </a:rPr>
              <a:t>OCTOSATG </a:t>
            </a:r>
            <a:endParaRPr lang="en-US" sz="8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F820F3F-D2F1-47CE-9841-ED5264248D95}"/>
              </a:ext>
            </a:extLst>
          </p:cNvPr>
          <p:cNvSpPr/>
          <p:nvPr userDrawn="1"/>
        </p:nvSpPr>
        <p:spPr>
          <a:xfrm>
            <a:off x="178834" y="6446964"/>
            <a:ext cx="354834" cy="354834"/>
          </a:xfrm>
          <a:prstGeom prst="rect">
            <a:avLst/>
          </a:prstGeom>
          <a:noFill/>
          <a:ln w="31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74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 Blue B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141D4A7-DB9A-437A-84AF-B0BD63253FC9}"/>
              </a:ext>
            </a:extLst>
          </p:cNvPr>
          <p:cNvGrpSpPr/>
          <p:nvPr userDrawn="1"/>
        </p:nvGrpSpPr>
        <p:grpSpPr>
          <a:xfrm>
            <a:off x="1604" y="-39795"/>
            <a:ext cx="12146280" cy="6990928"/>
            <a:chOff x="0" y="0"/>
            <a:chExt cx="12146280" cy="6858000"/>
          </a:xfrm>
          <a:gradFill>
            <a:gsLst>
              <a:gs pos="0">
                <a:schemeClr val="tx1">
                  <a:alpha val="31000"/>
                </a:schemeClr>
              </a:gs>
              <a:gs pos="43000">
                <a:schemeClr val="tx2">
                  <a:lumMod val="85000"/>
                  <a:alpha val="9000"/>
                </a:schemeClr>
              </a:gs>
            </a:gsLst>
            <a:lin ang="2700000" scaled="0"/>
          </a:gra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8532393-5C2A-4CEE-9714-3469F9323C15}"/>
                </a:ext>
              </a:extLst>
            </p:cNvPr>
            <p:cNvSpPr/>
            <p:nvPr userDrawn="1"/>
          </p:nvSpPr>
          <p:spPr>
            <a:xfrm flipH="1">
              <a:off x="11391900" y="0"/>
              <a:ext cx="754380" cy="1310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24B0B16-803C-4360-9D32-CDE9F2A1BCA2}"/>
                </a:ext>
              </a:extLst>
            </p:cNvPr>
            <p:cNvSpPr/>
            <p:nvPr userDrawn="1"/>
          </p:nvSpPr>
          <p:spPr>
            <a:xfrm flipH="1">
              <a:off x="11231880" y="640080"/>
              <a:ext cx="403860" cy="403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28CE7DC-872D-490F-99F6-291D2EF528D4}"/>
                </a:ext>
              </a:extLst>
            </p:cNvPr>
            <p:cNvSpPr/>
            <p:nvPr userDrawn="1"/>
          </p:nvSpPr>
          <p:spPr>
            <a:xfrm flipH="1">
              <a:off x="9494520" y="541020"/>
              <a:ext cx="632460" cy="6324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E7847A1-D514-455A-A64A-7558D637BBB6}"/>
                </a:ext>
              </a:extLst>
            </p:cNvPr>
            <p:cNvSpPr/>
            <p:nvPr userDrawn="1"/>
          </p:nvSpPr>
          <p:spPr>
            <a:xfrm flipH="1">
              <a:off x="9357360" y="1074420"/>
              <a:ext cx="541020" cy="5410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8AD8999-02B7-4B01-A54D-C58913453E1B}"/>
                </a:ext>
              </a:extLst>
            </p:cNvPr>
            <p:cNvSpPr/>
            <p:nvPr userDrawn="1"/>
          </p:nvSpPr>
          <p:spPr>
            <a:xfrm flipH="1">
              <a:off x="11597640" y="1531620"/>
              <a:ext cx="205740" cy="205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0B1B612-DBEF-4F0B-8A34-C0CCF81D07B0}"/>
                </a:ext>
              </a:extLst>
            </p:cNvPr>
            <p:cNvSpPr/>
            <p:nvPr userDrawn="1"/>
          </p:nvSpPr>
          <p:spPr>
            <a:xfrm flipH="1">
              <a:off x="10767060" y="2042160"/>
              <a:ext cx="1036320" cy="1036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AAB470-6E47-4B8F-9A4D-7BE4B39D4970}"/>
                </a:ext>
              </a:extLst>
            </p:cNvPr>
            <p:cNvSpPr/>
            <p:nvPr userDrawn="1"/>
          </p:nvSpPr>
          <p:spPr>
            <a:xfrm flipH="1">
              <a:off x="9761220" y="2811780"/>
              <a:ext cx="365760" cy="365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23B5045-AEED-4D22-801C-E6772B94F66E}"/>
                </a:ext>
              </a:extLst>
            </p:cNvPr>
            <p:cNvSpPr/>
            <p:nvPr userDrawn="1"/>
          </p:nvSpPr>
          <p:spPr>
            <a:xfrm flipH="1">
              <a:off x="8702040" y="4000500"/>
              <a:ext cx="792480" cy="792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80FAACD-5E42-4F3F-B9D7-D5A9733935A5}"/>
                </a:ext>
              </a:extLst>
            </p:cNvPr>
            <p:cNvSpPr/>
            <p:nvPr userDrawn="1"/>
          </p:nvSpPr>
          <p:spPr>
            <a:xfrm flipH="1">
              <a:off x="11498580" y="3733800"/>
              <a:ext cx="647700" cy="1036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C4146E-DF2B-4264-84CA-19183CE45A1C}"/>
                </a:ext>
              </a:extLst>
            </p:cNvPr>
            <p:cNvSpPr/>
            <p:nvPr userDrawn="1"/>
          </p:nvSpPr>
          <p:spPr>
            <a:xfrm flipH="1">
              <a:off x="11864340" y="4290060"/>
              <a:ext cx="205740" cy="205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A495868-373D-4833-A624-C3833B926243}"/>
                </a:ext>
              </a:extLst>
            </p:cNvPr>
            <p:cNvSpPr/>
            <p:nvPr userDrawn="1"/>
          </p:nvSpPr>
          <p:spPr>
            <a:xfrm flipH="1">
              <a:off x="11231880" y="5402580"/>
              <a:ext cx="914400" cy="14554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9859A11-3585-4D3E-B4F9-FC7189189601}"/>
                </a:ext>
              </a:extLst>
            </p:cNvPr>
            <p:cNvSpPr/>
            <p:nvPr userDrawn="1"/>
          </p:nvSpPr>
          <p:spPr>
            <a:xfrm flipH="1">
              <a:off x="10949940" y="6080760"/>
              <a:ext cx="548640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71B718A-E478-4244-8A94-7F348BF98878}"/>
                </a:ext>
              </a:extLst>
            </p:cNvPr>
            <p:cNvSpPr/>
            <p:nvPr userDrawn="1"/>
          </p:nvSpPr>
          <p:spPr>
            <a:xfrm flipH="1">
              <a:off x="10126980" y="5730240"/>
              <a:ext cx="220980" cy="220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728A348-60DC-463A-A75C-7BC27544A98D}"/>
                </a:ext>
              </a:extLst>
            </p:cNvPr>
            <p:cNvSpPr/>
            <p:nvPr userDrawn="1"/>
          </p:nvSpPr>
          <p:spPr>
            <a:xfrm flipH="1">
              <a:off x="9822180" y="4419600"/>
              <a:ext cx="160020" cy="1600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E7C2A90-8552-4F0B-BF34-1873B75A8C2D}"/>
                </a:ext>
              </a:extLst>
            </p:cNvPr>
            <p:cNvSpPr/>
            <p:nvPr userDrawn="1"/>
          </p:nvSpPr>
          <p:spPr>
            <a:xfrm flipH="1">
              <a:off x="8511540" y="5730240"/>
              <a:ext cx="655320" cy="655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0EA6680-25D3-4550-ABB9-5E12CCB302AE}"/>
                </a:ext>
              </a:extLst>
            </p:cNvPr>
            <p:cNvSpPr/>
            <p:nvPr userDrawn="1"/>
          </p:nvSpPr>
          <p:spPr>
            <a:xfrm flipH="1">
              <a:off x="8305800" y="5402580"/>
              <a:ext cx="396240" cy="3962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B788F88-EA73-4772-8127-329CB47571CA}"/>
                </a:ext>
              </a:extLst>
            </p:cNvPr>
            <p:cNvSpPr/>
            <p:nvPr userDrawn="1"/>
          </p:nvSpPr>
          <p:spPr>
            <a:xfrm flipH="1">
              <a:off x="7680960" y="4495800"/>
              <a:ext cx="297180" cy="2971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F814C46-8851-4ED4-8E42-BD868E93FA2C}"/>
                </a:ext>
              </a:extLst>
            </p:cNvPr>
            <p:cNvSpPr/>
            <p:nvPr userDrawn="1"/>
          </p:nvSpPr>
          <p:spPr>
            <a:xfrm flipH="1">
              <a:off x="7322820" y="5135880"/>
              <a:ext cx="106680" cy="106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C3D5553-6345-47D1-B91E-6973832E1824}"/>
                </a:ext>
              </a:extLst>
            </p:cNvPr>
            <p:cNvSpPr/>
            <p:nvPr userDrawn="1"/>
          </p:nvSpPr>
          <p:spPr>
            <a:xfrm flipH="1">
              <a:off x="8488680" y="2377440"/>
              <a:ext cx="480060" cy="4800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727F7B0-334A-485F-9236-C351CD7C3312}"/>
                </a:ext>
              </a:extLst>
            </p:cNvPr>
            <p:cNvSpPr/>
            <p:nvPr userDrawn="1"/>
          </p:nvSpPr>
          <p:spPr>
            <a:xfrm flipH="1">
              <a:off x="9144000" y="2247900"/>
              <a:ext cx="129540" cy="129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9C9E9B3-55C2-450C-85DD-C944A2B9CE4E}"/>
                </a:ext>
              </a:extLst>
            </p:cNvPr>
            <p:cNvSpPr/>
            <p:nvPr userDrawn="1"/>
          </p:nvSpPr>
          <p:spPr>
            <a:xfrm flipH="1">
              <a:off x="5875020" y="0"/>
              <a:ext cx="1615440" cy="1173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155149C-A96B-4469-92CD-24295EBACB65}"/>
                </a:ext>
              </a:extLst>
            </p:cNvPr>
            <p:cNvSpPr/>
            <p:nvPr userDrawn="1"/>
          </p:nvSpPr>
          <p:spPr>
            <a:xfrm flipH="1">
              <a:off x="6713220" y="2644140"/>
              <a:ext cx="4572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49BD360-ED21-4B5F-B998-7ACD6F7B6FCA}"/>
                </a:ext>
              </a:extLst>
            </p:cNvPr>
            <p:cNvSpPr/>
            <p:nvPr userDrawn="1"/>
          </p:nvSpPr>
          <p:spPr>
            <a:xfrm flipH="1">
              <a:off x="7459980" y="3299460"/>
              <a:ext cx="129540" cy="129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BD85122-43DD-42E8-BFAB-BD53942AB390}"/>
                </a:ext>
              </a:extLst>
            </p:cNvPr>
            <p:cNvSpPr/>
            <p:nvPr userDrawn="1"/>
          </p:nvSpPr>
          <p:spPr>
            <a:xfrm flipH="1">
              <a:off x="6804660" y="4693920"/>
              <a:ext cx="4572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7228741-343F-48E3-9F5B-C806A30FBBB3}"/>
                </a:ext>
              </a:extLst>
            </p:cNvPr>
            <p:cNvSpPr/>
            <p:nvPr userDrawn="1"/>
          </p:nvSpPr>
          <p:spPr>
            <a:xfrm flipH="1">
              <a:off x="3832860" y="822960"/>
              <a:ext cx="1074420" cy="10744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1C6386D-1B07-417B-BB5C-0DBE151851A3}"/>
                </a:ext>
              </a:extLst>
            </p:cNvPr>
            <p:cNvSpPr/>
            <p:nvPr userDrawn="1"/>
          </p:nvSpPr>
          <p:spPr>
            <a:xfrm flipH="1">
              <a:off x="4617720" y="640080"/>
              <a:ext cx="533400" cy="533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752E880-2730-48D6-A4A2-750F96346E01}"/>
                </a:ext>
              </a:extLst>
            </p:cNvPr>
            <p:cNvSpPr/>
            <p:nvPr userDrawn="1"/>
          </p:nvSpPr>
          <p:spPr>
            <a:xfrm flipH="1">
              <a:off x="632460" y="541020"/>
              <a:ext cx="281940" cy="2819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9098D32-E16C-451C-9C2E-FF87E888C5AD}"/>
                </a:ext>
              </a:extLst>
            </p:cNvPr>
            <p:cNvSpPr/>
            <p:nvPr userDrawn="1"/>
          </p:nvSpPr>
          <p:spPr>
            <a:xfrm flipH="1">
              <a:off x="0" y="1615440"/>
              <a:ext cx="213360" cy="2133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86BF3BD-CB82-4C4C-A3C4-0A2A14506FB1}"/>
                </a:ext>
              </a:extLst>
            </p:cNvPr>
            <p:cNvSpPr/>
            <p:nvPr userDrawn="1"/>
          </p:nvSpPr>
          <p:spPr>
            <a:xfrm flipH="1">
              <a:off x="3726180" y="2148840"/>
              <a:ext cx="777240" cy="7772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88FD89-4B09-461F-B7E0-BEE6EB32BA4A}"/>
                </a:ext>
              </a:extLst>
            </p:cNvPr>
            <p:cNvSpPr/>
            <p:nvPr userDrawn="1"/>
          </p:nvSpPr>
          <p:spPr>
            <a:xfrm flipH="1">
              <a:off x="2362200" y="1173480"/>
              <a:ext cx="975360" cy="9753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A0FA370-3081-4EA4-9E74-9CBD9843241C}"/>
                </a:ext>
              </a:extLst>
            </p:cNvPr>
            <p:cNvSpPr/>
            <p:nvPr userDrawn="1"/>
          </p:nvSpPr>
          <p:spPr>
            <a:xfrm flipH="1">
              <a:off x="2484120" y="2987040"/>
              <a:ext cx="3048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CAE621D-09A3-44BD-9CA6-5EFAA872F623}"/>
                </a:ext>
              </a:extLst>
            </p:cNvPr>
            <p:cNvSpPr/>
            <p:nvPr userDrawn="1"/>
          </p:nvSpPr>
          <p:spPr>
            <a:xfrm flipH="1">
              <a:off x="3154680" y="3101340"/>
              <a:ext cx="4572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5F3233A-1449-487F-A7D8-FA5E6E002048}"/>
                </a:ext>
              </a:extLst>
            </p:cNvPr>
            <p:cNvSpPr/>
            <p:nvPr userDrawn="1"/>
          </p:nvSpPr>
          <p:spPr>
            <a:xfrm flipH="1">
              <a:off x="3611880" y="3558540"/>
              <a:ext cx="228600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9CCCBB3-3EEA-46F2-AEA4-AF97CB28C17E}"/>
                </a:ext>
              </a:extLst>
            </p:cNvPr>
            <p:cNvSpPr/>
            <p:nvPr userDrawn="1"/>
          </p:nvSpPr>
          <p:spPr>
            <a:xfrm flipH="1">
              <a:off x="213360" y="6207760"/>
              <a:ext cx="548640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70897C5-C748-4653-A931-6F5DAF0892DF}"/>
                </a:ext>
              </a:extLst>
            </p:cNvPr>
            <p:cNvSpPr/>
            <p:nvPr userDrawn="1"/>
          </p:nvSpPr>
          <p:spPr>
            <a:xfrm flipH="1">
              <a:off x="5882640" y="5798820"/>
              <a:ext cx="830580" cy="8305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5050B8B-AA79-40B1-9228-0E12078D1984}"/>
                </a:ext>
              </a:extLst>
            </p:cNvPr>
            <p:cNvSpPr/>
            <p:nvPr userDrawn="1"/>
          </p:nvSpPr>
          <p:spPr>
            <a:xfrm flipH="1">
              <a:off x="2100580" y="6080760"/>
              <a:ext cx="1384300" cy="7772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5F8AD0E-BF47-4D93-BF99-196F473A8088}"/>
                </a:ext>
              </a:extLst>
            </p:cNvPr>
            <p:cNvSpPr/>
            <p:nvPr userDrawn="1"/>
          </p:nvSpPr>
          <p:spPr>
            <a:xfrm flipH="1">
              <a:off x="3611880" y="4579620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29DE090-31BB-47FA-A23F-C809931411D6}"/>
                </a:ext>
              </a:extLst>
            </p:cNvPr>
            <p:cNvSpPr/>
            <p:nvPr userDrawn="1"/>
          </p:nvSpPr>
          <p:spPr>
            <a:xfrm flipH="1">
              <a:off x="243840" y="4290060"/>
              <a:ext cx="167640" cy="167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6F68134-655A-4C58-8EC5-042D492A6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67399" y="402558"/>
            <a:ext cx="5874297" cy="600347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7C7E27-4D13-40CC-BD02-3CD7453D0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67399" y="402558"/>
            <a:ext cx="5874297" cy="6003471"/>
          </a:xfrm>
          <a:prstGeom prst="rect">
            <a:avLst/>
          </a:prstGeom>
          <a:solidFill>
            <a:schemeClr val="tx2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5220" y="2614497"/>
            <a:ext cx="4838270" cy="1782383"/>
          </a:xfrm>
        </p:spPr>
        <p:txBody>
          <a:bodyPr anchor="t" anchorCtr="0">
            <a:normAutofit/>
          </a:bodyPr>
          <a:lstStyle>
            <a:lvl1pPr>
              <a:defRPr lang="en-US" sz="4400" kern="1200" dirty="0">
                <a:solidFill>
                  <a:schemeClr val="bg2"/>
                </a:solidFill>
                <a:latin typeface="IntelOne Text Medium" panose="020B0703020203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87623" y="546389"/>
            <a:ext cx="5433848" cy="1118706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4000" kern="1200" dirty="0">
                <a:solidFill>
                  <a:srgbClr val="002060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706ADC8-E536-415C-9589-A82AD6F7BDD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87623" y="1813801"/>
            <a:ext cx="5433848" cy="43767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8151F1-0C9A-4AE3-8D9E-BF7492609960}"/>
              </a:ext>
            </a:extLst>
          </p:cNvPr>
          <p:cNvSpPr/>
          <p:nvPr userDrawn="1"/>
        </p:nvSpPr>
        <p:spPr>
          <a:xfrm flipV="1">
            <a:off x="11734800" y="6400800"/>
            <a:ext cx="457200" cy="457200"/>
          </a:xfrm>
          <a:prstGeom prst="rect">
            <a:avLst/>
          </a:prstGeom>
          <a:solidFill>
            <a:srgbClr val="0068B5"/>
          </a:solidFill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8255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One Display Regular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E319DA-88EE-4537-B291-8D4950C23C57}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lvl="0" indent="0" algn="ctr" defTabSz="2438338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73DA-0149-4325-A7B8-AE29BD4BC701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Display Regular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lvl="0" indent="0" algn="ctr" defTabSz="2438338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One Display Regular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CE91926-53E1-4A37-A45F-0CDEE9C3341C}"/>
              </a:ext>
            </a:extLst>
          </p:cNvPr>
          <p:cNvSpPr/>
          <p:nvPr userDrawn="1"/>
        </p:nvSpPr>
        <p:spPr>
          <a:xfrm>
            <a:off x="1603" y="6398453"/>
            <a:ext cx="11734800" cy="457200"/>
          </a:xfrm>
          <a:prstGeom prst="rect">
            <a:avLst/>
          </a:prstGeom>
          <a:solidFill>
            <a:srgbClr val="00185F"/>
          </a:solidFill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8255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One Display Regular"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2ACADA1-957C-4CDC-BDAC-756E91FCD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26745" y="2023074"/>
            <a:ext cx="492319" cy="591423"/>
            <a:chOff x="536812" y="2023074"/>
            <a:chExt cx="492319" cy="591423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2C8CDC1-8A1C-435B-854A-2457A53AF51A}"/>
                </a:ext>
              </a:extLst>
            </p:cNvPr>
            <p:cNvSpPr/>
            <p:nvPr/>
          </p:nvSpPr>
          <p:spPr>
            <a:xfrm>
              <a:off x="709974" y="2295340"/>
              <a:ext cx="319157" cy="319157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DD4C232-88B8-4445-9B39-65C0E3D33BDB}"/>
                </a:ext>
              </a:extLst>
            </p:cNvPr>
            <p:cNvSpPr/>
            <p:nvPr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E5E13DE-CEAC-47DC-BCBB-62210478253B}"/>
                </a:ext>
              </a:extLst>
            </p:cNvPr>
            <p:cNvSpPr/>
            <p:nvPr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A9BDF57-2D7C-403D-8756-4E2DD0083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26745" y="2023074"/>
            <a:ext cx="492319" cy="591423"/>
            <a:chOff x="536812" y="2023074"/>
            <a:chExt cx="492319" cy="591423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035507B-CA13-43B8-A1A4-59B71C7C22D4}"/>
                </a:ext>
              </a:extLst>
            </p:cNvPr>
            <p:cNvSpPr/>
            <p:nvPr userDrawn="1"/>
          </p:nvSpPr>
          <p:spPr>
            <a:xfrm>
              <a:off x="709974" y="2295340"/>
              <a:ext cx="319157" cy="31915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C9A271E-5DD9-4AF6-9BE1-5B9DE2782D5A}"/>
                </a:ext>
              </a:extLst>
            </p:cNvPr>
            <p:cNvSpPr/>
            <p:nvPr userDrawn="1"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rgbClr val="7BDE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EC945C2-3915-41A0-BBE9-0BEF37784811}"/>
                </a:ext>
              </a:extLst>
            </p:cNvPr>
            <p:cNvSpPr/>
            <p:nvPr userDrawn="1"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rgbClr val="B4F0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pic>
        <p:nvPicPr>
          <p:cNvPr id="89" name="Picture 88" descr="Logo&#10;&#10;Description automatically generated">
            <a:extLst>
              <a:ext uri="{FF2B5EF4-FFF2-40B4-BE49-F238E27FC236}">
                <a16:creationId xmlns:a16="http://schemas.microsoft.com/office/drawing/2014/main" id="{A710B5DA-5D0B-4166-B8F7-CEEA4C2CB3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588" y="6529223"/>
            <a:ext cx="1361582" cy="198337"/>
          </a:xfrm>
          <a:prstGeom prst="rect">
            <a:avLst/>
          </a:prstGeom>
        </p:spPr>
      </p:pic>
      <p:sp>
        <p:nvSpPr>
          <p:cNvPr id="79" name="Rectangle 78" descr="department or event name">
            <a:extLst>
              <a:ext uri="{FF2B5EF4-FFF2-40B4-BE49-F238E27FC236}">
                <a16:creationId xmlns:a16="http://schemas.microsoft.com/office/drawing/2014/main" id="{EAE01B09-0975-4621-B326-EE572C8FF667}"/>
              </a:ext>
            </a:extLst>
          </p:cNvPr>
          <p:cNvSpPr/>
          <p:nvPr userDrawn="1"/>
        </p:nvSpPr>
        <p:spPr>
          <a:xfrm>
            <a:off x="548612" y="6542413"/>
            <a:ext cx="112059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kern="1200">
                <a:solidFill>
                  <a:schemeClr val="tx1"/>
                </a:solidFill>
                <a:latin typeface="+mn-lt"/>
                <a:ea typeface="Intel Clear" panose="020B0604020203020204" pitchFamily="34" charset="0"/>
                <a:cs typeface="Times New Roman" panose="02020603050405020304" pitchFamily="18" charset="0"/>
              </a:rPr>
              <a:t>     OFFICE OF THE CTO &amp; SOFTWARE AND ADVANCED TECHNOLOGY GROUP                                  </a:t>
            </a:r>
            <a:r>
              <a:rPr lang="en-US" sz="800" b="0">
                <a:solidFill>
                  <a:schemeClr val="tx1"/>
                </a:solidFill>
                <a:latin typeface="+mn-lt"/>
                <a:ea typeface="Intel Clear" panose="020B0604020203020204" pitchFamily="34" charset="0"/>
                <a:cs typeface="Times New Roman" panose="02020603050405020304" pitchFamily="18" charset="0"/>
              </a:rPr>
              <a:t>INTEL CONFIDENTIAL – INTERNAL USE ONLY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B49D314-65EC-4502-A592-5FC0090E3EDF}"/>
              </a:ext>
            </a:extLst>
          </p:cNvPr>
          <p:cNvSpPr/>
          <p:nvPr userDrawn="1"/>
        </p:nvSpPr>
        <p:spPr>
          <a:xfrm>
            <a:off x="114084" y="6458331"/>
            <a:ext cx="5050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0" kern="1200">
                <a:solidFill>
                  <a:schemeClr val="accent2">
                    <a:lumMod val="60000"/>
                    <a:lumOff val="40000"/>
                  </a:schemeClr>
                </a:solidFill>
                <a:latin typeface="IntelOne Display Bold" panose="020B0803020203020204" pitchFamily="34" charset="0"/>
                <a:ea typeface="+mn-ea"/>
                <a:cs typeface="+mn-cs"/>
              </a:rPr>
              <a:t>OCTOSATG </a:t>
            </a:r>
            <a:endParaRPr lang="en-US" sz="8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62C7AD2-69CF-4D83-B5E4-1EC33460B323}"/>
              </a:ext>
            </a:extLst>
          </p:cNvPr>
          <p:cNvSpPr/>
          <p:nvPr userDrawn="1"/>
        </p:nvSpPr>
        <p:spPr>
          <a:xfrm>
            <a:off x="178834" y="6446964"/>
            <a:ext cx="354834" cy="354834"/>
          </a:xfrm>
          <a:prstGeom prst="rect">
            <a:avLst/>
          </a:prstGeom>
          <a:noFill/>
          <a:ln w="31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95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with Frame Blu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75A302-45A3-481F-BFAB-9A074C3F7794}"/>
              </a:ext>
            </a:extLst>
          </p:cNvPr>
          <p:cNvSpPr/>
          <p:nvPr/>
        </p:nvSpPr>
        <p:spPr>
          <a:xfrm>
            <a:off x="457200" y="464127"/>
            <a:ext cx="11286348" cy="5944838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8CB322-52C5-4D2A-8B17-B335AECB60B7}"/>
              </a:ext>
            </a:extLst>
          </p:cNvPr>
          <p:cNvGrpSpPr/>
          <p:nvPr userDrawn="1"/>
        </p:nvGrpSpPr>
        <p:grpSpPr>
          <a:xfrm>
            <a:off x="1604" y="-39795"/>
            <a:ext cx="12146280" cy="6990928"/>
            <a:chOff x="0" y="0"/>
            <a:chExt cx="12146280" cy="6858000"/>
          </a:xfrm>
          <a:gradFill>
            <a:gsLst>
              <a:gs pos="0">
                <a:schemeClr val="tx1">
                  <a:alpha val="8000"/>
                </a:schemeClr>
              </a:gs>
              <a:gs pos="43000">
                <a:schemeClr val="tx2">
                  <a:lumMod val="85000"/>
                  <a:alpha val="6000"/>
                </a:schemeClr>
              </a:gs>
            </a:gsLst>
            <a:lin ang="2700000" scaled="0"/>
          </a:gra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41CB8E0-F520-493D-AF29-C705E61E523C}"/>
                </a:ext>
              </a:extLst>
            </p:cNvPr>
            <p:cNvSpPr/>
            <p:nvPr userDrawn="1"/>
          </p:nvSpPr>
          <p:spPr>
            <a:xfrm flipH="1">
              <a:off x="11391900" y="0"/>
              <a:ext cx="754380" cy="1310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7AE28CC-D5C2-4F7C-BE64-3B0BF7C1413B}"/>
                </a:ext>
              </a:extLst>
            </p:cNvPr>
            <p:cNvSpPr/>
            <p:nvPr userDrawn="1"/>
          </p:nvSpPr>
          <p:spPr>
            <a:xfrm flipH="1">
              <a:off x="11231880" y="640080"/>
              <a:ext cx="403860" cy="403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6C7E577-165F-4C1B-8E47-ED2082A2A668}"/>
                </a:ext>
              </a:extLst>
            </p:cNvPr>
            <p:cNvSpPr/>
            <p:nvPr userDrawn="1"/>
          </p:nvSpPr>
          <p:spPr>
            <a:xfrm flipH="1">
              <a:off x="9494520" y="541020"/>
              <a:ext cx="632460" cy="6324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EF1B062-2667-49F2-B1C6-07D32094DE25}"/>
                </a:ext>
              </a:extLst>
            </p:cNvPr>
            <p:cNvSpPr/>
            <p:nvPr userDrawn="1"/>
          </p:nvSpPr>
          <p:spPr>
            <a:xfrm flipH="1">
              <a:off x="9357360" y="1074420"/>
              <a:ext cx="541020" cy="5410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DECA7F0-32FE-44A9-8FDE-7A88797F2A27}"/>
                </a:ext>
              </a:extLst>
            </p:cNvPr>
            <p:cNvSpPr/>
            <p:nvPr userDrawn="1"/>
          </p:nvSpPr>
          <p:spPr>
            <a:xfrm flipH="1">
              <a:off x="11597640" y="1531620"/>
              <a:ext cx="205740" cy="205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4F368E8-C550-44A3-9188-B2BA783F30C4}"/>
                </a:ext>
              </a:extLst>
            </p:cNvPr>
            <p:cNvSpPr/>
            <p:nvPr userDrawn="1"/>
          </p:nvSpPr>
          <p:spPr>
            <a:xfrm flipH="1">
              <a:off x="10767060" y="2042160"/>
              <a:ext cx="1036320" cy="1036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0D7D422-A66E-4B5C-AA6C-97F2497E420F}"/>
                </a:ext>
              </a:extLst>
            </p:cNvPr>
            <p:cNvSpPr/>
            <p:nvPr userDrawn="1"/>
          </p:nvSpPr>
          <p:spPr>
            <a:xfrm flipH="1">
              <a:off x="9761220" y="2811780"/>
              <a:ext cx="365760" cy="365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E4A6A2D-DEE7-4CBB-AAC7-DE5C3AAA4C33}"/>
                </a:ext>
              </a:extLst>
            </p:cNvPr>
            <p:cNvSpPr/>
            <p:nvPr userDrawn="1"/>
          </p:nvSpPr>
          <p:spPr>
            <a:xfrm flipH="1">
              <a:off x="8702040" y="4000500"/>
              <a:ext cx="792480" cy="792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B707812-DA71-4FC0-A3CA-5EAC896E201A}"/>
                </a:ext>
              </a:extLst>
            </p:cNvPr>
            <p:cNvSpPr/>
            <p:nvPr userDrawn="1"/>
          </p:nvSpPr>
          <p:spPr>
            <a:xfrm flipH="1">
              <a:off x="11498580" y="3733800"/>
              <a:ext cx="647700" cy="1036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D813E79-C16E-4C23-96FF-666C352B2B83}"/>
                </a:ext>
              </a:extLst>
            </p:cNvPr>
            <p:cNvSpPr/>
            <p:nvPr userDrawn="1"/>
          </p:nvSpPr>
          <p:spPr>
            <a:xfrm flipH="1">
              <a:off x="11864340" y="4290060"/>
              <a:ext cx="205740" cy="205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A912B13-273A-4684-B639-5B57737EEACD}"/>
                </a:ext>
              </a:extLst>
            </p:cNvPr>
            <p:cNvSpPr/>
            <p:nvPr userDrawn="1"/>
          </p:nvSpPr>
          <p:spPr>
            <a:xfrm flipH="1">
              <a:off x="11231880" y="5402580"/>
              <a:ext cx="914400" cy="14554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319E613-313E-4276-9FA7-FED0573C3BED}"/>
                </a:ext>
              </a:extLst>
            </p:cNvPr>
            <p:cNvSpPr/>
            <p:nvPr userDrawn="1"/>
          </p:nvSpPr>
          <p:spPr>
            <a:xfrm flipH="1">
              <a:off x="10949940" y="6080760"/>
              <a:ext cx="548640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D3CEC17-1F5F-432D-86F0-87F2ED3A443F}"/>
                </a:ext>
              </a:extLst>
            </p:cNvPr>
            <p:cNvSpPr/>
            <p:nvPr userDrawn="1"/>
          </p:nvSpPr>
          <p:spPr>
            <a:xfrm flipH="1">
              <a:off x="10126980" y="5730240"/>
              <a:ext cx="220980" cy="220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058A73F-C364-4E8B-9316-15D1B3B38AB7}"/>
                </a:ext>
              </a:extLst>
            </p:cNvPr>
            <p:cNvSpPr/>
            <p:nvPr userDrawn="1"/>
          </p:nvSpPr>
          <p:spPr>
            <a:xfrm flipH="1">
              <a:off x="9822180" y="4419600"/>
              <a:ext cx="160020" cy="1600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24E905D-A5C0-422F-BBD2-8614F74D03CF}"/>
                </a:ext>
              </a:extLst>
            </p:cNvPr>
            <p:cNvSpPr/>
            <p:nvPr userDrawn="1"/>
          </p:nvSpPr>
          <p:spPr>
            <a:xfrm flipH="1">
              <a:off x="8511540" y="5730240"/>
              <a:ext cx="655320" cy="655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A5144E9-95F1-44D0-A3A6-797346A1A3CA}"/>
                </a:ext>
              </a:extLst>
            </p:cNvPr>
            <p:cNvSpPr/>
            <p:nvPr userDrawn="1"/>
          </p:nvSpPr>
          <p:spPr>
            <a:xfrm flipH="1">
              <a:off x="8305800" y="5402580"/>
              <a:ext cx="396240" cy="3962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0120846-C5B3-4407-8672-E3CAC6AA5B3A}"/>
                </a:ext>
              </a:extLst>
            </p:cNvPr>
            <p:cNvSpPr/>
            <p:nvPr userDrawn="1"/>
          </p:nvSpPr>
          <p:spPr>
            <a:xfrm flipH="1">
              <a:off x="7680960" y="4495800"/>
              <a:ext cx="297180" cy="2971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890FAAF-F433-4811-91DF-B78E3D93A8B4}"/>
                </a:ext>
              </a:extLst>
            </p:cNvPr>
            <p:cNvSpPr/>
            <p:nvPr userDrawn="1"/>
          </p:nvSpPr>
          <p:spPr>
            <a:xfrm flipH="1">
              <a:off x="7322820" y="5135880"/>
              <a:ext cx="106680" cy="106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19F70D-D4E6-47A6-9C81-B7C590D1D877}"/>
                </a:ext>
              </a:extLst>
            </p:cNvPr>
            <p:cNvSpPr/>
            <p:nvPr userDrawn="1"/>
          </p:nvSpPr>
          <p:spPr>
            <a:xfrm flipH="1">
              <a:off x="8488680" y="2377440"/>
              <a:ext cx="480060" cy="4800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3F27BE6-B668-4CE4-87ED-C47C16DD426B}"/>
                </a:ext>
              </a:extLst>
            </p:cNvPr>
            <p:cNvSpPr/>
            <p:nvPr userDrawn="1"/>
          </p:nvSpPr>
          <p:spPr>
            <a:xfrm flipH="1">
              <a:off x="9144000" y="2247900"/>
              <a:ext cx="129540" cy="129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39D9577-5F30-48D1-A82C-035F55AEDEBE}"/>
                </a:ext>
              </a:extLst>
            </p:cNvPr>
            <p:cNvSpPr/>
            <p:nvPr userDrawn="1"/>
          </p:nvSpPr>
          <p:spPr>
            <a:xfrm flipH="1">
              <a:off x="5875020" y="0"/>
              <a:ext cx="1615440" cy="1173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647597F-6F14-441E-ACFF-92E48C59BE2B}"/>
                </a:ext>
              </a:extLst>
            </p:cNvPr>
            <p:cNvSpPr/>
            <p:nvPr userDrawn="1"/>
          </p:nvSpPr>
          <p:spPr>
            <a:xfrm flipH="1">
              <a:off x="6713220" y="2644140"/>
              <a:ext cx="4572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89613D7-2C63-4F93-B09D-4871048E547F}"/>
                </a:ext>
              </a:extLst>
            </p:cNvPr>
            <p:cNvSpPr/>
            <p:nvPr userDrawn="1"/>
          </p:nvSpPr>
          <p:spPr>
            <a:xfrm flipH="1">
              <a:off x="7459980" y="3299460"/>
              <a:ext cx="129540" cy="129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B9D9C62-60C2-4E45-BB78-C447F87E5D3F}"/>
                </a:ext>
              </a:extLst>
            </p:cNvPr>
            <p:cNvSpPr/>
            <p:nvPr userDrawn="1"/>
          </p:nvSpPr>
          <p:spPr>
            <a:xfrm flipH="1">
              <a:off x="6804660" y="4693920"/>
              <a:ext cx="4572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43AE229-B7B4-424E-BF3B-0181B3173ADE}"/>
                </a:ext>
              </a:extLst>
            </p:cNvPr>
            <p:cNvSpPr/>
            <p:nvPr userDrawn="1"/>
          </p:nvSpPr>
          <p:spPr>
            <a:xfrm flipH="1">
              <a:off x="3832860" y="822960"/>
              <a:ext cx="1074420" cy="10744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7B4D93F-A441-442B-9D2E-AB09CAC9BFE2}"/>
                </a:ext>
              </a:extLst>
            </p:cNvPr>
            <p:cNvSpPr/>
            <p:nvPr userDrawn="1"/>
          </p:nvSpPr>
          <p:spPr>
            <a:xfrm flipH="1">
              <a:off x="4617720" y="640080"/>
              <a:ext cx="533400" cy="533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9B73958-7531-4ED6-8902-85F7853D6678}"/>
                </a:ext>
              </a:extLst>
            </p:cNvPr>
            <p:cNvSpPr/>
            <p:nvPr userDrawn="1"/>
          </p:nvSpPr>
          <p:spPr>
            <a:xfrm flipH="1">
              <a:off x="632460" y="541020"/>
              <a:ext cx="281940" cy="2819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7E929DC-D289-4AD0-9DF1-73551119F0F2}"/>
                </a:ext>
              </a:extLst>
            </p:cNvPr>
            <p:cNvSpPr/>
            <p:nvPr userDrawn="1"/>
          </p:nvSpPr>
          <p:spPr>
            <a:xfrm flipH="1">
              <a:off x="0" y="1615440"/>
              <a:ext cx="213360" cy="2133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F695E8F-CD29-48F6-B75B-E577FF3A5D0A}"/>
                </a:ext>
              </a:extLst>
            </p:cNvPr>
            <p:cNvSpPr/>
            <p:nvPr userDrawn="1"/>
          </p:nvSpPr>
          <p:spPr>
            <a:xfrm flipH="1">
              <a:off x="3726180" y="2148840"/>
              <a:ext cx="777240" cy="7772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A287335-F93A-45E7-8C20-09B8A519C488}"/>
                </a:ext>
              </a:extLst>
            </p:cNvPr>
            <p:cNvSpPr/>
            <p:nvPr userDrawn="1"/>
          </p:nvSpPr>
          <p:spPr>
            <a:xfrm flipH="1">
              <a:off x="2362200" y="1173480"/>
              <a:ext cx="975360" cy="9753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F37764B-1D39-45E2-9DE9-0F80DE6A4984}"/>
                </a:ext>
              </a:extLst>
            </p:cNvPr>
            <p:cNvSpPr/>
            <p:nvPr userDrawn="1"/>
          </p:nvSpPr>
          <p:spPr>
            <a:xfrm flipH="1">
              <a:off x="2484120" y="2987040"/>
              <a:ext cx="3048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7668F67-1427-41B0-8072-DD3681280415}"/>
                </a:ext>
              </a:extLst>
            </p:cNvPr>
            <p:cNvSpPr/>
            <p:nvPr userDrawn="1"/>
          </p:nvSpPr>
          <p:spPr>
            <a:xfrm flipH="1">
              <a:off x="3154680" y="3101340"/>
              <a:ext cx="4572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16E57E9-A52B-476D-AA41-687B8B87CC4E}"/>
                </a:ext>
              </a:extLst>
            </p:cNvPr>
            <p:cNvSpPr/>
            <p:nvPr userDrawn="1"/>
          </p:nvSpPr>
          <p:spPr>
            <a:xfrm flipH="1">
              <a:off x="3611880" y="3558540"/>
              <a:ext cx="228600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494FF00-E0B1-43B5-8C69-617380B7AB20}"/>
                </a:ext>
              </a:extLst>
            </p:cNvPr>
            <p:cNvSpPr/>
            <p:nvPr userDrawn="1"/>
          </p:nvSpPr>
          <p:spPr>
            <a:xfrm flipH="1">
              <a:off x="213360" y="6207760"/>
              <a:ext cx="548640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02EF995-139F-42AF-9ECC-9AA15B17D2D9}"/>
                </a:ext>
              </a:extLst>
            </p:cNvPr>
            <p:cNvSpPr/>
            <p:nvPr userDrawn="1"/>
          </p:nvSpPr>
          <p:spPr>
            <a:xfrm flipH="1">
              <a:off x="5882640" y="5798820"/>
              <a:ext cx="830580" cy="8305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C70F8DF-4589-47AB-A2B7-786CBABBA8DC}"/>
                </a:ext>
              </a:extLst>
            </p:cNvPr>
            <p:cNvSpPr/>
            <p:nvPr userDrawn="1"/>
          </p:nvSpPr>
          <p:spPr>
            <a:xfrm flipH="1">
              <a:off x="2100580" y="6080760"/>
              <a:ext cx="1384300" cy="7772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9334E6F-D922-40EC-BDBB-3C8BEE01DC4A}"/>
                </a:ext>
              </a:extLst>
            </p:cNvPr>
            <p:cNvSpPr/>
            <p:nvPr userDrawn="1"/>
          </p:nvSpPr>
          <p:spPr>
            <a:xfrm flipH="1">
              <a:off x="3611880" y="4579620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A9C9453-526B-4CD4-8FD5-22741CB81F90}"/>
                </a:ext>
              </a:extLst>
            </p:cNvPr>
            <p:cNvSpPr/>
            <p:nvPr userDrawn="1"/>
          </p:nvSpPr>
          <p:spPr>
            <a:xfrm flipH="1">
              <a:off x="243840" y="4290060"/>
              <a:ext cx="167640" cy="167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FA79AD-8981-4F51-8CC1-43C885681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922" y="1776845"/>
            <a:ext cx="10557387" cy="3304310"/>
          </a:xfr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IntelOne Text Medium" panose="020B0703020203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40934-41DE-4DCC-B07B-13C84DE6795C}"/>
              </a:ext>
            </a:extLst>
          </p:cNvPr>
          <p:cNvSpPr/>
          <p:nvPr userDrawn="1"/>
        </p:nvSpPr>
        <p:spPr>
          <a:xfrm flipV="1">
            <a:off x="11734800" y="6400800"/>
            <a:ext cx="457200" cy="457200"/>
          </a:xfrm>
          <a:prstGeom prst="rect">
            <a:avLst/>
          </a:prstGeom>
          <a:solidFill>
            <a:srgbClr val="0068B5"/>
          </a:solidFill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8255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One Display Regular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068337-D055-47A0-A0EB-DBAE3C188FF4}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lvl="0" indent="0" algn="ctr" defTabSz="2438338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73DA-0149-4325-A7B8-AE29BD4BC701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Display Regular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lvl="0" indent="0" algn="ctr" defTabSz="2438338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One Display Regular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pic>
        <p:nvPicPr>
          <p:cNvPr id="50" name="Picture 49" descr="Logo&#10;&#10;Description automatically generated">
            <a:extLst>
              <a:ext uri="{FF2B5EF4-FFF2-40B4-BE49-F238E27FC236}">
                <a16:creationId xmlns:a16="http://schemas.microsoft.com/office/drawing/2014/main" id="{8E1E5492-A39E-4D8B-A20D-C026B2AA82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588" y="6529223"/>
            <a:ext cx="1361582" cy="198337"/>
          </a:xfrm>
          <a:prstGeom prst="rect">
            <a:avLst/>
          </a:prstGeom>
        </p:spPr>
      </p:pic>
      <p:sp>
        <p:nvSpPr>
          <p:cNvPr id="51" name="Rectangle 50" descr="department or event name">
            <a:extLst>
              <a:ext uri="{FF2B5EF4-FFF2-40B4-BE49-F238E27FC236}">
                <a16:creationId xmlns:a16="http://schemas.microsoft.com/office/drawing/2014/main" id="{47DF9AA5-1ABF-46FE-A76D-55ACB09042AA}"/>
              </a:ext>
            </a:extLst>
          </p:cNvPr>
          <p:cNvSpPr/>
          <p:nvPr userDrawn="1"/>
        </p:nvSpPr>
        <p:spPr>
          <a:xfrm>
            <a:off x="548612" y="6542413"/>
            <a:ext cx="112059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kern="1200">
                <a:solidFill>
                  <a:schemeClr val="tx1"/>
                </a:solidFill>
                <a:latin typeface="+mn-lt"/>
                <a:ea typeface="Intel Clear" panose="020B0604020203020204" pitchFamily="34" charset="0"/>
                <a:cs typeface="Times New Roman" panose="02020603050405020304" pitchFamily="18" charset="0"/>
              </a:rPr>
              <a:t>     OFFICE OF THE CTO &amp; SOFTWARE AND ADVANCED TECHNOLOGY GROUP                                  </a:t>
            </a:r>
            <a:r>
              <a:rPr lang="en-US" sz="800" b="0">
                <a:solidFill>
                  <a:schemeClr val="tx1"/>
                </a:solidFill>
                <a:latin typeface="+mn-lt"/>
                <a:ea typeface="Intel Clear" panose="020B0604020203020204" pitchFamily="34" charset="0"/>
                <a:cs typeface="Times New Roman" panose="02020603050405020304" pitchFamily="18" charset="0"/>
              </a:rPr>
              <a:t>INTEL CONFIDENTIAL – INTERNAL USE ONLY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1CF6ECD-D886-4F24-B4B4-A17AB031FB02}"/>
              </a:ext>
            </a:extLst>
          </p:cNvPr>
          <p:cNvSpPr/>
          <p:nvPr userDrawn="1"/>
        </p:nvSpPr>
        <p:spPr>
          <a:xfrm>
            <a:off x="114084" y="6458331"/>
            <a:ext cx="5050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0" kern="1200">
                <a:solidFill>
                  <a:schemeClr val="accent2">
                    <a:lumMod val="60000"/>
                    <a:lumOff val="40000"/>
                  </a:schemeClr>
                </a:solidFill>
                <a:latin typeface="IntelOne Display Bold" panose="020B0803020203020204" pitchFamily="34" charset="0"/>
                <a:ea typeface="+mn-ea"/>
                <a:cs typeface="+mn-cs"/>
              </a:rPr>
              <a:t>OCTOSATG </a:t>
            </a:r>
            <a:endParaRPr lang="en-US" sz="8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2D6EBB0-FF32-4D38-BC41-648DE96527F7}"/>
              </a:ext>
            </a:extLst>
          </p:cNvPr>
          <p:cNvSpPr/>
          <p:nvPr userDrawn="1"/>
        </p:nvSpPr>
        <p:spPr>
          <a:xfrm>
            <a:off x="178834" y="6446964"/>
            <a:ext cx="354834" cy="354834"/>
          </a:xfrm>
          <a:prstGeom prst="rect">
            <a:avLst/>
          </a:prstGeom>
          <a:noFill/>
          <a:ln w="31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28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Blue A">
    <p:bg>
      <p:bgPr>
        <a:gradFill>
          <a:gsLst>
            <a:gs pos="15000">
              <a:srgbClr val="002254"/>
            </a:gs>
            <a:gs pos="100000">
              <a:schemeClr val="accent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E35751-F391-41AA-9B05-1647E37D235B}"/>
              </a:ext>
            </a:extLst>
          </p:cNvPr>
          <p:cNvSpPr/>
          <p:nvPr/>
        </p:nvSpPr>
        <p:spPr>
          <a:xfrm>
            <a:off x="860457" y="4951823"/>
            <a:ext cx="158111" cy="15811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F1866E-6300-47C1-B36B-E4F93E357EE1}"/>
              </a:ext>
            </a:extLst>
          </p:cNvPr>
          <p:cNvSpPr/>
          <p:nvPr/>
        </p:nvSpPr>
        <p:spPr>
          <a:xfrm>
            <a:off x="573803" y="5104242"/>
            <a:ext cx="286654" cy="286654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266AC4-1BB0-4DCC-B988-F338CCC87BB0}"/>
              </a:ext>
            </a:extLst>
          </p:cNvPr>
          <p:cNvSpPr/>
          <p:nvPr/>
        </p:nvSpPr>
        <p:spPr>
          <a:xfrm>
            <a:off x="861107" y="5390896"/>
            <a:ext cx="610214" cy="610214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200040-B841-47B7-8555-E0299CDC24FA}"/>
              </a:ext>
            </a:extLst>
          </p:cNvPr>
          <p:cNvSpPr/>
          <p:nvPr/>
        </p:nvSpPr>
        <p:spPr>
          <a:xfrm>
            <a:off x="1468405" y="0"/>
            <a:ext cx="5933421" cy="539087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AD8DF60-7E0A-43C5-81B6-9B3522A7A826}"/>
              </a:ext>
            </a:extLst>
          </p:cNvPr>
          <p:cNvGrpSpPr/>
          <p:nvPr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AC5EDAF-1FA5-4CEA-99CA-7D0E1F5DDF81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ea typeface="Intel Clear" panose="020B0604020203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731A324-874D-4D3D-95F1-8AE3303E2272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ea typeface="Intel Clear" panose="020B0604020203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34E3A93-BFC9-49AD-8CF7-7EDF2A13157E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ea typeface="Intel Clear" panose="020B0604020203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39DD8F2-C56B-454C-9A84-A663F83DB6CE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ea typeface="Intel Clear" panose="020B060402020302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E6BC2F-544E-4727-A6CC-2BE3B3E01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2536" y="1635111"/>
            <a:ext cx="5772664" cy="1874852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ts val="6500"/>
              </a:lnSpc>
              <a:spcBef>
                <a:spcPct val="0"/>
              </a:spcBef>
              <a:buNone/>
              <a:defRPr lang="en-US" sz="6600" b="1" kern="1200" dirty="0">
                <a:solidFill>
                  <a:schemeClr val="tx1"/>
                </a:solidFill>
                <a:latin typeface="IntelOne Text 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0B31C-0AD0-4CC0-BF2B-DECE53E66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2536" y="3602038"/>
            <a:ext cx="5772663" cy="73895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09532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with Frame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875F3D0C-4CCE-432A-A0F9-45D24A4142ED}"/>
              </a:ext>
            </a:extLst>
          </p:cNvPr>
          <p:cNvGrpSpPr/>
          <p:nvPr userDrawn="1"/>
        </p:nvGrpSpPr>
        <p:grpSpPr>
          <a:xfrm>
            <a:off x="-12572" y="-39795"/>
            <a:ext cx="12146280" cy="6990928"/>
            <a:chOff x="0" y="0"/>
            <a:chExt cx="12146280" cy="6858000"/>
          </a:xfrm>
          <a:gradFill>
            <a:gsLst>
              <a:gs pos="0">
                <a:schemeClr val="tx1">
                  <a:alpha val="7000"/>
                </a:schemeClr>
              </a:gs>
              <a:gs pos="56000">
                <a:schemeClr val="tx2">
                  <a:lumMod val="85000"/>
                  <a:alpha val="28000"/>
                </a:schemeClr>
              </a:gs>
            </a:gsLst>
            <a:lin ang="2700000" scaled="0"/>
          </a:gradFill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5461884-3930-4334-AEB2-832A69EB91FD}"/>
                </a:ext>
              </a:extLst>
            </p:cNvPr>
            <p:cNvSpPr/>
            <p:nvPr userDrawn="1"/>
          </p:nvSpPr>
          <p:spPr>
            <a:xfrm flipH="1">
              <a:off x="11391900" y="0"/>
              <a:ext cx="754380" cy="1310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57E9263-DAEF-45B4-83FF-645202BE6773}"/>
                </a:ext>
              </a:extLst>
            </p:cNvPr>
            <p:cNvSpPr/>
            <p:nvPr userDrawn="1"/>
          </p:nvSpPr>
          <p:spPr>
            <a:xfrm flipH="1">
              <a:off x="11231880" y="640080"/>
              <a:ext cx="403860" cy="403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99D65B0-FD3A-428C-8F27-A63051058E45}"/>
                </a:ext>
              </a:extLst>
            </p:cNvPr>
            <p:cNvSpPr/>
            <p:nvPr userDrawn="1"/>
          </p:nvSpPr>
          <p:spPr>
            <a:xfrm flipH="1">
              <a:off x="9494520" y="541020"/>
              <a:ext cx="632460" cy="6324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2674EA4-C0E9-450F-8CBE-A15AF3B7F65B}"/>
                </a:ext>
              </a:extLst>
            </p:cNvPr>
            <p:cNvSpPr/>
            <p:nvPr userDrawn="1"/>
          </p:nvSpPr>
          <p:spPr>
            <a:xfrm flipH="1">
              <a:off x="9357360" y="1074420"/>
              <a:ext cx="541020" cy="5410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26B1225-C7BD-4380-9E39-FB520E27E115}"/>
                </a:ext>
              </a:extLst>
            </p:cNvPr>
            <p:cNvSpPr/>
            <p:nvPr userDrawn="1"/>
          </p:nvSpPr>
          <p:spPr>
            <a:xfrm flipH="1">
              <a:off x="11597640" y="1531620"/>
              <a:ext cx="205740" cy="205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7CBC833-795E-4AA1-A71A-D75DFE2510EA}"/>
                </a:ext>
              </a:extLst>
            </p:cNvPr>
            <p:cNvSpPr/>
            <p:nvPr userDrawn="1"/>
          </p:nvSpPr>
          <p:spPr>
            <a:xfrm flipH="1">
              <a:off x="10767060" y="2042160"/>
              <a:ext cx="1036320" cy="1036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BE7FC29-1E1A-4533-AECD-ACC6FE434A17}"/>
                </a:ext>
              </a:extLst>
            </p:cNvPr>
            <p:cNvSpPr/>
            <p:nvPr userDrawn="1"/>
          </p:nvSpPr>
          <p:spPr>
            <a:xfrm flipH="1">
              <a:off x="9761220" y="2811780"/>
              <a:ext cx="365760" cy="365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D2F87F3-64C0-4EEB-AEAD-D0F582C93C6F}"/>
                </a:ext>
              </a:extLst>
            </p:cNvPr>
            <p:cNvSpPr/>
            <p:nvPr userDrawn="1"/>
          </p:nvSpPr>
          <p:spPr>
            <a:xfrm flipH="1">
              <a:off x="8702040" y="4000500"/>
              <a:ext cx="792480" cy="792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3561F96-C1B2-4D1A-AA37-B2186BB86BF0}"/>
                </a:ext>
              </a:extLst>
            </p:cNvPr>
            <p:cNvSpPr/>
            <p:nvPr userDrawn="1"/>
          </p:nvSpPr>
          <p:spPr>
            <a:xfrm flipH="1">
              <a:off x="11498580" y="3733800"/>
              <a:ext cx="647700" cy="1036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F1D53BD-F0ED-4511-A053-DC01B66D34D4}"/>
                </a:ext>
              </a:extLst>
            </p:cNvPr>
            <p:cNvSpPr/>
            <p:nvPr userDrawn="1"/>
          </p:nvSpPr>
          <p:spPr>
            <a:xfrm flipH="1">
              <a:off x="11864340" y="4290060"/>
              <a:ext cx="205740" cy="205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F992D04-D158-490E-9F9D-AA3758A6AFF8}"/>
                </a:ext>
              </a:extLst>
            </p:cNvPr>
            <p:cNvSpPr/>
            <p:nvPr userDrawn="1"/>
          </p:nvSpPr>
          <p:spPr>
            <a:xfrm flipH="1">
              <a:off x="11231880" y="5402580"/>
              <a:ext cx="914400" cy="14554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CF47AEB-75C4-4191-AF29-E1A7E4564252}"/>
                </a:ext>
              </a:extLst>
            </p:cNvPr>
            <p:cNvSpPr/>
            <p:nvPr userDrawn="1"/>
          </p:nvSpPr>
          <p:spPr>
            <a:xfrm flipH="1">
              <a:off x="10949940" y="6080760"/>
              <a:ext cx="548640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6BA2D9D-AFF0-435F-A7CF-FFED4D1EE700}"/>
                </a:ext>
              </a:extLst>
            </p:cNvPr>
            <p:cNvSpPr/>
            <p:nvPr userDrawn="1"/>
          </p:nvSpPr>
          <p:spPr>
            <a:xfrm flipH="1">
              <a:off x="10126980" y="5730240"/>
              <a:ext cx="220980" cy="220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7A15831-BD73-4872-8630-1E999091C9EA}"/>
                </a:ext>
              </a:extLst>
            </p:cNvPr>
            <p:cNvSpPr/>
            <p:nvPr userDrawn="1"/>
          </p:nvSpPr>
          <p:spPr>
            <a:xfrm flipH="1">
              <a:off x="9822180" y="4419600"/>
              <a:ext cx="160020" cy="1600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C03ADCA-0E02-476B-915F-48A87F01E3A4}"/>
                </a:ext>
              </a:extLst>
            </p:cNvPr>
            <p:cNvSpPr/>
            <p:nvPr userDrawn="1"/>
          </p:nvSpPr>
          <p:spPr>
            <a:xfrm flipH="1">
              <a:off x="8511540" y="5730240"/>
              <a:ext cx="655320" cy="655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E73ED64-2424-477C-AAF2-D071C2E0FBD0}"/>
                </a:ext>
              </a:extLst>
            </p:cNvPr>
            <p:cNvSpPr/>
            <p:nvPr userDrawn="1"/>
          </p:nvSpPr>
          <p:spPr>
            <a:xfrm flipH="1">
              <a:off x="8305800" y="5402580"/>
              <a:ext cx="396240" cy="3962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78DE325-9891-4EED-AC95-F8EC7184DB8E}"/>
                </a:ext>
              </a:extLst>
            </p:cNvPr>
            <p:cNvSpPr/>
            <p:nvPr userDrawn="1"/>
          </p:nvSpPr>
          <p:spPr>
            <a:xfrm flipH="1">
              <a:off x="7680960" y="4495800"/>
              <a:ext cx="297180" cy="2971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C9005C1-DE3D-49AE-8274-FCCA19547733}"/>
                </a:ext>
              </a:extLst>
            </p:cNvPr>
            <p:cNvSpPr/>
            <p:nvPr userDrawn="1"/>
          </p:nvSpPr>
          <p:spPr>
            <a:xfrm flipH="1">
              <a:off x="7322820" y="5135880"/>
              <a:ext cx="106680" cy="106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3A58BED-EE65-4A33-BCE9-1F46A2628C72}"/>
                </a:ext>
              </a:extLst>
            </p:cNvPr>
            <p:cNvSpPr/>
            <p:nvPr userDrawn="1"/>
          </p:nvSpPr>
          <p:spPr>
            <a:xfrm flipH="1">
              <a:off x="8488680" y="2377440"/>
              <a:ext cx="480060" cy="4800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F9C5A89-0DE2-4906-8AAF-5C16FFD3DEA0}"/>
                </a:ext>
              </a:extLst>
            </p:cNvPr>
            <p:cNvSpPr/>
            <p:nvPr userDrawn="1"/>
          </p:nvSpPr>
          <p:spPr>
            <a:xfrm flipH="1">
              <a:off x="9144000" y="2247900"/>
              <a:ext cx="129540" cy="129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7B04427-9D0A-42AF-A2A8-91DF8A26F0E9}"/>
                </a:ext>
              </a:extLst>
            </p:cNvPr>
            <p:cNvSpPr/>
            <p:nvPr userDrawn="1"/>
          </p:nvSpPr>
          <p:spPr>
            <a:xfrm flipH="1">
              <a:off x="5875020" y="0"/>
              <a:ext cx="1615440" cy="1173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8E31674-88F1-4BF5-9453-F03306944D0E}"/>
                </a:ext>
              </a:extLst>
            </p:cNvPr>
            <p:cNvSpPr/>
            <p:nvPr userDrawn="1"/>
          </p:nvSpPr>
          <p:spPr>
            <a:xfrm flipH="1">
              <a:off x="6713220" y="2644140"/>
              <a:ext cx="4572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7A0EE49-A8D7-49FD-9F9A-D99C5F338C44}"/>
                </a:ext>
              </a:extLst>
            </p:cNvPr>
            <p:cNvSpPr/>
            <p:nvPr userDrawn="1"/>
          </p:nvSpPr>
          <p:spPr>
            <a:xfrm flipH="1">
              <a:off x="7459980" y="3299460"/>
              <a:ext cx="129540" cy="129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1101EB2D-0200-45FD-852B-3B411F397AA6}"/>
                </a:ext>
              </a:extLst>
            </p:cNvPr>
            <p:cNvSpPr/>
            <p:nvPr userDrawn="1"/>
          </p:nvSpPr>
          <p:spPr>
            <a:xfrm flipH="1">
              <a:off x="6804660" y="4693920"/>
              <a:ext cx="4572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EF76C33-E663-44E9-8342-4414E0A75E92}"/>
                </a:ext>
              </a:extLst>
            </p:cNvPr>
            <p:cNvSpPr/>
            <p:nvPr userDrawn="1"/>
          </p:nvSpPr>
          <p:spPr>
            <a:xfrm flipH="1">
              <a:off x="3832860" y="822960"/>
              <a:ext cx="1074420" cy="10744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945BDF6-904E-458F-90F7-FB2AC5A00856}"/>
                </a:ext>
              </a:extLst>
            </p:cNvPr>
            <p:cNvSpPr/>
            <p:nvPr userDrawn="1"/>
          </p:nvSpPr>
          <p:spPr>
            <a:xfrm flipH="1">
              <a:off x="4617720" y="640080"/>
              <a:ext cx="533400" cy="533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8588AC7-EA08-4645-9A9D-74EC4FC0A374}"/>
                </a:ext>
              </a:extLst>
            </p:cNvPr>
            <p:cNvSpPr/>
            <p:nvPr userDrawn="1"/>
          </p:nvSpPr>
          <p:spPr>
            <a:xfrm flipH="1">
              <a:off x="632460" y="541020"/>
              <a:ext cx="281940" cy="2819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C2D40C4-F392-42F6-A543-9A4D553B330C}"/>
                </a:ext>
              </a:extLst>
            </p:cNvPr>
            <p:cNvSpPr/>
            <p:nvPr userDrawn="1"/>
          </p:nvSpPr>
          <p:spPr>
            <a:xfrm flipH="1">
              <a:off x="0" y="1615440"/>
              <a:ext cx="213360" cy="2133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7FF8E91-2297-4BC9-8102-4BB9A6928DF0}"/>
                </a:ext>
              </a:extLst>
            </p:cNvPr>
            <p:cNvSpPr/>
            <p:nvPr userDrawn="1"/>
          </p:nvSpPr>
          <p:spPr>
            <a:xfrm flipH="1">
              <a:off x="3726180" y="2148840"/>
              <a:ext cx="777240" cy="7772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871859F-9566-4949-B142-69A2F0629770}"/>
                </a:ext>
              </a:extLst>
            </p:cNvPr>
            <p:cNvSpPr/>
            <p:nvPr userDrawn="1"/>
          </p:nvSpPr>
          <p:spPr>
            <a:xfrm flipH="1">
              <a:off x="2362200" y="1173480"/>
              <a:ext cx="975360" cy="9753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E8DB333-E379-4DA1-B7D9-8D722462C963}"/>
                </a:ext>
              </a:extLst>
            </p:cNvPr>
            <p:cNvSpPr/>
            <p:nvPr userDrawn="1"/>
          </p:nvSpPr>
          <p:spPr>
            <a:xfrm flipH="1">
              <a:off x="2484120" y="2987040"/>
              <a:ext cx="3048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43062994-A9C1-4E2D-ABA2-265B288EC956}"/>
                </a:ext>
              </a:extLst>
            </p:cNvPr>
            <p:cNvSpPr/>
            <p:nvPr userDrawn="1"/>
          </p:nvSpPr>
          <p:spPr>
            <a:xfrm flipH="1">
              <a:off x="3154680" y="3101340"/>
              <a:ext cx="4572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B511E3D6-A1E6-4310-A998-3A5F88006E24}"/>
                </a:ext>
              </a:extLst>
            </p:cNvPr>
            <p:cNvSpPr/>
            <p:nvPr userDrawn="1"/>
          </p:nvSpPr>
          <p:spPr>
            <a:xfrm flipH="1">
              <a:off x="3611880" y="3558540"/>
              <a:ext cx="228600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A7A9914-7C10-4804-A171-2A292E1B2998}"/>
                </a:ext>
              </a:extLst>
            </p:cNvPr>
            <p:cNvSpPr/>
            <p:nvPr userDrawn="1"/>
          </p:nvSpPr>
          <p:spPr>
            <a:xfrm flipH="1">
              <a:off x="213360" y="6207760"/>
              <a:ext cx="548640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71861E3-626A-47C6-A977-FC793F570C84}"/>
                </a:ext>
              </a:extLst>
            </p:cNvPr>
            <p:cNvSpPr/>
            <p:nvPr userDrawn="1"/>
          </p:nvSpPr>
          <p:spPr>
            <a:xfrm flipH="1">
              <a:off x="5882640" y="5798820"/>
              <a:ext cx="830580" cy="8305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D3975712-13F4-4EA9-BD29-DB0062B73A20}"/>
                </a:ext>
              </a:extLst>
            </p:cNvPr>
            <p:cNvSpPr/>
            <p:nvPr userDrawn="1"/>
          </p:nvSpPr>
          <p:spPr>
            <a:xfrm flipH="1">
              <a:off x="2100580" y="6080760"/>
              <a:ext cx="1384300" cy="7772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6B2AA426-FB2A-4CA5-BA68-0A645B6FD27D}"/>
                </a:ext>
              </a:extLst>
            </p:cNvPr>
            <p:cNvSpPr/>
            <p:nvPr userDrawn="1"/>
          </p:nvSpPr>
          <p:spPr>
            <a:xfrm flipH="1">
              <a:off x="3611880" y="4579620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3C53CEC-6086-48AA-865B-6F94F9F3D75B}"/>
                </a:ext>
              </a:extLst>
            </p:cNvPr>
            <p:cNvSpPr/>
            <p:nvPr userDrawn="1"/>
          </p:nvSpPr>
          <p:spPr>
            <a:xfrm flipH="1">
              <a:off x="243840" y="4290060"/>
              <a:ext cx="167640" cy="167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8CB322-52C5-4D2A-8B17-B335AECB60B7}"/>
              </a:ext>
            </a:extLst>
          </p:cNvPr>
          <p:cNvGrpSpPr/>
          <p:nvPr userDrawn="1"/>
        </p:nvGrpSpPr>
        <p:grpSpPr>
          <a:xfrm>
            <a:off x="-1367262" y="26875"/>
            <a:ext cx="12146280" cy="6990928"/>
            <a:chOff x="0" y="0"/>
            <a:chExt cx="12146280" cy="6858000"/>
          </a:xfrm>
          <a:gradFill>
            <a:gsLst>
              <a:gs pos="0">
                <a:schemeClr val="tx1">
                  <a:alpha val="8000"/>
                </a:schemeClr>
              </a:gs>
              <a:gs pos="43000">
                <a:schemeClr val="tx2">
                  <a:lumMod val="85000"/>
                  <a:alpha val="6000"/>
                </a:schemeClr>
              </a:gs>
            </a:gsLst>
            <a:lin ang="2700000" scaled="0"/>
          </a:gra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41CB8E0-F520-493D-AF29-C705E61E523C}"/>
                </a:ext>
              </a:extLst>
            </p:cNvPr>
            <p:cNvSpPr/>
            <p:nvPr userDrawn="1"/>
          </p:nvSpPr>
          <p:spPr>
            <a:xfrm flipH="1">
              <a:off x="11391900" y="0"/>
              <a:ext cx="754380" cy="1310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7AE28CC-D5C2-4F7C-BE64-3B0BF7C1413B}"/>
                </a:ext>
              </a:extLst>
            </p:cNvPr>
            <p:cNvSpPr/>
            <p:nvPr userDrawn="1"/>
          </p:nvSpPr>
          <p:spPr>
            <a:xfrm flipH="1">
              <a:off x="11231880" y="640080"/>
              <a:ext cx="403860" cy="403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6C7E577-165F-4C1B-8E47-ED2082A2A668}"/>
                </a:ext>
              </a:extLst>
            </p:cNvPr>
            <p:cNvSpPr/>
            <p:nvPr userDrawn="1"/>
          </p:nvSpPr>
          <p:spPr>
            <a:xfrm flipH="1">
              <a:off x="9494520" y="541020"/>
              <a:ext cx="632460" cy="6324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EF1B062-2667-49F2-B1C6-07D32094DE25}"/>
                </a:ext>
              </a:extLst>
            </p:cNvPr>
            <p:cNvSpPr/>
            <p:nvPr userDrawn="1"/>
          </p:nvSpPr>
          <p:spPr>
            <a:xfrm flipH="1">
              <a:off x="9357360" y="1074420"/>
              <a:ext cx="541020" cy="5410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DECA7F0-32FE-44A9-8FDE-7A88797F2A27}"/>
                </a:ext>
              </a:extLst>
            </p:cNvPr>
            <p:cNvSpPr/>
            <p:nvPr userDrawn="1"/>
          </p:nvSpPr>
          <p:spPr>
            <a:xfrm flipH="1">
              <a:off x="11597640" y="1531620"/>
              <a:ext cx="205740" cy="205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4F368E8-C550-44A3-9188-B2BA783F30C4}"/>
                </a:ext>
              </a:extLst>
            </p:cNvPr>
            <p:cNvSpPr/>
            <p:nvPr userDrawn="1"/>
          </p:nvSpPr>
          <p:spPr>
            <a:xfrm flipH="1">
              <a:off x="10767060" y="2042160"/>
              <a:ext cx="1036320" cy="1036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0D7D422-A66E-4B5C-AA6C-97F2497E420F}"/>
                </a:ext>
              </a:extLst>
            </p:cNvPr>
            <p:cNvSpPr/>
            <p:nvPr userDrawn="1"/>
          </p:nvSpPr>
          <p:spPr>
            <a:xfrm flipH="1">
              <a:off x="9761220" y="2811780"/>
              <a:ext cx="365760" cy="365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E4A6A2D-DEE7-4CBB-AAC7-DE5C3AAA4C33}"/>
                </a:ext>
              </a:extLst>
            </p:cNvPr>
            <p:cNvSpPr/>
            <p:nvPr userDrawn="1"/>
          </p:nvSpPr>
          <p:spPr>
            <a:xfrm flipH="1">
              <a:off x="8702040" y="4000500"/>
              <a:ext cx="792480" cy="792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B707812-DA71-4FC0-A3CA-5EAC896E201A}"/>
                </a:ext>
              </a:extLst>
            </p:cNvPr>
            <p:cNvSpPr/>
            <p:nvPr userDrawn="1"/>
          </p:nvSpPr>
          <p:spPr>
            <a:xfrm flipH="1">
              <a:off x="11498580" y="3733800"/>
              <a:ext cx="647700" cy="1036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D813E79-C16E-4C23-96FF-666C352B2B83}"/>
                </a:ext>
              </a:extLst>
            </p:cNvPr>
            <p:cNvSpPr/>
            <p:nvPr userDrawn="1"/>
          </p:nvSpPr>
          <p:spPr>
            <a:xfrm flipH="1">
              <a:off x="11864340" y="4290060"/>
              <a:ext cx="205740" cy="205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A912B13-273A-4684-B639-5B57737EEACD}"/>
                </a:ext>
              </a:extLst>
            </p:cNvPr>
            <p:cNvSpPr/>
            <p:nvPr userDrawn="1"/>
          </p:nvSpPr>
          <p:spPr>
            <a:xfrm flipH="1">
              <a:off x="11231880" y="5402580"/>
              <a:ext cx="914400" cy="14554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319E613-313E-4276-9FA7-FED0573C3BED}"/>
                </a:ext>
              </a:extLst>
            </p:cNvPr>
            <p:cNvSpPr/>
            <p:nvPr userDrawn="1"/>
          </p:nvSpPr>
          <p:spPr>
            <a:xfrm flipH="1">
              <a:off x="10949940" y="6080760"/>
              <a:ext cx="548640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D3CEC17-1F5F-432D-86F0-87F2ED3A443F}"/>
                </a:ext>
              </a:extLst>
            </p:cNvPr>
            <p:cNvSpPr/>
            <p:nvPr userDrawn="1"/>
          </p:nvSpPr>
          <p:spPr>
            <a:xfrm flipH="1">
              <a:off x="10126980" y="5730240"/>
              <a:ext cx="220980" cy="220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058A73F-C364-4E8B-9316-15D1B3B38AB7}"/>
                </a:ext>
              </a:extLst>
            </p:cNvPr>
            <p:cNvSpPr/>
            <p:nvPr userDrawn="1"/>
          </p:nvSpPr>
          <p:spPr>
            <a:xfrm flipH="1">
              <a:off x="9822180" y="4419600"/>
              <a:ext cx="160020" cy="1600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24E905D-A5C0-422F-BBD2-8614F74D03CF}"/>
                </a:ext>
              </a:extLst>
            </p:cNvPr>
            <p:cNvSpPr/>
            <p:nvPr userDrawn="1"/>
          </p:nvSpPr>
          <p:spPr>
            <a:xfrm flipH="1">
              <a:off x="8511540" y="5730240"/>
              <a:ext cx="655320" cy="655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A5144E9-95F1-44D0-A3A6-797346A1A3CA}"/>
                </a:ext>
              </a:extLst>
            </p:cNvPr>
            <p:cNvSpPr/>
            <p:nvPr userDrawn="1"/>
          </p:nvSpPr>
          <p:spPr>
            <a:xfrm flipH="1">
              <a:off x="8305800" y="5402580"/>
              <a:ext cx="396240" cy="3962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0120846-C5B3-4407-8672-E3CAC6AA5B3A}"/>
                </a:ext>
              </a:extLst>
            </p:cNvPr>
            <p:cNvSpPr/>
            <p:nvPr userDrawn="1"/>
          </p:nvSpPr>
          <p:spPr>
            <a:xfrm flipH="1">
              <a:off x="7680960" y="4495800"/>
              <a:ext cx="297180" cy="2971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890FAAF-F433-4811-91DF-B78E3D93A8B4}"/>
                </a:ext>
              </a:extLst>
            </p:cNvPr>
            <p:cNvSpPr/>
            <p:nvPr userDrawn="1"/>
          </p:nvSpPr>
          <p:spPr>
            <a:xfrm flipH="1">
              <a:off x="7322820" y="5135880"/>
              <a:ext cx="106680" cy="106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19F70D-D4E6-47A6-9C81-B7C590D1D877}"/>
                </a:ext>
              </a:extLst>
            </p:cNvPr>
            <p:cNvSpPr/>
            <p:nvPr userDrawn="1"/>
          </p:nvSpPr>
          <p:spPr>
            <a:xfrm flipH="1">
              <a:off x="8488680" y="2377440"/>
              <a:ext cx="480060" cy="4800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3F27BE6-B668-4CE4-87ED-C47C16DD426B}"/>
                </a:ext>
              </a:extLst>
            </p:cNvPr>
            <p:cNvSpPr/>
            <p:nvPr userDrawn="1"/>
          </p:nvSpPr>
          <p:spPr>
            <a:xfrm flipH="1">
              <a:off x="9144000" y="2247900"/>
              <a:ext cx="129540" cy="129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39D9577-5F30-48D1-A82C-035F55AEDEBE}"/>
                </a:ext>
              </a:extLst>
            </p:cNvPr>
            <p:cNvSpPr/>
            <p:nvPr userDrawn="1"/>
          </p:nvSpPr>
          <p:spPr>
            <a:xfrm flipH="1">
              <a:off x="5875020" y="0"/>
              <a:ext cx="1615440" cy="1173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647597F-6F14-441E-ACFF-92E48C59BE2B}"/>
                </a:ext>
              </a:extLst>
            </p:cNvPr>
            <p:cNvSpPr/>
            <p:nvPr userDrawn="1"/>
          </p:nvSpPr>
          <p:spPr>
            <a:xfrm flipH="1">
              <a:off x="6713220" y="2644140"/>
              <a:ext cx="4572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89613D7-2C63-4F93-B09D-4871048E547F}"/>
                </a:ext>
              </a:extLst>
            </p:cNvPr>
            <p:cNvSpPr/>
            <p:nvPr userDrawn="1"/>
          </p:nvSpPr>
          <p:spPr>
            <a:xfrm flipH="1">
              <a:off x="7459980" y="3299460"/>
              <a:ext cx="129540" cy="129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B9D9C62-60C2-4E45-BB78-C447F87E5D3F}"/>
                </a:ext>
              </a:extLst>
            </p:cNvPr>
            <p:cNvSpPr/>
            <p:nvPr userDrawn="1"/>
          </p:nvSpPr>
          <p:spPr>
            <a:xfrm flipH="1">
              <a:off x="6804660" y="4693920"/>
              <a:ext cx="4572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43AE229-B7B4-424E-BF3B-0181B3173ADE}"/>
                </a:ext>
              </a:extLst>
            </p:cNvPr>
            <p:cNvSpPr/>
            <p:nvPr userDrawn="1"/>
          </p:nvSpPr>
          <p:spPr>
            <a:xfrm flipH="1">
              <a:off x="3832860" y="822960"/>
              <a:ext cx="1074420" cy="10744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7B4D93F-A441-442B-9D2E-AB09CAC9BFE2}"/>
                </a:ext>
              </a:extLst>
            </p:cNvPr>
            <p:cNvSpPr/>
            <p:nvPr userDrawn="1"/>
          </p:nvSpPr>
          <p:spPr>
            <a:xfrm flipH="1">
              <a:off x="4617720" y="640080"/>
              <a:ext cx="533400" cy="533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9B73958-7531-4ED6-8902-85F7853D6678}"/>
                </a:ext>
              </a:extLst>
            </p:cNvPr>
            <p:cNvSpPr/>
            <p:nvPr userDrawn="1"/>
          </p:nvSpPr>
          <p:spPr>
            <a:xfrm flipH="1">
              <a:off x="632460" y="541020"/>
              <a:ext cx="281940" cy="2819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7E929DC-D289-4AD0-9DF1-73551119F0F2}"/>
                </a:ext>
              </a:extLst>
            </p:cNvPr>
            <p:cNvSpPr/>
            <p:nvPr userDrawn="1"/>
          </p:nvSpPr>
          <p:spPr>
            <a:xfrm flipH="1">
              <a:off x="0" y="1615440"/>
              <a:ext cx="213360" cy="2133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F695E8F-CD29-48F6-B75B-E577FF3A5D0A}"/>
                </a:ext>
              </a:extLst>
            </p:cNvPr>
            <p:cNvSpPr/>
            <p:nvPr userDrawn="1"/>
          </p:nvSpPr>
          <p:spPr>
            <a:xfrm flipH="1">
              <a:off x="3726180" y="2148840"/>
              <a:ext cx="777240" cy="7772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A287335-F93A-45E7-8C20-09B8A519C488}"/>
                </a:ext>
              </a:extLst>
            </p:cNvPr>
            <p:cNvSpPr/>
            <p:nvPr userDrawn="1"/>
          </p:nvSpPr>
          <p:spPr>
            <a:xfrm flipH="1">
              <a:off x="2362200" y="1173480"/>
              <a:ext cx="975360" cy="9753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F37764B-1D39-45E2-9DE9-0F80DE6A4984}"/>
                </a:ext>
              </a:extLst>
            </p:cNvPr>
            <p:cNvSpPr/>
            <p:nvPr userDrawn="1"/>
          </p:nvSpPr>
          <p:spPr>
            <a:xfrm flipH="1">
              <a:off x="2484120" y="2987040"/>
              <a:ext cx="3048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7668F67-1427-41B0-8072-DD3681280415}"/>
                </a:ext>
              </a:extLst>
            </p:cNvPr>
            <p:cNvSpPr/>
            <p:nvPr userDrawn="1"/>
          </p:nvSpPr>
          <p:spPr>
            <a:xfrm flipH="1">
              <a:off x="3154680" y="3101340"/>
              <a:ext cx="4572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16E57E9-A52B-476D-AA41-687B8B87CC4E}"/>
                </a:ext>
              </a:extLst>
            </p:cNvPr>
            <p:cNvSpPr/>
            <p:nvPr userDrawn="1"/>
          </p:nvSpPr>
          <p:spPr>
            <a:xfrm flipH="1">
              <a:off x="3611880" y="3558540"/>
              <a:ext cx="228600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494FF00-E0B1-43B5-8C69-617380B7AB20}"/>
                </a:ext>
              </a:extLst>
            </p:cNvPr>
            <p:cNvSpPr/>
            <p:nvPr userDrawn="1"/>
          </p:nvSpPr>
          <p:spPr>
            <a:xfrm flipH="1">
              <a:off x="213360" y="6207760"/>
              <a:ext cx="548640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02EF995-139F-42AF-9ECC-9AA15B17D2D9}"/>
                </a:ext>
              </a:extLst>
            </p:cNvPr>
            <p:cNvSpPr/>
            <p:nvPr userDrawn="1"/>
          </p:nvSpPr>
          <p:spPr>
            <a:xfrm flipH="1">
              <a:off x="5882640" y="5798820"/>
              <a:ext cx="830580" cy="8305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C70F8DF-4589-47AB-A2B7-786CBABBA8DC}"/>
                </a:ext>
              </a:extLst>
            </p:cNvPr>
            <p:cNvSpPr/>
            <p:nvPr userDrawn="1"/>
          </p:nvSpPr>
          <p:spPr>
            <a:xfrm flipH="1">
              <a:off x="2100580" y="6080760"/>
              <a:ext cx="1384300" cy="7772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9334E6F-D922-40EC-BDBB-3C8BEE01DC4A}"/>
                </a:ext>
              </a:extLst>
            </p:cNvPr>
            <p:cNvSpPr/>
            <p:nvPr userDrawn="1"/>
          </p:nvSpPr>
          <p:spPr>
            <a:xfrm flipH="1">
              <a:off x="3611880" y="4579620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A9C9453-526B-4CD4-8FD5-22741CB81F90}"/>
                </a:ext>
              </a:extLst>
            </p:cNvPr>
            <p:cNvSpPr/>
            <p:nvPr userDrawn="1"/>
          </p:nvSpPr>
          <p:spPr>
            <a:xfrm flipH="1">
              <a:off x="243840" y="4290060"/>
              <a:ext cx="167640" cy="167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FA79AD-8981-4F51-8CC1-43C885681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922" y="1776845"/>
            <a:ext cx="10557387" cy="3304310"/>
          </a:xfrm>
        </p:spPr>
        <p:txBody>
          <a:bodyPr>
            <a:normAutofit/>
          </a:bodyPr>
          <a:lstStyle>
            <a:lvl1pPr algn="ctr">
              <a:defRPr lang="en-US" sz="4400" kern="1200" dirty="0">
                <a:solidFill>
                  <a:srgbClr val="002060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2925B0-C1CD-407C-80C4-CCD04393A4CC}"/>
              </a:ext>
            </a:extLst>
          </p:cNvPr>
          <p:cNvSpPr/>
          <p:nvPr userDrawn="1"/>
        </p:nvSpPr>
        <p:spPr>
          <a:xfrm flipV="1">
            <a:off x="11734800" y="6401381"/>
            <a:ext cx="457200" cy="457200"/>
          </a:xfrm>
          <a:prstGeom prst="rect">
            <a:avLst/>
          </a:prstGeom>
          <a:solidFill>
            <a:srgbClr val="0068B5"/>
          </a:solidFill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8255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One Display Regular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63BFEF-4428-4D50-97E2-D6A471BE7602}"/>
              </a:ext>
            </a:extLst>
          </p:cNvPr>
          <p:cNvSpPr/>
          <p:nvPr userDrawn="1"/>
        </p:nvSpPr>
        <p:spPr>
          <a:xfrm>
            <a:off x="0" y="6401381"/>
            <a:ext cx="11734800" cy="457200"/>
          </a:xfrm>
          <a:prstGeom prst="rect">
            <a:avLst/>
          </a:prstGeom>
          <a:solidFill>
            <a:srgbClr val="00185F"/>
          </a:solidFill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8255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One Display Regular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CF4B62-E6AE-4D14-B2D2-1D71F03A54F3}"/>
              </a:ext>
            </a:extLst>
          </p:cNvPr>
          <p:cNvSpPr txBox="1"/>
          <p:nvPr userDrawn="1"/>
        </p:nvSpPr>
        <p:spPr>
          <a:xfrm>
            <a:off x="11898805" y="6553626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lvl="0" indent="0" algn="ctr" defTabSz="2438338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73DA-0149-4325-A7B8-AE29BD4BC701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Display Regular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lvl="0" indent="0" algn="ctr" defTabSz="2438338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One Display Regular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146D32-F8BF-4565-8DAB-57D634170525}"/>
              </a:ext>
            </a:extLst>
          </p:cNvPr>
          <p:cNvSpPr/>
          <p:nvPr userDrawn="1"/>
        </p:nvSpPr>
        <p:spPr>
          <a:xfrm>
            <a:off x="0" y="-10303"/>
            <a:ext cx="12192000" cy="457200"/>
          </a:xfrm>
          <a:prstGeom prst="rect">
            <a:avLst/>
          </a:prstGeom>
          <a:solidFill>
            <a:srgbClr val="00185F"/>
          </a:solidFill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8255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One Display Regular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ED7A57F-8478-4C22-A0BE-F9A77E40D596}"/>
              </a:ext>
            </a:extLst>
          </p:cNvPr>
          <p:cNvSpPr/>
          <p:nvPr userDrawn="1"/>
        </p:nvSpPr>
        <p:spPr>
          <a:xfrm rot="16200000">
            <a:off x="-2962596" y="3086364"/>
            <a:ext cx="6380343" cy="457200"/>
          </a:xfrm>
          <a:prstGeom prst="rect">
            <a:avLst/>
          </a:prstGeom>
          <a:solidFill>
            <a:srgbClr val="00185F"/>
          </a:solidFill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8255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One Display Regular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9A21267-ED3B-43CC-82AB-B5F458627A63}"/>
              </a:ext>
            </a:extLst>
          </p:cNvPr>
          <p:cNvSpPr/>
          <p:nvPr userDrawn="1"/>
        </p:nvSpPr>
        <p:spPr>
          <a:xfrm rot="16200000">
            <a:off x="8773016" y="2979981"/>
            <a:ext cx="6380343" cy="457200"/>
          </a:xfrm>
          <a:prstGeom prst="rect">
            <a:avLst/>
          </a:prstGeom>
          <a:solidFill>
            <a:srgbClr val="00185F"/>
          </a:solidFill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8255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One Display Regular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14" name="Picture 113" descr="Logo&#10;&#10;Description automatically generated">
            <a:extLst>
              <a:ext uri="{FF2B5EF4-FFF2-40B4-BE49-F238E27FC236}">
                <a16:creationId xmlns:a16="http://schemas.microsoft.com/office/drawing/2014/main" id="{A1B5440A-AB47-4A06-95A4-18EAB8EFFE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588" y="6529223"/>
            <a:ext cx="1361582" cy="198337"/>
          </a:xfrm>
          <a:prstGeom prst="rect">
            <a:avLst/>
          </a:prstGeom>
        </p:spPr>
      </p:pic>
      <p:sp>
        <p:nvSpPr>
          <p:cNvPr id="115" name="Rectangle 114" descr="department or event name">
            <a:extLst>
              <a:ext uri="{FF2B5EF4-FFF2-40B4-BE49-F238E27FC236}">
                <a16:creationId xmlns:a16="http://schemas.microsoft.com/office/drawing/2014/main" id="{9434B7D8-1FB1-47AC-ADAA-589AE190A4A5}"/>
              </a:ext>
            </a:extLst>
          </p:cNvPr>
          <p:cNvSpPr/>
          <p:nvPr userDrawn="1"/>
        </p:nvSpPr>
        <p:spPr>
          <a:xfrm>
            <a:off x="548612" y="6542413"/>
            <a:ext cx="112059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kern="1200">
                <a:solidFill>
                  <a:schemeClr val="tx1"/>
                </a:solidFill>
                <a:latin typeface="+mn-lt"/>
                <a:ea typeface="Intel Clear" panose="020B0604020203020204" pitchFamily="34" charset="0"/>
                <a:cs typeface="Times New Roman" panose="02020603050405020304" pitchFamily="18" charset="0"/>
              </a:rPr>
              <a:t>     OFFICE OF THE CTO &amp; SOFTWARE AND ADVANCED TECHNOLOGY GROUP                                  </a:t>
            </a:r>
            <a:r>
              <a:rPr lang="en-US" sz="800" b="0">
                <a:solidFill>
                  <a:schemeClr val="tx1"/>
                </a:solidFill>
                <a:latin typeface="+mn-lt"/>
                <a:ea typeface="Intel Clear" panose="020B0604020203020204" pitchFamily="34" charset="0"/>
                <a:cs typeface="Times New Roman" panose="02020603050405020304" pitchFamily="18" charset="0"/>
              </a:rPr>
              <a:t>INTEL CONFIDENTIAL – INTERNAL USE ONLY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FFE6F74-11E0-47E7-AE8D-038F54A05E65}"/>
              </a:ext>
            </a:extLst>
          </p:cNvPr>
          <p:cNvSpPr/>
          <p:nvPr userDrawn="1"/>
        </p:nvSpPr>
        <p:spPr>
          <a:xfrm>
            <a:off x="114084" y="6458331"/>
            <a:ext cx="5050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0" kern="1200">
                <a:solidFill>
                  <a:schemeClr val="accent2">
                    <a:lumMod val="60000"/>
                    <a:lumOff val="40000"/>
                  </a:schemeClr>
                </a:solidFill>
                <a:latin typeface="IntelOne Display Bold" panose="020B0803020203020204" pitchFamily="34" charset="0"/>
                <a:ea typeface="+mn-ea"/>
                <a:cs typeface="+mn-cs"/>
              </a:rPr>
              <a:t>OCTOSATG </a:t>
            </a:r>
            <a:endParaRPr lang="en-US" sz="80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5A1E398-AB02-40F6-B415-A1BAF3D584CD}"/>
              </a:ext>
            </a:extLst>
          </p:cNvPr>
          <p:cNvSpPr/>
          <p:nvPr userDrawn="1"/>
        </p:nvSpPr>
        <p:spPr>
          <a:xfrm>
            <a:off x="178834" y="6446964"/>
            <a:ext cx="354834" cy="354834"/>
          </a:xfrm>
          <a:prstGeom prst="rect">
            <a:avLst/>
          </a:prstGeom>
          <a:noFill/>
          <a:ln w="31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48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F6811E0-242E-4455-9E93-6248E7DEDA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1734800" cy="64007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89740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with Frame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75A302-45A3-481F-BFAB-9A074C3F7794}"/>
              </a:ext>
            </a:extLst>
          </p:cNvPr>
          <p:cNvSpPr/>
          <p:nvPr/>
        </p:nvSpPr>
        <p:spPr>
          <a:xfrm>
            <a:off x="457200" y="464127"/>
            <a:ext cx="11286348" cy="5944838"/>
          </a:xfrm>
          <a:prstGeom prst="rect">
            <a:avLst/>
          </a:prstGeom>
          <a:solidFill>
            <a:srgbClr val="00206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6E49A65-30B2-4D0E-A4FF-3F97881466F3}"/>
              </a:ext>
            </a:extLst>
          </p:cNvPr>
          <p:cNvGrpSpPr/>
          <p:nvPr userDrawn="1"/>
        </p:nvGrpSpPr>
        <p:grpSpPr>
          <a:xfrm>
            <a:off x="1604" y="-39795"/>
            <a:ext cx="12146280" cy="6990928"/>
            <a:chOff x="0" y="0"/>
            <a:chExt cx="12146280" cy="6858000"/>
          </a:xfrm>
          <a:gradFill>
            <a:gsLst>
              <a:gs pos="0">
                <a:schemeClr val="tx1">
                  <a:alpha val="8000"/>
                </a:schemeClr>
              </a:gs>
              <a:gs pos="43000">
                <a:schemeClr val="tx2">
                  <a:lumMod val="85000"/>
                  <a:alpha val="6000"/>
                </a:schemeClr>
              </a:gs>
            </a:gsLst>
            <a:lin ang="2700000" scaled="0"/>
          </a:gra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2B64B32-A214-4FED-8404-05B76345FDBB}"/>
                </a:ext>
              </a:extLst>
            </p:cNvPr>
            <p:cNvSpPr/>
            <p:nvPr userDrawn="1"/>
          </p:nvSpPr>
          <p:spPr>
            <a:xfrm flipH="1">
              <a:off x="11391900" y="0"/>
              <a:ext cx="754380" cy="1310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6976934-ECCD-4EA7-9E2E-74B5493F1522}"/>
                </a:ext>
              </a:extLst>
            </p:cNvPr>
            <p:cNvSpPr/>
            <p:nvPr userDrawn="1"/>
          </p:nvSpPr>
          <p:spPr>
            <a:xfrm flipH="1">
              <a:off x="11231880" y="640080"/>
              <a:ext cx="403860" cy="403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C4F6532-79C4-4A71-81EB-A839A8877E14}"/>
                </a:ext>
              </a:extLst>
            </p:cNvPr>
            <p:cNvSpPr/>
            <p:nvPr userDrawn="1"/>
          </p:nvSpPr>
          <p:spPr>
            <a:xfrm flipH="1">
              <a:off x="9494520" y="541020"/>
              <a:ext cx="632460" cy="6324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B11408-3FA7-49F9-A037-A7BB7A90F560}"/>
                </a:ext>
              </a:extLst>
            </p:cNvPr>
            <p:cNvSpPr/>
            <p:nvPr userDrawn="1"/>
          </p:nvSpPr>
          <p:spPr>
            <a:xfrm flipH="1">
              <a:off x="9357360" y="1074420"/>
              <a:ext cx="541020" cy="5410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1AD77A4-45C0-4326-85E7-EA8865F96D40}"/>
                </a:ext>
              </a:extLst>
            </p:cNvPr>
            <p:cNvSpPr/>
            <p:nvPr userDrawn="1"/>
          </p:nvSpPr>
          <p:spPr>
            <a:xfrm flipH="1">
              <a:off x="11597640" y="1531620"/>
              <a:ext cx="205740" cy="205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EAC9457-1932-4A8B-B076-1D2EFB7CFD21}"/>
                </a:ext>
              </a:extLst>
            </p:cNvPr>
            <p:cNvSpPr/>
            <p:nvPr userDrawn="1"/>
          </p:nvSpPr>
          <p:spPr>
            <a:xfrm flipH="1">
              <a:off x="10767060" y="2042160"/>
              <a:ext cx="1036320" cy="1036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89D5E24-B7B4-49A0-917E-383F22153B0F}"/>
                </a:ext>
              </a:extLst>
            </p:cNvPr>
            <p:cNvSpPr/>
            <p:nvPr userDrawn="1"/>
          </p:nvSpPr>
          <p:spPr>
            <a:xfrm flipH="1">
              <a:off x="9761220" y="2811780"/>
              <a:ext cx="365760" cy="365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A60835C-6F82-4697-85ED-E97FD7CC9065}"/>
                </a:ext>
              </a:extLst>
            </p:cNvPr>
            <p:cNvSpPr/>
            <p:nvPr userDrawn="1"/>
          </p:nvSpPr>
          <p:spPr>
            <a:xfrm flipH="1">
              <a:off x="8702040" y="4000500"/>
              <a:ext cx="792480" cy="792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9C82109-9CB9-46AD-8C76-DE4A119A2E95}"/>
                </a:ext>
              </a:extLst>
            </p:cNvPr>
            <p:cNvSpPr/>
            <p:nvPr userDrawn="1"/>
          </p:nvSpPr>
          <p:spPr>
            <a:xfrm flipH="1">
              <a:off x="11498580" y="3733800"/>
              <a:ext cx="647700" cy="1036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6059F88-0CB2-412D-8FC4-126883BD6633}"/>
                </a:ext>
              </a:extLst>
            </p:cNvPr>
            <p:cNvSpPr/>
            <p:nvPr userDrawn="1"/>
          </p:nvSpPr>
          <p:spPr>
            <a:xfrm flipH="1">
              <a:off x="11864340" y="4290060"/>
              <a:ext cx="205740" cy="205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B92F2BA-6E33-4B80-956D-C65F46AC018A}"/>
                </a:ext>
              </a:extLst>
            </p:cNvPr>
            <p:cNvSpPr/>
            <p:nvPr userDrawn="1"/>
          </p:nvSpPr>
          <p:spPr>
            <a:xfrm flipH="1">
              <a:off x="11231880" y="5402580"/>
              <a:ext cx="914400" cy="14554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3363B6A-EAF0-4B16-A440-4BF9285EB1E6}"/>
                </a:ext>
              </a:extLst>
            </p:cNvPr>
            <p:cNvSpPr/>
            <p:nvPr userDrawn="1"/>
          </p:nvSpPr>
          <p:spPr>
            <a:xfrm flipH="1">
              <a:off x="10949940" y="6080760"/>
              <a:ext cx="548640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16E071B-6D99-42DD-87F2-9E02FACB1968}"/>
                </a:ext>
              </a:extLst>
            </p:cNvPr>
            <p:cNvSpPr/>
            <p:nvPr userDrawn="1"/>
          </p:nvSpPr>
          <p:spPr>
            <a:xfrm flipH="1">
              <a:off x="10126980" y="5730240"/>
              <a:ext cx="220980" cy="220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7C28F67-0E29-413A-A37D-40F76A346EFF}"/>
                </a:ext>
              </a:extLst>
            </p:cNvPr>
            <p:cNvSpPr/>
            <p:nvPr userDrawn="1"/>
          </p:nvSpPr>
          <p:spPr>
            <a:xfrm flipH="1">
              <a:off x="9822180" y="4419600"/>
              <a:ext cx="160020" cy="1600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1599201-D220-4E80-91BA-93C4C0B772C7}"/>
                </a:ext>
              </a:extLst>
            </p:cNvPr>
            <p:cNvSpPr/>
            <p:nvPr userDrawn="1"/>
          </p:nvSpPr>
          <p:spPr>
            <a:xfrm flipH="1">
              <a:off x="8511540" y="5730240"/>
              <a:ext cx="655320" cy="655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F7DFEAB-F30D-4FC7-A313-0B0B6177CAC4}"/>
                </a:ext>
              </a:extLst>
            </p:cNvPr>
            <p:cNvSpPr/>
            <p:nvPr userDrawn="1"/>
          </p:nvSpPr>
          <p:spPr>
            <a:xfrm flipH="1">
              <a:off x="8305800" y="5402580"/>
              <a:ext cx="396240" cy="3962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D20304E-69B4-42C1-8F7A-1B289A3BDEFF}"/>
                </a:ext>
              </a:extLst>
            </p:cNvPr>
            <p:cNvSpPr/>
            <p:nvPr userDrawn="1"/>
          </p:nvSpPr>
          <p:spPr>
            <a:xfrm flipH="1">
              <a:off x="7680960" y="4495800"/>
              <a:ext cx="297180" cy="2971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9E2A64-3627-43B7-A19C-168F8F25A97A}"/>
                </a:ext>
              </a:extLst>
            </p:cNvPr>
            <p:cNvSpPr/>
            <p:nvPr userDrawn="1"/>
          </p:nvSpPr>
          <p:spPr>
            <a:xfrm flipH="1">
              <a:off x="7322820" y="5135880"/>
              <a:ext cx="106680" cy="106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DF5928C-4123-4251-AB2D-55C8CCB9C84E}"/>
                </a:ext>
              </a:extLst>
            </p:cNvPr>
            <p:cNvSpPr/>
            <p:nvPr userDrawn="1"/>
          </p:nvSpPr>
          <p:spPr>
            <a:xfrm flipH="1">
              <a:off x="8488680" y="2377440"/>
              <a:ext cx="480060" cy="4800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4283DF-91CF-444E-BBD0-CFE812A042A8}"/>
                </a:ext>
              </a:extLst>
            </p:cNvPr>
            <p:cNvSpPr/>
            <p:nvPr userDrawn="1"/>
          </p:nvSpPr>
          <p:spPr>
            <a:xfrm flipH="1">
              <a:off x="9144000" y="2247900"/>
              <a:ext cx="129540" cy="129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359C861-C59B-458A-B561-84933D71ECF6}"/>
                </a:ext>
              </a:extLst>
            </p:cNvPr>
            <p:cNvSpPr/>
            <p:nvPr userDrawn="1"/>
          </p:nvSpPr>
          <p:spPr>
            <a:xfrm flipH="1">
              <a:off x="5875020" y="0"/>
              <a:ext cx="1615440" cy="1173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E0AEE16-E9DE-4D24-B3D7-37D96E637EE3}"/>
                </a:ext>
              </a:extLst>
            </p:cNvPr>
            <p:cNvSpPr/>
            <p:nvPr userDrawn="1"/>
          </p:nvSpPr>
          <p:spPr>
            <a:xfrm flipH="1">
              <a:off x="6713220" y="2644140"/>
              <a:ext cx="4572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9F40C61-FA90-4E34-8CEC-189E9B47A628}"/>
                </a:ext>
              </a:extLst>
            </p:cNvPr>
            <p:cNvSpPr/>
            <p:nvPr userDrawn="1"/>
          </p:nvSpPr>
          <p:spPr>
            <a:xfrm flipH="1">
              <a:off x="7459980" y="3299460"/>
              <a:ext cx="129540" cy="129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7CAF46E-0B81-4EEB-AD8F-86954C34B644}"/>
                </a:ext>
              </a:extLst>
            </p:cNvPr>
            <p:cNvSpPr/>
            <p:nvPr userDrawn="1"/>
          </p:nvSpPr>
          <p:spPr>
            <a:xfrm flipH="1">
              <a:off x="6804660" y="4693920"/>
              <a:ext cx="4572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BE1DAAE-7D06-4DD3-9086-B1EAEE16A7E4}"/>
                </a:ext>
              </a:extLst>
            </p:cNvPr>
            <p:cNvSpPr/>
            <p:nvPr userDrawn="1"/>
          </p:nvSpPr>
          <p:spPr>
            <a:xfrm flipH="1">
              <a:off x="3832860" y="822960"/>
              <a:ext cx="1074420" cy="10744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7AA68B7-6178-4C47-B720-823E6C5D79E9}"/>
                </a:ext>
              </a:extLst>
            </p:cNvPr>
            <p:cNvSpPr/>
            <p:nvPr userDrawn="1"/>
          </p:nvSpPr>
          <p:spPr>
            <a:xfrm flipH="1">
              <a:off x="4617720" y="640080"/>
              <a:ext cx="533400" cy="533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ECA0D0A-9150-4687-81A7-6BBB9FF50EE3}"/>
                </a:ext>
              </a:extLst>
            </p:cNvPr>
            <p:cNvSpPr/>
            <p:nvPr userDrawn="1"/>
          </p:nvSpPr>
          <p:spPr>
            <a:xfrm flipH="1">
              <a:off x="632460" y="541020"/>
              <a:ext cx="281940" cy="2819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8E77643-1AF4-4DA4-A89F-066C9277959B}"/>
                </a:ext>
              </a:extLst>
            </p:cNvPr>
            <p:cNvSpPr/>
            <p:nvPr userDrawn="1"/>
          </p:nvSpPr>
          <p:spPr>
            <a:xfrm flipH="1">
              <a:off x="0" y="1615440"/>
              <a:ext cx="213360" cy="2133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F8EF14A-CB23-4EF7-8B73-8F40FC2E2E71}"/>
                </a:ext>
              </a:extLst>
            </p:cNvPr>
            <p:cNvSpPr/>
            <p:nvPr userDrawn="1"/>
          </p:nvSpPr>
          <p:spPr>
            <a:xfrm flipH="1">
              <a:off x="3726180" y="2148840"/>
              <a:ext cx="777240" cy="7772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0F6A234-BCE9-4656-9631-2FEF820AB85F}"/>
                </a:ext>
              </a:extLst>
            </p:cNvPr>
            <p:cNvSpPr/>
            <p:nvPr userDrawn="1"/>
          </p:nvSpPr>
          <p:spPr>
            <a:xfrm flipH="1">
              <a:off x="2362200" y="1173480"/>
              <a:ext cx="975360" cy="9753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3E04FD8-82D0-4E91-9693-CC873BDDBCBC}"/>
                </a:ext>
              </a:extLst>
            </p:cNvPr>
            <p:cNvSpPr/>
            <p:nvPr userDrawn="1"/>
          </p:nvSpPr>
          <p:spPr>
            <a:xfrm flipH="1">
              <a:off x="2484120" y="2987040"/>
              <a:ext cx="3048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26AA4C5-4876-4085-B0CC-FF34FCAA864C}"/>
                </a:ext>
              </a:extLst>
            </p:cNvPr>
            <p:cNvSpPr/>
            <p:nvPr userDrawn="1"/>
          </p:nvSpPr>
          <p:spPr>
            <a:xfrm flipH="1">
              <a:off x="3154680" y="3101340"/>
              <a:ext cx="4572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CF14A9B-2197-431D-A2B6-1D5F03D71685}"/>
                </a:ext>
              </a:extLst>
            </p:cNvPr>
            <p:cNvSpPr/>
            <p:nvPr userDrawn="1"/>
          </p:nvSpPr>
          <p:spPr>
            <a:xfrm flipH="1">
              <a:off x="3611880" y="3558540"/>
              <a:ext cx="228600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C5B4A2-05A2-4784-B6D9-E6B018DFBE77}"/>
                </a:ext>
              </a:extLst>
            </p:cNvPr>
            <p:cNvSpPr/>
            <p:nvPr userDrawn="1"/>
          </p:nvSpPr>
          <p:spPr>
            <a:xfrm flipH="1">
              <a:off x="213360" y="6207760"/>
              <a:ext cx="548640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010623F-E747-4B54-9596-5475691DA80D}"/>
                </a:ext>
              </a:extLst>
            </p:cNvPr>
            <p:cNvSpPr/>
            <p:nvPr userDrawn="1"/>
          </p:nvSpPr>
          <p:spPr>
            <a:xfrm flipH="1">
              <a:off x="5882640" y="5798820"/>
              <a:ext cx="830580" cy="8305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475CA94-B839-4A24-A524-4974FDE527F9}"/>
                </a:ext>
              </a:extLst>
            </p:cNvPr>
            <p:cNvSpPr/>
            <p:nvPr userDrawn="1"/>
          </p:nvSpPr>
          <p:spPr>
            <a:xfrm flipH="1">
              <a:off x="2100580" y="6080760"/>
              <a:ext cx="1384300" cy="7772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741DD50-ABF5-43F5-B255-F1710631D2FA}"/>
                </a:ext>
              </a:extLst>
            </p:cNvPr>
            <p:cNvSpPr/>
            <p:nvPr userDrawn="1"/>
          </p:nvSpPr>
          <p:spPr>
            <a:xfrm flipH="1">
              <a:off x="3611880" y="4579620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7EC6CD0-BD0C-4FD9-8F47-61F58E0D4CF5}"/>
                </a:ext>
              </a:extLst>
            </p:cNvPr>
            <p:cNvSpPr/>
            <p:nvPr userDrawn="1"/>
          </p:nvSpPr>
          <p:spPr>
            <a:xfrm flipH="1">
              <a:off x="243840" y="4290060"/>
              <a:ext cx="167640" cy="167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FA79AD-8981-4F51-8CC1-43C885681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922" y="1776845"/>
            <a:ext cx="10557387" cy="3304310"/>
          </a:xfrm>
        </p:spPr>
        <p:txBody>
          <a:bodyPr>
            <a:normAutofit/>
          </a:bodyPr>
          <a:lstStyle>
            <a:lvl1pPr algn="ctr">
              <a:defRPr lang="en-US" sz="4400" kern="1200" dirty="0">
                <a:solidFill>
                  <a:schemeClr val="tx1"/>
                </a:solidFill>
                <a:latin typeface="IntelOne Text Medium" panose="020B0703020203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40934-41DE-4DCC-B07B-13C84DE6795C}"/>
              </a:ext>
            </a:extLst>
          </p:cNvPr>
          <p:cNvSpPr/>
          <p:nvPr userDrawn="1"/>
        </p:nvSpPr>
        <p:spPr>
          <a:xfrm flipV="1">
            <a:off x="11734800" y="6400800"/>
            <a:ext cx="457200" cy="457200"/>
          </a:xfrm>
          <a:prstGeom prst="rect">
            <a:avLst/>
          </a:prstGeom>
          <a:solidFill>
            <a:srgbClr val="0068B5"/>
          </a:solidFill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8255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One Display Regular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068337-D055-47A0-A0EB-DBAE3C188FF4}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lvl="0" indent="0" algn="ctr" defTabSz="2438338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73DA-0149-4325-A7B8-AE29BD4BC701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Display Regular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lvl="0" indent="0" algn="ctr" defTabSz="2438338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One Display Regular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pic>
        <p:nvPicPr>
          <p:cNvPr id="49" name="Picture 48" descr="Logo&#10;&#10;Description automatically generated">
            <a:extLst>
              <a:ext uri="{FF2B5EF4-FFF2-40B4-BE49-F238E27FC236}">
                <a16:creationId xmlns:a16="http://schemas.microsoft.com/office/drawing/2014/main" id="{B8A03E63-C53D-48B6-91EB-AC3E3E3693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588" y="6529223"/>
            <a:ext cx="1361582" cy="198337"/>
          </a:xfrm>
          <a:prstGeom prst="rect">
            <a:avLst/>
          </a:prstGeom>
        </p:spPr>
      </p:pic>
      <p:sp>
        <p:nvSpPr>
          <p:cNvPr id="50" name="Rectangle 49" descr="department or event name">
            <a:extLst>
              <a:ext uri="{FF2B5EF4-FFF2-40B4-BE49-F238E27FC236}">
                <a16:creationId xmlns:a16="http://schemas.microsoft.com/office/drawing/2014/main" id="{DDB30169-233D-41CE-AF82-15992AA1015A}"/>
              </a:ext>
            </a:extLst>
          </p:cNvPr>
          <p:cNvSpPr/>
          <p:nvPr userDrawn="1"/>
        </p:nvSpPr>
        <p:spPr>
          <a:xfrm>
            <a:off x="548612" y="6542413"/>
            <a:ext cx="112059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kern="1200">
                <a:solidFill>
                  <a:schemeClr val="tx1"/>
                </a:solidFill>
                <a:latin typeface="+mn-lt"/>
                <a:ea typeface="Intel Clear" panose="020B0604020203020204" pitchFamily="34" charset="0"/>
                <a:cs typeface="Times New Roman" panose="02020603050405020304" pitchFamily="18" charset="0"/>
              </a:rPr>
              <a:t>     OFFICE OF THE CTO &amp; SOFTWARE AND ADVANCED TECHNOLOGY GROUP                                  </a:t>
            </a:r>
            <a:r>
              <a:rPr lang="en-US" sz="800" b="0">
                <a:solidFill>
                  <a:schemeClr val="tx1"/>
                </a:solidFill>
                <a:latin typeface="+mn-lt"/>
                <a:ea typeface="Intel Clear" panose="020B0604020203020204" pitchFamily="34" charset="0"/>
                <a:cs typeface="Times New Roman" panose="02020603050405020304" pitchFamily="18" charset="0"/>
              </a:rPr>
              <a:t>INTEL CONFIDENTIAL – INTERNAL USE ONLY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6802121-817F-45DC-8F48-8A2E759995E0}"/>
              </a:ext>
            </a:extLst>
          </p:cNvPr>
          <p:cNvSpPr/>
          <p:nvPr userDrawn="1"/>
        </p:nvSpPr>
        <p:spPr>
          <a:xfrm>
            <a:off x="114084" y="6458331"/>
            <a:ext cx="5050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0" kern="1200">
                <a:solidFill>
                  <a:schemeClr val="accent2">
                    <a:lumMod val="60000"/>
                    <a:lumOff val="40000"/>
                  </a:schemeClr>
                </a:solidFill>
                <a:latin typeface="IntelOne Display Bold" panose="020B0803020203020204" pitchFamily="34" charset="0"/>
                <a:ea typeface="+mn-ea"/>
                <a:cs typeface="+mn-cs"/>
              </a:rPr>
              <a:t>OCTOSATG </a:t>
            </a:r>
            <a:endParaRPr lang="en-US" sz="8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3996C34-B886-4ADD-885F-2B32609FF254}"/>
              </a:ext>
            </a:extLst>
          </p:cNvPr>
          <p:cNvSpPr/>
          <p:nvPr userDrawn="1"/>
        </p:nvSpPr>
        <p:spPr>
          <a:xfrm>
            <a:off x="178834" y="6446964"/>
            <a:ext cx="354834" cy="354834"/>
          </a:xfrm>
          <a:prstGeom prst="rect">
            <a:avLst/>
          </a:prstGeom>
          <a:noFill/>
          <a:ln w="31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84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l Logo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F9F8C41-423D-4DFC-BC9D-065FBBECBC0D}"/>
              </a:ext>
            </a:extLst>
          </p:cNvPr>
          <p:cNvGrpSpPr/>
          <p:nvPr userDrawn="1"/>
        </p:nvGrpSpPr>
        <p:grpSpPr>
          <a:xfrm>
            <a:off x="1604" y="-39795"/>
            <a:ext cx="12146280" cy="6990928"/>
            <a:chOff x="0" y="0"/>
            <a:chExt cx="12146280" cy="6858000"/>
          </a:xfrm>
          <a:gradFill>
            <a:gsLst>
              <a:gs pos="0">
                <a:schemeClr val="tx1">
                  <a:alpha val="8000"/>
                </a:schemeClr>
              </a:gs>
              <a:gs pos="43000">
                <a:schemeClr val="tx2">
                  <a:lumMod val="85000"/>
                  <a:alpha val="6000"/>
                </a:schemeClr>
              </a:gs>
            </a:gsLst>
            <a:lin ang="2700000" scaled="0"/>
          </a:gra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FAEA60-BD13-4383-B2CA-8FDDAD8A90F1}"/>
                </a:ext>
              </a:extLst>
            </p:cNvPr>
            <p:cNvSpPr/>
            <p:nvPr userDrawn="1"/>
          </p:nvSpPr>
          <p:spPr>
            <a:xfrm flipH="1">
              <a:off x="11391900" y="0"/>
              <a:ext cx="754380" cy="1310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68ADCC6-0D70-4B00-8B33-EB3E3D296F46}"/>
                </a:ext>
              </a:extLst>
            </p:cNvPr>
            <p:cNvSpPr/>
            <p:nvPr userDrawn="1"/>
          </p:nvSpPr>
          <p:spPr>
            <a:xfrm flipH="1">
              <a:off x="11231880" y="640080"/>
              <a:ext cx="403860" cy="403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3CFB9A4-146A-4299-8944-8B30AAA885C3}"/>
                </a:ext>
              </a:extLst>
            </p:cNvPr>
            <p:cNvSpPr/>
            <p:nvPr userDrawn="1"/>
          </p:nvSpPr>
          <p:spPr>
            <a:xfrm flipH="1">
              <a:off x="9494520" y="541020"/>
              <a:ext cx="632460" cy="6324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8D60BA1-6774-4545-932F-4781EB027765}"/>
                </a:ext>
              </a:extLst>
            </p:cNvPr>
            <p:cNvSpPr/>
            <p:nvPr userDrawn="1"/>
          </p:nvSpPr>
          <p:spPr>
            <a:xfrm flipH="1">
              <a:off x="9357360" y="1074420"/>
              <a:ext cx="541020" cy="5410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D70A637-9E78-4E23-8B8F-C73DD1FFD12A}"/>
                </a:ext>
              </a:extLst>
            </p:cNvPr>
            <p:cNvSpPr/>
            <p:nvPr userDrawn="1"/>
          </p:nvSpPr>
          <p:spPr>
            <a:xfrm flipH="1">
              <a:off x="11597640" y="1531620"/>
              <a:ext cx="205740" cy="205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492217-FCBB-4D69-98F8-F29668F0A000}"/>
                </a:ext>
              </a:extLst>
            </p:cNvPr>
            <p:cNvSpPr/>
            <p:nvPr userDrawn="1"/>
          </p:nvSpPr>
          <p:spPr>
            <a:xfrm flipH="1">
              <a:off x="10767060" y="2042160"/>
              <a:ext cx="1036320" cy="1036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71865D2-9857-4F54-973F-93A431287D81}"/>
                </a:ext>
              </a:extLst>
            </p:cNvPr>
            <p:cNvSpPr/>
            <p:nvPr userDrawn="1"/>
          </p:nvSpPr>
          <p:spPr>
            <a:xfrm flipH="1">
              <a:off x="9761220" y="2811780"/>
              <a:ext cx="365760" cy="365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7E6DCF-12E1-4163-B995-91FEC083ABDA}"/>
                </a:ext>
              </a:extLst>
            </p:cNvPr>
            <p:cNvSpPr/>
            <p:nvPr userDrawn="1"/>
          </p:nvSpPr>
          <p:spPr>
            <a:xfrm flipH="1">
              <a:off x="8702040" y="4000500"/>
              <a:ext cx="792480" cy="792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D361CE-9CE3-41D8-A720-9D3807E5B05B}"/>
                </a:ext>
              </a:extLst>
            </p:cNvPr>
            <p:cNvSpPr/>
            <p:nvPr userDrawn="1"/>
          </p:nvSpPr>
          <p:spPr>
            <a:xfrm flipH="1">
              <a:off x="11498580" y="3733800"/>
              <a:ext cx="647700" cy="1036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259FA49-051B-4E31-BDEE-A758E8FDA731}"/>
                </a:ext>
              </a:extLst>
            </p:cNvPr>
            <p:cNvSpPr/>
            <p:nvPr userDrawn="1"/>
          </p:nvSpPr>
          <p:spPr>
            <a:xfrm flipH="1">
              <a:off x="11864340" y="4290060"/>
              <a:ext cx="205740" cy="205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6A8314-BED1-43CA-847D-2BBAABC0FD15}"/>
                </a:ext>
              </a:extLst>
            </p:cNvPr>
            <p:cNvSpPr/>
            <p:nvPr userDrawn="1"/>
          </p:nvSpPr>
          <p:spPr>
            <a:xfrm flipH="1">
              <a:off x="11231880" y="5402580"/>
              <a:ext cx="914400" cy="14554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B73B73A-0FE9-44F5-88E0-785BF4CB73DF}"/>
                </a:ext>
              </a:extLst>
            </p:cNvPr>
            <p:cNvSpPr/>
            <p:nvPr userDrawn="1"/>
          </p:nvSpPr>
          <p:spPr>
            <a:xfrm flipH="1">
              <a:off x="10949940" y="6080760"/>
              <a:ext cx="548640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5D174E0-8E78-4B59-9CBA-7B7A2448C2B1}"/>
                </a:ext>
              </a:extLst>
            </p:cNvPr>
            <p:cNvSpPr/>
            <p:nvPr userDrawn="1"/>
          </p:nvSpPr>
          <p:spPr>
            <a:xfrm flipH="1">
              <a:off x="10126980" y="5730240"/>
              <a:ext cx="220980" cy="220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3F67A5A-26EF-454C-BC78-8F731F9B133D}"/>
                </a:ext>
              </a:extLst>
            </p:cNvPr>
            <p:cNvSpPr/>
            <p:nvPr userDrawn="1"/>
          </p:nvSpPr>
          <p:spPr>
            <a:xfrm flipH="1">
              <a:off x="9822180" y="4419600"/>
              <a:ext cx="160020" cy="1600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ADCAB5-2567-46D7-B52E-ED659AAEDB6A}"/>
                </a:ext>
              </a:extLst>
            </p:cNvPr>
            <p:cNvSpPr/>
            <p:nvPr userDrawn="1"/>
          </p:nvSpPr>
          <p:spPr>
            <a:xfrm flipH="1">
              <a:off x="8511540" y="5730240"/>
              <a:ext cx="655320" cy="655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414B50E-CF3B-4A49-BBD0-852DF0730586}"/>
                </a:ext>
              </a:extLst>
            </p:cNvPr>
            <p:cNvSpPr/>
            <p:nvPr userDrawn="1"/>
          </p:nvSpPr>
          <p:spPr>
            <a:xfrm flipH="1">
              <a:off x="8305800" y="5402580"/>
              <a:ext cx="396240" cy="3962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D02FD5A-90C4-4B6D-9DBA-743AFC47A652}"/>
                </a:ext>
              </a:extLst>
            </p:cNvPr>
            <p:cNvSpPr/>
            <p:nvPr userDrawn="1"/>
          </p:nvSpPr>
          <p:spPr>
            <a:xfrm flipH="1">
              <a:off x="7680960" y="4495800"/>
              <a:ext cx="297180" cy="2971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694575C-CC76-4608-9773-46D8E5995508}"/>
                </a:ext>
              </a:extLst>
            </p:cNvPr>
            <p:cNvSpPr/>
            <p:nvPr userDrawn="1"/>
          </p:nvSpPr>
          <p:spPr>
            <a:xfrm flipH="1">
              <a:off x="7322820" y="5135880"/>
              <a:ext cx="106680" cy="106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D6B4B52-BEAA-45B4-A905-6FCB3261ECFD}"/>
                </a:ext>
              </a:extLst>
            </p:cNvPr>
            <p:cNvSpPr/>
            <p:nvPr userDrawn="1"/>
          </p:nvSpPr>
          <p:spPr>
            <a:xfrm flipH="1">
              <a:off x="8488680" y="2377440"/>
              <a:ext cx="480060" cy="4800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6F1AFB6-FEE4-4A93-9241-D793F77D0E63}"/>
                </a:ext>
              </a:extLst>
            </p:cNvPr>
            <p:cNvSpPr/>
            <p:nvPr userDrawn="1"/>
          </p:nvSpPr>
          <p:spPr>
            <a:xfrm flipH="1">
              <a:off x="9144000" y="2247900"/>
              <a:ext cx="129540" cy="129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9A0B40A-CDC8-4BE3-98D0-6B44C2B322AC}"/>
                </a:ext>
              </a:extLst>
            </p:cNvPr>
            <p:cNvSpPr/>
            <p:nvPr userDrawn="1"/>
          </p:nvSpPr>
          <p:spPr>
            <a:xfrm flipH="1">
              <a:off x="5875020" y="0"/>
              <a:ext cx="1615440" cy="1173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37E5C-2C87-4D94-A57D-D65F64F209C5}"/>
                </a:ext>
              </a:extLst>
            </p:cNvPr>
            <p:cNvSpPr/>
            <p:nvPr userDrawn="1"/>
          </p:nvSpPr>
          <p:spPr>
            <a:xfrm flipH="1">
              <a:off x="6713220" y="2644140"/>
              <a:ext cx="4572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A9F0BD1-EB00-4722-8FA5-1FCE2C366CFE}"/>
                </a:ext>
              </a:extLst>
            </p:cNvPr>
            <p:cNvSpPr/>
            <p:nvPr userDrawn="1"/>
          </p:nvSpPr>
          <p:spPr>
            <a:xfrm flipH="1">
              <a:off x="7459980" y="3299460"/>
              <a:ext cx="129540" cy="129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B96EBDD-C819-4E30-A730-8749088F714F}"/>
                </a:ext>
              </a:extLst>
            </p:cNvPr>
            <p:cNvSpPr/>
            <p:nvPr userDrawn="1"/>
          </p:nvSpPr>
          <p:spPr>
            <a:xfrm flipH="1">
              <a:off x="6804660" y="4693920"/>
              <a:ext cx="4572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3306823-34B3-4034-99F0-98D8D680C26E}"/>
                </a:ext>
              </a:extLst>
            </p:cNvPr>
            <p:cNvSpPr/>
            <p:nvPr userDrawn="1"/>
          </p:nvSpPr>
          <p:spPr>
            <a:xfrm flipH="1">
              <a:off x="3832860" y="822960"/>
              <a:ext cx="1074420" cy="10744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00FA8E9-CC9C-4FFE-A1E1-8425CED267CD}"/>
                </a:ext>
              </a:extLst>
            </p:cNvPr>
            <p:cNvSpPr/>
            <p:nvPr userDrawn="1"/>
          </p:nvSpPr>
          <p:spPr>
            <a:xfrm flipH="1">
              <a:off x="4617720" y="640080"/>
              <a:ext cx="533400" cy="533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4C67885-2588-43A3-872F-4E06A53C03FC}"/>
                </a:ext>
              </a:extLst>
            </p:cNvPr>
            <p:cNvSpPr/>
            <p:nvPr userDrawn="1"/>
          </p:nvSpPr>
          <p:spPr>
            <a:xfrm flipH="1">
              <a:off x="632460" y="541020"/>
              <a:ext cx="281940" cy="2819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C19932B-4AA2-4110-BB98-545D42AAD904}"/>
                </a:ext>
              </a:extLst>
            </p:cNvPr>
            <p:cNvSpPr/>
            <p:nvPr userDrawn="1"/>
          </p:nvSpPr>
          <p:spPr>
            <a:xfrm flipH="1">
              <a:off x="0" y="1615440"/>
              <a:ext cx="213360" cy="2133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5729ED5-8A70-4516-BCC4-077EC862AA23}"/>
                </a:ext>
              </a:extLst>
            </p:cNvPr>
            <p:cNvSpPr/>
            <p:nvPr userDrawn="1"/>
          </p:nvSpPr>
          <p:spPr>
            <a:xfrm flipH="1">
              <a:off x="3726180" y="2148840"/>
              <a:ext cx="777240" cy="7772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7E49A9E-3F03-4C50-AEA6-CA4542FFC54F}"/>
                </a:ext>
              </a:extLst>
            </p:cNvPr>
            <p:cNvSpPr/>
            <p:nvPr userDrawn="1"/>
          </p:nvSpPr>
          <p:spPr>
            <a:xfrm flipH="1">
              <a:off x="2362200" y="1173480"/>
              <a:ext cx="975360" cy="9753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D42F433-1D7D-4770-86EB-7D1E72D87132}"/>
                </a:ext>
              </a:extLst>
            </p:cNvPr>
            <p:cNvSpPr/>
            <p:nvPr userDrawn="1"/>
          </p:nvSpPr>
          <p:spPr>
            <a:xfrm flipH="1">
              <a:off x="2484120" y="2987040"/>
              <a:ext cx="3048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6B3756B-CC33-4621-B4B3-00B54B9A2795}"/>
                </a:ext>
              </a:extLst>
            </p:cNvPr>
            <p:cNvSpPr/>
            <p:nvPr userDrawn="1"/>
          </p:nvSpPr>
          <p:spPr>
            <a:xfrm flipH="1">
              <a:off x="3154680" y="3101340"/>
              <a:ext cx="4572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F214926-220B-4D80-BB8F-E2D4E25FF6ED}"/>
                </a:ext>
              </a:extLst>
            </p:cNvPr>
            <p:cNvSpPr/>
            <p:nvPr userDrawn="1"/>
          </p:nvSpPr>
          <p:spPr>
            <a:xfrm flipH="1">
              <a:off x="3611880" y="3558540"/>
              <a:ext cx="228600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79C9028-3719-4037-ACDC-BF59BCA01527}"/>
                </a:ext>
              </a:extLst>
            </p:cNvPr>
            <p:cNvSpPr/>
            <p:nvPr userDrawn="1"/>
          </p:nvSpPr>
          <p:spPr>
            <a:xfrm flipH="1">
              <a:off x="213360" y="6207760"/>
              <a:ext cx="548640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79BA459-6F27-49D6-8FB7-5F746C2E582C}"/>
                </a:ext>
              </a:extLst>
            </p:cNvPr>
            <p:cNvSpPr/>
            <p:nvPr userDrawn="1"/>
          </p:nvSpPr>
          <p:spPr>
            <a:xfrm flipH="1">
              <a:off x="5882640" y="5798820"/>
              <a:ext cx="830580" cy="8305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201039E-A38F-4A49-94D7-3335086E3B42}"/>
                </a:ext>
              </a:extLst>
            </p:cNvPr>
            <p:cNvSpPr/>
            <p:nvPr userDrawn="1"/>
          </p:nvSpPr>
          <p:spPr>
            <a:xfrm flipH="1">
              <a:off x="2100580" y="6080760"/>
              <a:ext cx="1384300" cy="7772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69D2ADC-7346-424D-85E6-354B1DCCC0C4}"/>
                </a:ext>
              </a:extLst>
            </p:cNvPr>
            <p:cNvSpPr/>
            <p:nvPr userDrawn="1"/>
          </p:nvSpPr>
          <p:spPr>
            <a:xfrm flipH="1">
              <a:off x="3611880" y="4579620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7D3E5A8-8C4F-4857-8D6F-EA00C41879BF}"/>
                </a:ext>
              </a:extLst>
            </p:cNvPr>
            <p:cNvSpPr/>
            <p:nvPr userDrawn="1"/>
          </p:nvSpPr>
          <p:spPr>
            <a:xfrm flipH="1">
              <a:off x="243840" y="4290060"/>
              <a:ext cx="167640" cy="167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pic>
        <p:nvPicPr>
          <p:cNvPr id="46" name="Picture 45" descr="Logo&#10;&#10;Description automatically generated">
            <a:extLst>
              <a:ext uri="{FF2B5EF4-FFF2-40B4-BE49-F238E27FC236}">
                <a16:creationId xmlns:a16="http://schemas.microsoft.com/office/drawing/2014/main" id="{4921981D-AD46-44CB-914E-9822DD0D20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966" y="2634703"/>
            <a:ext cx="9288698" cy="135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74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Intel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81D5E138-8800-4F6C-BD71-5E098EFFE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889" y="2403429"/>
            <a:ext cx="5056222" cy="205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60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Q - Portfolio roa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15D8470-0513-48E3-8651-D071BCCA708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6069164"/>
              </p:ext>
            </p:extLst>
          </p:nvPr>
        </p:nvGraphicFramePr>
        <p:xfrm>
          <a:off x="381360" y="666206"/>
          <a:ext cx="11349073" cy="5794538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460503">
                  <a:extLst>
                    <a:ext uri="{9D8B030D-6E8A-4147-A177-3AD203B41FA5}">
                      <a16:colId xmlns:a16="http://schemas.microsoft.com/office/drawing/2014/main" val="2392936249"/>
                    </a:ext>
                  </a:extLst>
                </a:gridCol>
                <a:gridCol w="659238">
                  <a:extLst>
                    <a:ext uri="{9D8B030D-6E8A-4147-A177-3AD203B41FA5}">
                      <a16:colId xmlns:a16="http://schemas.microsoft.com/office/drawing/2014/main" val="1162312333"/>
                    </a:ext>
                  </a:extLst>
                </a:gridCol>
                <a:gridCol w="659238">
                  <a:extLst>
                    <a:ext uri="{9D8B030D-6E8A-4147-A177-3AD203B41FA5}">
                      <a16:colId xmlns:a16="http://schemas.microsoft.com/office/drawing/2014/main" val="1459254196"/>
                    </a:ext>
                  </a:extLst>
                </a:gridCol>
                <a:gridCol w="659238">
                  <a:extLst>
                    <a:ext uri="{9D8B030D-6E8A-4147-A177-3AD203B41FA5}">
                      <a16:colId xmlns:a16="http://schemas.microsoft.com/office/drawing/2014/main" val="4008044270"/>
                    </a:ext>
                  </a:extLst>
                </a:gridCol>
                <a:gridCol w="659238">
                  <a:extLst>
                    <a:ext uri="{9D8B030D-6E8A-4147-A177-3AD203B41FA5}">
                      <a16:colId xmlns:a16="http://schemas.microsoft.com/office/drawing/2014/main" val="2392127392"/>
                    </a:ext>
                  </a:extLst>
                </a:gridCol>
                <a:gridCol w="659238">
                  <a:extLst>
                    <a:ext uri="{9D8B030D-6E8A-4147-A177-3AD203B41FA5}">
                      <a16:colId xmlns:a16="http://schemas.microsoft.com/office/drawing/2014/main" val="1427904812"/>
                    </a:ext>
                  </a:extLst>
                </a:gridCol>
                <a:gridCol w="659238">
                  <a:extLst>
                    <a:ext uri="{9D8B030D-6E8A-4147-A177-3AD203B41FA5}">
                      <a16:colId xmlns:a16="http://schemas.microsoft.com/office/drawing/2014/main" val="3950652338"/>
                    </a:ext>
                  </a:extLst>
                </a:gridCol>
                <a:gridCol w="659238">
                  <a:extLst>
                    <a:ext uri="{9D8B030D-6E8A-4147-A177-3AD203B41FA5}">
                      <a16:colId xmlns:a16="http://schemas.microsoft.com/office/drawing/2014/main" val="80542694"/>
                    </a:ext>
                  </a:extLst>
                </a:gridCol>
                <a:gridCol w="659238">
                  <a:extLst>
                    <a:ext uri="{9D8B030D-6E8A-4147-A177-3AD203B41FA5}">
                      <a16:colId xmlns:a16="http://schemas.microsoft.com/office/drawing/2014/main" val="413859117"/>
                    </a:ext>
                  </a:extLst>
                </a:gridCol>
                <a:gridCol w="659238">
                  <a:extLst>
                    <a:ext uri="{9D8B030D-6E8A-4147-A177-3AD203B41FA5}">
                      <a16:colId xmlns:a16="http://schemas.microsoft.com/office/drawing/2014/main" val="107170835"/>
                    </a:ext>
                  </a:extLst>
                </a:gridCol>
                <a:gridCol w="659238">
                  <a:extLst>
                    <a:ext uri="{9D8B030D-6E8A-4147-A177-3AD203B41FA5}">
                      <a16:colId xmlns:a16="http://schemas.microsoft.com/office/drawing/2014/main" val="3100561619"/>
                    </a:ext>
                  </a:extLst>
                </a:gridCol>
                <a:gridCol w="659238">
                  <a:extLst>
                    <a:ext uri="{9D8B030D-6E8A-4147-A177-3AD203B41FA5}">
                      <a16:colId xmlns:a16="http://schemas.microsoft.com/office/drawing/2014/main" val="1097977329"/>
                    </a:ext>
                  </a:extLst>
                </a:gridCol>
                <a:gridCol w="659238">
                  <a:extLst>
                    <a:ext uri="{9D8B030D-6E8A-4147-A177-3AD203B41FA5}">
                      <a16:colId xmlns:a16="http://schemas.microsoft.com/office/drawing/2014/main" val="732734561"/>
                    </a:ext>
                  </a:extLst>
                </a:gridCol>
                <a:gridCol w="659238">
                  <a:extLst>
                    <a:ext uri="{9D8B030D-6E8A-4147-A177-3AD203B41FA5}">
                      <a16:colId xmlns:a16="http://schemas.microsoft.com/office/drawing/2014/main" val="509744437"/>
                    </a:ext>
                  </a:extLst>
                </a:gridCol>
                <a:gridCol w="659238">
                  <a:extLst>
                    <a:ext uri="{9D8B030D-6E8A-4147-A177-3AD203B41FA5}">
                      <a16:colId xmlns:a16="http://schemas.microsoft.com/office/drawing/2014/main" val="389175289"/>
                    </a:ext>
                  </a:extLst>
                </a:gridCol>
                <a:gridCol w="659238">
                  <a:extLst>
                    <a:ext uri="{9D8B030D-6E8A-4147-A177-3AD203B41FA5}">
                      <a16:colId xmlns:a16="http://schemas.microsoft.com/office/drawing/2014/main" val="8437007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/>
                      <a:endParaRPr lang="en-US" sz="11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Q4 ‘20</a:t>
                      </a:r>
                      <a:endParaRPr lang="en-US" sz="1050" b="0" i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Q1 ‘21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Q2 ‘21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Q3 ’21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Q4 ‘21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720841"/>
                  </a:ext>
                </a:extLst>
              </a:tr>
              <a:tr h="5520218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690964"/>
                  </a:ext>
                </a:extLst>
              </a:tr>
            </a:tbl>
          </a:graphicData>
        </a:graphic>
      </p:graphicFrame>
      <p:sp>
        <p:nvSpPr>
          <p:cNvPr id="5" name="Title Text">
            <a:extLst>
              <a:ext uri="{FF2B5EF4-FFF2-40B4-BE49-F238E27FC236}">
                <a16:creationId xmlns:a16="http://schemas.microsoft.com/office/drawing/2014/main" id="{5ABB7980-8007-4C1C-A307-C3E2EBA0A74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81362" y="168246"/>
            <a:ext cx="8925923" cy="392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2400">
                <a:solidFill>
                  <a:srgbClr val="525252"/>
                </a:solidFill>
              </a:defRPr>
            </a:lvl1pPr>
          </a:lstStyle>
          <a:p>
            <a:r>
              <a:rPr lang="en-US"/>
              <a:t>5Q Roadmap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3D2C95-4CE0-4982-8C22-C22FBD6CBE99}"/>
              </a:ext>
            </a:extLst>
          </p:cNvPr>
          <p:cNvGrpSpPr/>
          <p:nvPr userDrawn="1"/>
        </p:nvGrpSpPr>
        <p:grpSpPr>
          <a:xfrm>
            <a:off x="10395125" y="224719"/>
            <a:ext cx="1645921" cy="326861"/>
            <a:chOff x="10355936" y="221779"/>
            <a:chExt cx="1645921" cy="326861"/>
          </a:xfrm>
        </p:grpSpPr>
        <p:sp>
          <p:nvSpPr>
            <p:cNvPr id="11" name="Rectangle: Rounded Corners 7">
              <a:extLst>
                <a:ext uri="{FF2B5EF4-FFF2-40B4-BE49-F238E27FC236}">
                  <a16:creationId xmlns:a16="http://schemas.microsoft.com/office/drawing/2014/main" id="{B4BFD0DE-47CD-4AE0-B605-6899F8350810}"/>
                </a:ext>
              </a:extLst>
            </p:cNvPr>
            <p:cNvSpPr/>
            <p:nvPr userDrawn="1"/>
          </p:nvSpPr>
          <p:spPr>
            <a:xfrm>
              <a:off x="11453217" y="365760"/>
              <a:ext cx="548640" cy="182880"/>
            </a:xfrm>
            <a:prstGeom prst="rect">
              <a:avLst/>
            </a:prstGeom>
            <a:solidFill>
              <a:srgbClr val="00285A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1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  <a:sym typeface="Helvetica Neue"/>
                </a:rPr>
                <a:t>Planning</a:t>
              </a:r>
            </a:p>
          </p:txBody>
        </p:sp>
        <p:sp>
          <p:nvSpPr>
            <p:cNvPr id="12" name="Rectangle: Rounded Corners 8">
              <a:extLst>
                <a:ext uri="{FF2B5EF4-FFF2-40B4-BE49-F238E27FC236}">
                  <a16:creationId xmlns:a16="http://schemas.microsoft.com/office/drawing/2014/main" id="{87AE41F7-4DFF-4EB8-A29F-2E6E4CE2AAA6}"/>
                </a:ext>
              </a:extLst>
            </p:cNvPr>
            <p:cNvSpPr/>
            <p:nvPr userDrawn="1"/>
          </p:nvSpPr>
          <p:spPr>
            <a:xfrm>
              <a:off x="10904577" y="365760"/>
              <a:ext cx="548640" cy="182880"/>
            </a:xfrm>
            <a:prstGeom prst="rect">
              <a:avLst/>
            </a:prstGeom>
            <a:solidFill>
              <a:srgbClr val="B2450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1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  <a:sym typeface="Helvetica Neue"/>
                </a:rPr>
                <a:t>Execution</a:t>
              </a:r>
            </a:p>
          </p:txBody>
        </p:sp>
        <p:sp>
          <p:nvSpPr>
            <p:cNvPr id="13" name="Rectangle: Rounded Corners 9">
              <a:extLst>
                <a:ext uri="{FF2B5EF4-FFF2-40B4-BE49-F238E27FC236}">
                  <a16:creationId xmlns:a16="http://schemas.microsoft.com/office/drawing/2014/main" id="{A18BDA46-5494-4F3A-AA4A-EB25E5D45156}"/>
                </a:ext>
              </a:extLst>
            </p:cNvPr>
            <p:cNvSpPr/>
            <p:nvPr userDrawn="1"/>
          </p:nvSpPr>
          <p:spPr>
            <a:xfrm>
              <a:off x="10355937" y="365760"/>
              <a:ext cx="548640" cy="182880"/>
            </a:xfrm>
            <a:prstGeom prst="rect">
              <a:avLst/>
            </a:prstGeom>
            <a:solidFill>
              <a:srgbClr val="FFE17A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  <a:sym typeface="Helvetica Neue"/>
                </a:rPr>
                <a:t>Shipping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F6E63B-D141-42DC-BF84-12FE4E0031DD}"/>
                </a:ext>
              </a:extLst>
            </p:cNvPr>
            <p:cNvSpPr txBox="1"/>
            <p:nvPr userDrawn="1"/>
          </p:nvSpPr>
          <p:spPr>
            <a:xfrm>
              <a:off x="10355936" y="221779"/>
              <a:ext cx="1446355" cy="1231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spc="0" normalizeH="0" baseline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j-lt"/>
                  <a:ea typeface="+mn-ea"/>
                  <a:cs typeface="+mn-cs"/>
                  <a:sym typeface="Helvetica Neue"/>
                </a:rPr>
                <a:t>Left edge shows release date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5648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Q-Roa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15D8470-0513-48E3-8651-D071BCCA708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46949402"/>
              </p:ext>
            </p:extLst>
          </p:nvPr>
        </p:nvGraphicFramePr>
        <p:xfrm>
          <a:off x="239125" y="666206"/>
          <a:ext cx="11795760" cy="5823094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39293624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162312333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459254196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400804427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392127392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427904812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95065233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8054269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413859117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07170835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10056161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09797732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73273456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509744437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8917528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84370070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59985000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8589440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726589238"/>
                    </a:ext>
                  </a:extLst>
                </a:gridCol>
              </a:tblGrid>
              <a:tr h="284737"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720841"/>
                  </a:ext>
                </a:extLst>
              </a:tr>
              <a:tr h="5538357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690964"/>
                  </a:ext>
                </a:extLst>
              </a:tr>
            </a:tbl>
          </a:graphicData>
        </a:graphic>
      </p:graphicFrame>
      <p:sp>
        <p:nvSpPr>
          <p:cNvPr id="5" name="Title Text">
            <a:extLst>
              <a:ext uri="{FF2B5EF4-FFF2-40B4-BE49-F238E27FC236}">
                <a16:creationId xmlns:a16="http://schemas.microsoft.com/office/drawing/2014/main" id="{5ABB7980-8007-4C1C-A307-C3E2EBA0A74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81362" y="168246"/>
            <a:ext cx="8925923" cy="392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2400">
                <a:solidFill>
                  <a:srgbClr val="525252"/>
                </a:solidFill>
              </a:defRPr>
            </a:lvl1pPr>
          </a:lstStyle>
          <a:p>
            <a:r>
              <a:rPr lang="en-US"/>
              <a:t>6Q Roadmap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47D575-DC8D-4D8E-8788-CB6FEF7E4758}"/>
              </a:ext>
            </a:extLst>
          </p:cNvPr>
          <p:cNvGrpSpPr/>
          <p:nvPr userDrawn="1"/>
        </p:nvGrpSpPr>
        <p:grpSpPr>
          <a:xfrm>
            <a:off x="10395125" y="224719"/>
            <a:ext cx="1645921" cy="326861"/>
            <a:chOff x="10355936" y="221779"/>
            <a:chExt cx="1645921" cy="326861"/>
          </a:xfrm>
        </p:grpSpPr>
        <p:sp>
          <p:nvSpPr>
            <p:cNvPr id="16" name="Rectangle: Rounded Corners 7">
              <a:extLst>
                <a:ext uri="{FF2B5EF4-FFF2-40B4-BE49-F238E27FC236}">
                  <a16:creationId xmlns:a16="http://schemas.microsoft.com/office/drawing/2014/main" id="{B75A8BC3-AB4D-437D-AA9B-E29670195C1D}"/>
                </a:ext>
              </a:extLst>
            </p:cNvPr>
            <p:cNvSpPr/>
            <p:nvPr userDrawn="1"/>
          </p:nvSpPr>
          <p:spPr>
            <a:xfrm>
              <a:off x="11453217" y="365760"/>
              <a:ext cx="548640" cy="182880"/>
            </a:xfrm>
            <a:prstGeom prst="rect">
              <a:avLst/>
            </a:prstGeom>
            <a:solidFill>
              <a:srgbClr val="00285A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1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  <a:sym typeface="Helvetica Neue"/>
                </a:rPr>
                <a:t>Planning</a:t>
              </a:r>
            </a:p>
          </p:txBody>
        </p:sp>
        <p:sp>
          <p:nvSpPr>
            <p:cNvPr id="17" name="Rectangle: Rounded Corners 8">
              <a:extLst>
                <a:ext uri="{FF2B5EF4-FFF2-40B4-BE49-F238E27FC236}">
                  <a16:creationId xmlns:a16="http://schemas.microsoft.com/office/drawing/2014/main" id="{DDA9BA63-26F2-4088-A1EA-05B1CB290183}"/>
                </a:ext>
              </a:extLst>
            </p:cNvPr>
            <p:cNvSpPr/>
            <p:nvPr userDrawn="1"/>
          </p:nvSpPr>
          <p:spPr>
            <a:xfrm>
              <a:off x="10904577" y="365760"/>
              <a:ext cx="548640" cy="182880"/>
            </a:xfrm>
            <a:prstGeom prst="rect">
              <a:avLst/>
            </a:prstGeom>
            <a:solidFill>
              <a:srgbClr val="B2450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1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  <a:sym typeface="Helvetica Neue"/>
                </a:rPr>
                <a:t>Execution</a:t>
              </a:r>
            </a:p>
          </p:txBody>
        </p:sp>
        <p:sp>
          <p:nvSpPr>
            <p:cNvPr id="20" name="Rectangle: Rounded Corners 9">
              <a:extLst>
                <a:ext uri="{FF2B5EF4-FFF2-40B4-BE49-F238E27FC236}">
                  <a16:creationId xmlns:a16="http://schemas.microsoft.com/office/drawing/2014/main" id="{DC1B9684-7FC1-4BCA-BAC0-53E1EE084770}"/>
                </a:ext>
              </a:extLst>
            </p:cNvPr>
            <p:cNvSpPr/>
            <p:nvPr userDrawn="1"/>
          </p:nvSpPr>
          <p:spPr>
            <a:xfrm>
              <a:off x="10355937" y="365760"/>
              <a:ext cx="548640" cy="182880"/>
            </a:xfrm>
            <a:prstGeom prst="rect">
              <a:avLst/>
            </a:prstGeom>
            <a:solidFill>
              <a:srgbClr val="FFE17A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  <a:sym typeface="Helvetica Neue"/>
                </a:rPr>
                <a:t>Shipping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968C414-AA26-431E-BC59-68829DF082F8}"/>
                </a:ext>
              </a:extLst>
            </p:cNvPr>
            <p:cNvSpPr txBox="1"/>
            <p:nvPr userDrawn="1"/>
          </p:nvSpPr>
          <p:spPr>
            <a:xfrm>
              <a:off x="10355936" y="221779"/>
              <a:ext cx="1446355" cy="1231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spc="0" normalizeH="0" baseline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j-lt"/>
                  <a:ea typeface="+mn-ea"/>
                  <a:cs typeface="+mn-cs"/>
                  <a:sym typeface="Helvetica Neue"/>
                </a:rPr>
                <a:t>Left edge shows release date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5612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055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onent roa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90518" y="120831"/>
            <a:ext cx="9016768" cy="53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2400">
                <a:solidFill>
                  <a:srgbClr val="525252"/>
                </a:solidFill>
              </a:defRPr>
            </a:lvl1pPr>
          </a:lstStyle>
          <a:p>
            <a:r>
              <a:rPr lang="en-US"/>
              <a:t>oneAPI Toolkit Roadmap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BFDF0A-A21B-49B1-8D30-3240D949C382}"/>
              </a:ext>
            </a:extLst>
          </p:cNvPr>
          <p:cNvGrpSpPr/>
          <p:nvPr userDrawn="1"/>
        </p:nvGrpSpPr>
        <p:grpSpPr>
          <a:xfrm>
            <a:off x="10395125" y="224719"/>
            <a:ext cx="1645921" cy="326861"/>
            <a:chOff x="10355936" y="221779"/>
            <a:chExt cx="1645921" cy="326861"/>
          </a:xfrm>
        </p:grpSpPr>
        <p:sp>
          <p:nvSpPr>
            <p:cNvPr id="4" name="Rectangle: Rounded Corners 7">
              <a:extLst>
                <a:ext uri="{FF2B5EF4-FFF2-40B4-BE49-F238E27FC236}">
                  <a16:creationId xmlns:a16="http://schemas.microsoft.com/office/drawing/2014/main" id="{4D8279CD-B645-4986-A39E-F8FABBD5C86C}"/>
                </a:ext>
              </a:extLst>
            </p:cNvPr>
            <p:cNvSpPr/>
            <p:nvPr userDrawn="1"/>
          </p:nvSpPr>
          <p:spPr>
            <a:xfrm>
              <a:off x="11453217" y="365760"/>
              <a:ext cx="548640" cy="182880"/>
            </a:xfrm>
            <a:prstGeom prst="rect">
              <a:avLst/>
            </a:prstGeom>
            <a:solidFill>
              <a:srgbClr val="00285A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1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  <a:sym typeface="Helvetica Neue"/>
                </a:rPr>
                <a:t>Planning</a:t>
              </a:r>
            </a:p>
          </p:txBody>
        </p:sp>
        <p:sp>
          <p:nvSpPr>
            <p:cNvPr id="5" name="Rectangle: Rounded Corners 8">
              <a:extLst>
                <a:ext uri="{FF2B5EF4-FFF2-40B4-BE49-F238E27FC236}">
                  <a16:creationId xmlns:a16="http://schemas.microsoft.com/office/drawing/2014/main" id="{67F77EDD-FDEF-4930-A549-5E235EA541AE}"/>
                </a:ext>
              </a:extLst>
            </p:cNvPr>
            <p:cNvSpPr/>
            <p:nvPr userDrawn="1"/>
          </p:nvSpPr>
          <p:spPr>
            <a:xfrm>
              <a:off x="10904577" y="365760"/>
              <a:ext cx="548640" cy="18288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1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  <a:sym typeface="Helvetica Neue"/>
                </a:rPr>
                <a:t>Execution</a:t>
              </a:r>
            </a:p>
          </p:txBody>
        </p:sp>
        <p:sp>
          <p:nvSpPr>
            <p:cNvPr id="6" name="Rectangle: Rounded Corners 9">
              <a:extLst>
                <a:ext uri="{FF2B5EF4-FFF2-40B4-BE49-F238E27FC236}">
                  <a16:creationId xmlns:a16="http://schemas.microsoft.com/office/drawing/2014/main" id="{23BC8AEC-8F1E-4731-A33B-F2863AB67029}"/>
                </a:ext>
              </a:extLst>
            </p:cNvPr>
            <p:cNvSpPr/>
            <p:nvPr userDrawn="1"/>
          </p:nvSpPr>
          <p:spPr>
            <a:xfrm>
              <a:off x="10355937" y="365760"/>
              <a:ext cx="548640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  <a:sym typeface="Helvetica Neue"/>
                </a:rPr>
                <a:t>Shipping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A6144BC-9DBD-4A88-8AF2-7C0F5F3A7929}"/>
                </a:ext>
              </a:extLst>
            </p:cNvPr>
            <p:cNvSpPr txBox="1"/>
            <p:nvPr userDrawn="1"/>
          </p:nvSpPr>
          <p:spPr>
            <a:xfrm>
              <a:off x="10355936" y="221779"/>
              <a:ext cx="1446355" cy="1231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spc="0" normalizeH="0" baseline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j-lt"/>
                  <a:ea typeface="+mn-ea"/>
                  <a:cs typeface="+mn-cs"/>
                  <a:sym typeface="Helvetica Neue"/>
                </a:rPr>
                <a:t>Left edge shows release date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9571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Blue A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0" name="Square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1" name="Rectangle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2" name="Square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5379059-B28C-483A-9CD1-B3EB81874A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EFC1083-9176-4B55-B8AB-9F31A213ED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DF977-78B3-4C00-9E43-1223CD667932}"/>
              </a:ext>
            </a:extLst>
          </p:cNvPr>
          <p:cNvGrpSpPr/>
          <p:nvPr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F73C8D-05B1-4270-85FA-B1FD37A25A06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C6580CA-6E37-4F04-8FAD-D6491FEE8CE6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614C49-972F-498A-9654-844CECF9AF64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2EBBE0-933B-4A65-BAAC-DC5972E3F9A4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6272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 A">
    <p:bg>
      <p:bgPr>
        <a:gradFill>
          <a:gsLst>
            <a:gs pos="15000">
              <a:srgbClr val="002254"/>
            </a:gs>
            <a:gs pos="100000">
              <a:schemeClr val="accent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005AA49-97DA-48D3-8892-9410A2089E22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blipFill dpi="0" rotWithShape="1">
            <a:blip r:embed="rId2">
              <a:alphaModFix amt="41000"/>
            </a:blip>
            <a:srcRect/>
            <a:stretch>
              <a:fillRect l="-3374" t="-1263" r="-961" b="-126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200040-B841-47B7-8555-E0299CDC24FA}"/>
              </a:ext>
            </a:extLst>
          </p:cNvPr>
          <p:cNvSpPr/>
          <p:nvPr/>
        </p:nvSpPr>
        <p:spPr>
          <a:xfrm>
            <a:off x="2536053" y="1197432"/>
            <a:ext cx="6201547" cy="5507855"/>
          </a:xfrm>
          <a:prstGeom prst="rect">
            <a:avLst/>
          </a:prstGeom>
          <a:solidFill>
            <a:srgbClr val="002060"/>
          </a:solidFill>
          <a:ln w="12700" cap="flat">
            <a:solidFill>
              <a:srgbClr val="00B0F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6BC2F-544E-4727-A6CC-2BE3B3E01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9640" y="2693495"/>
            <a:ext cx="5814760" cy="1874852"/>
          </a:xfrm>
        </p:spPr>
        <p:txBody>
          <a:bodyPr anchor="b">
            <a:noAutofit/>
          </a:bodyPr>
          <a:lstStyle>
            <a:lvl1pPr algn="l">
              <a:lnSpc>
                <a:spcPts val="6500"/>
              </a:lnSpc>
              <a:defRPr sz="6600" b="1">
                <a:solidFill>
                  <a:schemeClr val="tx1"/>
                </a:solidFill>
                <a:latin typeface="IntelOne Text 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0B31C-0AD0-4CC0-BF2B-DECE53E66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640" y="4660422"/>
            <a:ext cx="581476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4B677D-000D-4992-9636-A7281904D505}"/>
              </a:ext>
            </a:extLst>
          </p:cNvPr>
          <p:cNvSpPr/>
          <p:nvPr userDrawn="1"/>
        </p:nvSpPr>
        <p:spPr>
          <a:xfrm>
            <a:off x="1484370" y="142112"/>
            <a:ext cx="1047750" cy="1047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AD8DF60-7E0A-43C5-81B6-9B3522A7A826}"/>
              </a:ext>
            </a:extLst>
          </p:cNvPr>
          <p:cNvGrpSpPr/>
          <p:nvPr/>
        </p:nvGrpSpPr>
        <p:grpSpPr>
          <a:xfrm>
            <a:off x="1621695" y="462392"/>
            <a:ext cx="881850" cy="330189"/>
            <a:chOff x="1314450" y="6391094"/>
            <a:chExt cx="1123377" cy="42062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AC5EDAF-1FA5-4CEA-99CA-7D0E1F5DDF81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ea typeface="Intel Clear" panose="020B0604020203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731A324-874D-4D3D-95F1-8AE3303E2272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ea typeface="Intel Clear" panose="020B0604020203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34E3A93-BFC9-49AD-8CF7-7EDF2A13157E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ea typeface="Intel Clear" panose="020B0604020203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39DD8F2-C56B-454C-9A84-A663F83DB6CE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ea typeface="Intel Clear" panose="020B060402020302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7858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Blue B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706504-BEDA-1441-8BC1-243269FBBC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1E0DDC0-B435-4D0B-837E-0E27121099B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5F1BD0FC-D3B7-4D2E-989A-64ED187DAF99}"/>
              </a:ext>
            </a:extLst>
          </p:cNvPr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3D2DE0DF-793A-4E90-BB4C-004CD646F4EF}"/>
              </a:ext>
            </a:extLst>
          </p:cNvPr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C39C59F8-1EBA-44B6-940C-E67247F76722}"/>
              </a:ext>
            </a:extLst>
          </p:cNvPr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251DAF-788D-46D0-84B3-34DFEE6262F3}"/>
              </a:ext>
            </a:extLst>
          </p:cNvPr>
          <p:cNvGrpSpPr/>
          <p:nvPr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50DF4B-855E-41F4-9B0B-9B0BA01FB4FE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E76890-19E8-4E79-B88A-5E246700E0DB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94D935-4B06-467E-ACD3-E78CD1B86EE3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E1BDA4-68F2-4FA3-BD91-CBC85BF15A79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1311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"/>
          <p:cNvSpPr/>
          <p:nvPr/>
        </p:nvSpPr>
        <p:spPr>
          <a:xfrm>
            <a:off x="1466513" y="-28456"/>
            <a:ext cx="3430768" cy="5421617"/>
          </a:xfrm>
          <a:prstGeom prst="rect">
            <a:avLst/>
          </a:prstGeom>
          <a:solidFill>
            <a:srgbClr val="E7E7E7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Title Text">
            <a:extLst>
              <a:ext uri="{FF2B5EF4-FFF2-40B4-BE49-F238E27FC236}">
                <a16:creationId xmlns:a16="http://schemas.microsoft.com/office/drawing/2014/main" id="{82EC668F-6093-6548-B182-47568630A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rgbClr val="525252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</a:t>
            </a:r>
            <a:endParaRPr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87CC838-4D6E-4C99-A3F1-81F2913C62B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0C3E650-A810-40D9-81A8-D3E73C9326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99F366F8-DC49-4E0B-B131-1FB92CC518E3}"/>
              </a:ext>
            </a:extLst>
          </p:cNvPr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10443275-64C7-4249-92B8-990C3BB41279}"/>
              </a:ext>
            </a:extLst>
          </p:cNvPr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908D9A-1608-44B4-A0A3-FC9E665728CA}"/>
              </a:ext>
            </a:extLst>
          </p:cNvPr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52F383-4862-4271-B541-561212003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6513" y="5992753"/>
            <a:ext cx="1031758" cy="38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65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1870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3559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7759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1831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3847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292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Full page Image, Delete Title if Necessary</a:t>
            </a:r>
          </a:p>
        </p:txBody>
      </p:sp>
    </p:spTree>
    <p:extLst>
      <p:ext uri="{BB962C8B-B14F-4D97-AF65-F5344CB8AC3E}">
        <p14:creationId xmlns:p14="http://schemas.microsoft.com/office/powerpoint/2010/main" val="2591855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6588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115AA-229D-4A6C-90C6-57CFD374E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1"/>
            <a:ext cx="12192000" cy="1143000"/>
          </a:xfrm>
        </p:spPr>
        <p:txBody>
          <a:bodyPr>
            <a:normAutofit/>
          </a:bodyPr>
          <a:lstStyle>
            <a:lvl1pPr algn="ctr">
              <a:defRPr lang="en-US" sz="4400" kern="1200" dirty="0">
                <a:solidFill>
                  <a:srgbClr val="002060"/>
                </a:solidFill>
                <a:latin typeface="IntelOne Text Medium" panose="020B0703020203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1689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hart Exa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759918-59AA-4DFC-90DA-60CD5B2BD6B8}"/>
              </a:ext>
            </a:extLst>
          </p:cNvPr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Square">
            <a:extLst>
              <a:ext uri="{FF2B5EF4-FFF2-40B4-BE49-F238E27FC236}">
                <a16:creationId xmlns:a16="http://schemas.microsoft.com/office/drawing/2014/main" id="{D4662ED0-432E-6C48-8B26-9A21EDA54E68}"/>
              </a:ext>
            </a:extLst>
          </p:cNvPr>
          <p:cNvSpPr/>
          <p:nvPr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F4199-9905-E94D-9EEB-E7016E48C0FC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9816"/>
            <a:ext cx="11010900" cy="3719897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B9FFF72B-62D2-4E22-9A98-EF3F6229F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D06FF7-C66A-4B8C-9693-1423A8337983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5269BB-7AC7-41A6-BC05-71FDAD0FDBA2}"/>
              </a:ext>
            </a:extLst>
          </p:cNvPr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22ECF1F-2453-406E-AC0D-F6E6614ECF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76099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53A36-6661-45AA-8054-02BA7512E621}"/>
              </a:ext>
            </a:extLst>
          </p:cNvPr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94243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rgbClr val="525252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1135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88B335-02FC-4504-AF46-DF56B2EC52E4}"/>
              </a:ext>
            </a:extLst>
          </p:cNvPr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09728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 Light Blu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7A2BC2-9250-4B6C-8674-1CD30F0A349F}"/>
              </a:ext>
            </a:extLst>
          </p:cNvPr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2C60C-8CBC-40B8-ABEA-44BF775A3581}"/>
              </a:ext>
            </a:extLst>
          </p:cNvPr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864FA-3818-4931-B452-798F1E7F5A67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C8DFF-85CB-4435-B144-6A1DC4093482}"/>
              </a:ext>
            </a:extLst>
          </p:cNvPr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5844F860-03F8-4657-A6E6-4E8919DD4FF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ACC9CB-1B2F-42BF-8D9F-62EC595FEA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6442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6832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Sub &amp; Conten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EF55E0-947C-4281-8A2A-E59398C246AB}"/>
              </a:ext>
            </a:extLst>
          </p:cNvPr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1661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Sub &amp; Content Blu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3B808FDC-D2A2-42EB-B356-E69E4A048F8E}"/>
              </a:ext>
            </a:extLst>
          </p:cNvPr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Rectangle">
            <a:extLst>
              <a:ext uri="{FF2B5EF4-FFF2-40B4-BE49-F238E27FC236}">
                <a16:creationId xmlns:a16="http://schemas.microsoft.com/office/drawing/2014/main" id="{8A1BD37C-2C85-4873-ABDD-4B358A87ED4B}"/>
              </a:ext>
            </a:extLst>
          </p:cNvPr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0" name="Square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1" name="Square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2" name="Square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6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0FD0E6-78D1-5F44-A938-3A961F43FACD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002A24-73D0-4602-A8A1-5D9281BAF93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659E3-0873-4033-A7E2-31DB4A07B08A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60C086-3964-411C-85AF-F720D5E83519}"/>
              </a:ext>
            </a:extLst>
          </p:cNvPr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Title Text">
            <a:extLst>
              <a:ext uri="{FF2B5EF4-FFF2-40B4-BE49-F238E27FC236}">
                <a16:creationId xmlns:a16="http://schemas.microsoft.com/office/drawing/2014/main" id="{1F252960-CAAB-483D-8A6A-5882E4B6282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AFA146E-21CD-4BD6-A89D-E6C5A68508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6846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Sub &amp; Content L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quare">
            <a:extLst>
              <a:ext uri="{FF2B5EF4-FFF2-40B4-BE49-F238E27FC236}">
                <a16:creationId xmlns:a16="http://schemas.microsoft.com/office/drawing/2014/main" id="{FE9A3852-307B-4677-A2E2-D7DC495E366A}"/>
              </a:ext>
            </a:extLst>
          </p:cNvPr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1E9FE6C1-27FB-467A-8BF9-B80A0C35FEDB}"/>
              </a:ext>
            </a:extLst>
          </p:cNvPr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1" name="Square">
            <a:extLst>
              <a:ext uri="{FF2B5EF4-FFF2-40B4-BE49-F238E27FC236}">
                <a16:creationId xmlns:a16="http://schemas.microsoft.com/office/drawing/2014/main" id="{C93C8C2E-66DD-E64F-BD60-42EBDC0E958E}"/>
              </a:ext>
            </a:extLst>
          </p:cNvPr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A14FBD-B953-BA4F-8F83-DE73E3C37290}"/>
              </a:ext>
            </a:extLst>
          </p:cNvPr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" name="Square">
            <a:extLst>
              <a:ext uri="{FF2B5EF4-FFF2-40B4-BE49-F238E27FC236}">
                <a16:creationId xmlns:a16="http://schemas.microsoft.com/office/drawing/2014/main" id="{59044771-2E3B-C941-8593-8E508F542287}"/>
              </a:ext>
            </a:extLst>
          </p:cNvPr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E74A4-2107-4448-BA31-9630404A452B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ABA887-D95E-434F-B1E9-73FC7AE8C2A8}"/>
              </a:ext>
            </a:extLst>
          </p:cNvPr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E5861BF-901F-47D4-91BC-0B353503F23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BA33390-07D4-4E2C-BDA6-AE147B9075A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9759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11598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Sub &amp; Content Blu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2FEA03-1122-4C36-ACD1-DA42FB8A03DC}"/>
              </a:ext>
            </a:extLst>
          </p:cNvPr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53190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Sub &amp; Content Light Blue 2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6A03358B-3D25-4A6D-85E6-54F235A943A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8EBE803-6659-42A1-A094-94B9EF7ABC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D4B91-0BAF-46EC-9A7C-9D57C3224A9C}"/>
              </a:ext>
            </a:extLst>
          </p:cNvPr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0B67E-5DCD-4732-882C-64DE9CC86419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2F70C4FC-7A21-4AFA-8998-5EAB2E19C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716FF7-59F9-414F-85CD-8E23360D2B4C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4273EB-E90B-42F7-8CE9-6A1713A08CA3}"/>
              </a:ext>
            </a:extLst>
          </p:cNvPr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8FFA5B-1C6A-486A-A0FE-02206FCDC54A}"/>
              </a:ext>
            </a:extLst>
          </p:cNvPr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44637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7416-C44D-4788-AE82-AF3D1327D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0972800" cy="11430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rgbClr val="002060"/>
                </a:solidFill>
                <a:latin typeface="IntelOne Text Medium" panose="020B0703020203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8FF6-8FD0-4E13-A01B-AB7AF941C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87056"/>
            <a:ext cx="10972800" cy="468990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362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40">
          <p15:clr>
            <a:srgbClr val="FBAE40"/>
          </p15:clr>
        </p15:guide>
        <p15:guide id="3" pos="7152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/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Text">
            <a:extLst>
              <a:ext uri="{FF2B5EF4-FFF2-40B4-BE49-F238E27FC236}">
                <a16:creationId xmlns:a16="http://schemas.microsoft.com/office/drawing/2014/main" id="{0EA1A176-5931-41CA-86D5-15FC4398AA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652EB-8B2D-46CC-B147-89A4C26A2D8F}"/>
              </a:ext>
            </a:extLst>
          </p:cNvPr>
          <p:cNvSpPr/>
          <p:nvPr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A480A-B7B4-498C-9868-A91E2651D429}"/>
              </a:ext>
            </a:extLst>
          </p:cNvPr>
          <p:cNvSpPr/>
          <p:nvPr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41852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&amp; Sub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1F1A6-2FDF-4676-B713-F9746DD3A821}"/>
              </a:ext>
            </a:extLst>
          </p:cNvPr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1294375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&amp; Sub Light Blue">
    <p:bg>
      <p:bgPr>
        <a:solidFill>
          <a:srgbClr val="00C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60B70-5DF3-4398-B558-301661292DFC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2CF38D-B95A-4CD5-8F7D-86EA9C709AD4}"/>
              </a:ext>
            </a:extLst>
          </p:cNvPr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93B25211-1805-4C17-8545-7E02A678639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444100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DA94F2D-B7BD-4CE9-A606-F00802F31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949" y="2409775"/>
            <a:ext cx="4080108" cy="1521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12354-342E-49CE-8E3C-E078BBE1ADF7}"/>
              </a:ext>
            </a:extLst>
          </p:cNvPr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1D8AD-9194-4DBA-8221-7F294421810B}"/>
              </a:ext>
            </a:extLst>
          </p:cNvPr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806088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44D1EA-AB71-483D-A38D-B3B7B73FDE89}"/>
              </a:ext>
            </a:extLst>
          </p:cNvPr>
          <p:cNvSpPr/>
          <p:nvPr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F3B183-64CC-4B66-856D-40373337AF18}"/>
              </a:ext>
            </a:extLst>
          </p:cNvPr>
          <p:cNvSpPr/>
          <p:nvPr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27BE45B-4D51-4E0F-A3A3-633543B641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35FF81-83F9-43F3-B42B-38CB2A32BEC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9945015" y="6554735"/>
            <a:ext cx="983554" cy="19060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43EB08F-AD55-4EBE-A755-222ED6B1E258}"/>
              </a:ext>
            </a:extLst>
          </p:cNvPr>
          <p:cNvSpPr/>
          <p:nvPr userDrawn="1"/>
        </p:nvSpPr>
        <p:spPr>
          <a:xfrm>
            <a:off x="450550" y="6508499"/>
            <a:ext cx="2457521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IntelOne Display AR Regular" panose="020B0503020203020204" pitchFamily="34" charset="-78"/>
                <a:ea typeface="Helvetica Neue Medium"/>
                <a:cs typeface="IntelOne Display AR Regular" panose="020B0503020203020204" pitchFamily="34" charset="-78"/>
                <a:sym typeface="Helvetica Neue Medium"/>
              </a:rPr>
              <a:t>SATG</a:t>
            </a:r>
          </a:p>
        </p:txBody>
      </p:sp>
    </p:spTree>
    <p:extLst>
      <p:ext uri="{BB962C8B-B14F-4D97-AF65-F5344CB8AC3E}">
        <p14:creationId xmlns:p14="http://schemas.microsoft.com/office/powerpoint/2010/main" val="3956464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82E257-2A76-E344-863C-0823669A23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1501" y="1524000"/>
            <a:ext cx="11010899" cy="472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EA1751-756A-4277-89A8-22853BBB6D43}"/>
              </a:ext>
            </a:extLst>
          </p:cNvPr>
          <p:cNvSpPr/>
          <p:nvPr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5E81FB-A40F-442D-9F46-93B86A7867F5}"/>
              </a:ext>
            </a:extLst>
          </p:cNvPr>
          <p:cNvSpPr/>
          <p:nvPr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E9FE85-E361-49C5-8722-53719E3368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9945015" y="6554735"/>
            <a:ext cx="983554" cy="1906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FD28BC1-F396-4F75-BB66-C8DD8B7724B5}"/>
              </a:ext>
            </a:extLst>
          </p:cNvPr>
          <p:cNvSpPr/>
          <p:nvPr userDrawn="1"/>
        </p:nvSpPr>
        <p:spPr>
          <a:xfrm>
            <a:off x="315636" y="6499873"/>
            <a:ext cx="2457521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IntelOne Display AR Regular" panose="020B0503020203020204" pitchFamily="34" charset="-78"/>
                <a:ea typeface="Helvetica Neue Medium"/>
                <a:cs typeface="IntelOne Display AR Regular" panose="020B0503020203020204" pitchFamily="34" charset="-78"/>
                <a:sym typeface="Helvetica Neue Medium"/>
              </a:rPr>
              <a:t>SATG</a:t>
            </a:r>
          </a:p>
        </p:txBody>
      </p:sp>
    </p:spTree>
    <p:extLst>
      <p:ext uri="{BB962C8B-B14F-4D97-AF65-F5344CB8AC3E}">
        <p14:creationId xmlns:p14="http://schemas.microsoft.com/office/powerpoint/2010/main" val="471557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501" y="2139953"/>
            <a:ext cx="11010900" cy="40975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EBDBCA7-2C63-493A-A58C-D158E3304A6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958B0C-7E1E-42D9-BA94-CF95319AC75D}"/>
              </a:ext>
            </a:extLst>
          </p:cNvPr>
          <p:cNvSpPr/>
          <p:nvPr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0930BE-2EF7-4A27-B574-CC7F56E23EEF}"/>
              </a:ext>
            </a:extLst>
          </p:cNvPr>
          <p:cNvSpPr/>
          <p:nvPr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A1FB28-A330-4F3D-986E-DE5556276E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9945015" y="6554735"/>
            <a:ext cx="983554" cy="19060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8A2862-703F-4638-9A5D-FB5DEAE9D45E}"/>
              </a:ext>
            </a:extLst>
          </p:cNvPr>
          <p:cNvSpPr/>
          <p:nvPr userDrawn="1"/>
        </p:nvSpPr>
        <p:spPr>
          <a:xfrm>
            <a:off x="315636" y="6499873"/>
            <a:ext cx="2457521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IntelOne Display AR Regular" panose="020B0503020203020204" pitchFamily="34" charset="-78"/>
                <a:ea typeface="Helvetica Neue Medium"/>
                <a:cs typeface="IntelOne Display AR Regular" panose="020B0503020203020204" pitchFamily="34" charset="-78"/>
                <a:sym typeface="Helvetica Neue Medium"/>
              </a:rPr>
              <a:t>SATG</a:t>
            </a:r>
          </a:p>
        </p:txBody>
      </p:sp>
    </p:spTree>
    <p:extLst>
      <p:ext uri="{BB962C8B-B14F-4D97-AF65-F5344CB8AC3E}">
        <p14:creationId xmlns:p14="http://schemas.microsoft.com/office/powerpoint/2010/main" val="1402971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&amp; 2 Content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F33857-7180-4ED3-9FC7-EB424BBBE9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2"/>
            <a:ext cx="5288525" cy="41182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ED0071-C45C-4C2F-B01D-42D95C2A5FB3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2"/>
            <a:ext cx="5288525" cy="41182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13C756FD-D367-4604-947F-678A59EDCA7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AFAB4E-A299-44C8-AACE-69AB51C1E618}"/>
              </a:ext>
            </a:extLst>
          </p:cNvPr>
          <p:cNvSpPr/>
          <p:nvPr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4F3A26-C068-4B72-A83B-34EFCA4E47A5}"/>
              </a:ext>
            </a:extLst>
          </p:cNvPr>
          <p:cNvSpPr/>
          <p:nvPr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65BDB0-2262-4E6C-9C9A-1CC28692A9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9945015" y="6554735"/>
            <a:ext cx="983554" cy="1906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9B14D0D-E0D3-436B-9D62-D8636C3E3C94}"/>
              </a:ext>
            </a:extLst>
          </p:cNvPr>
          <p:cNvSpPr/>
          <p:nvPr userDrawn="1"/>
        </p:nvSpPr>
        <p:spPr>
          <a:xfrm>
            <a:off x="315636" y="6499873"/>
            <a:ext cx="2457521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IntelOne Display AR Regular" panose="020B0503020203020204" pitchFamily="34" charset="-78"/>
                <a:ea typeface="Helvetica Neue Medium"/>
                <a:cs typeface="IntelOne Display AR Regular" panose="020B0503020203020204" pitchFamily="34" charset="-78"/>
                <a:sym typeface="Helvetica Neue Medium"/>
              </a:rPr>
              <a:t>SATG</a:t>
            </a:r>
          </a:p>
        </p:txBody>
      </p:sp>
    </p:spTree>
    <p:extLst>
      <p:ext uri="{BB962C8B-B14F-4D97-AF65-F5344CB8AC3E}">
        <p14:creationId xmlns:p14="http://schemas.microsoft.com/office/powerpoint/2010/main" val="3102704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 Content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F33857-7180-4ED3-9FC7-EB424BBBE9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1285"/>
            <a:ext cx="5288525" cy="458694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ED0071-C45C-4C2F-B01D-42D95C2A5FB3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1285"/>
            <a:ext cx="5288525" cy="458694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78EEDD-B39B-424B-A23C-C9AFBEFC8D27}"/>
              </a:ext>
            </a:extLst>
          </p:cNvPr>
          <p:cNvSpPr/>
          <p:nvPr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00D2CD-C9BB-4E5B-B736-64EC2EA21620}"/>
              </a:ext>
            </a:extLst>
          </p:cNvPr>
          <p:cNvSpPr/>
          <p:nvPr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F3B152-1207-4839-AAF7-1CA5673CA6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9945015" y="6554735"/>
            <a:ext cx="983554" cy="19060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E1ED5F4-F27C-4AC8-8B83-B2338E2AB2ED}"/>
              </a:ext>
            </a:extLst>
          </p:cNvPr>
          <p:cNvSpPr/>
          <p:nvPr userDrawn="1"/>
        </p:nvSpPr>
        <p:spPr>
          <a:xfrm>
            <a:off x="315636" y="6499873"/>
            <a:ext cx="2457521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IntelOne Display AR Regular" panose="020B0503020203020204" pitchFamily="34" charset="-78"/>
                <a:ea typeface="Helvetica Neue Medium"/>
                <a:cs typeface="IntelOne Display AR Regular" panose="020B0503020203020204" pitchFamily="34" charset="-78"/>
                <a:sym typeface="Helvetica Neue Medium"/>
              </a:rPr>
              <a:t>SATG</a:t>
            </a:r>
          </a:p>
        </p:txBody>
      </p:sp>
    </p:spTree>
    <p:extLst>
      <p:ext uri="{BB962C8B-B14F-4D97-AF65-F5344CB8AC3E}">
        <p14:creationId xmlns:p14="http://schemas.microsoft.com/office/powerpoint/2010/main" val="75366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&amp; 2 Pictur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84737" y="578113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5" name="Body Level One…">
            <a:extLst>
              <a:ext uri="{FF2B5EF4-FFF2-40B4-BE49-F238E27FC236}">
                <a16:creationId xmlns:a16="http://schemas.microsoft.com/office/drawing/2014/main" id="{DAF2E6DD-A697-4E26-BA6A-EF0449D7430B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16" name="Body Level One…">
            <a:extLst>
              <a:ext uri="{FF2B5EF4-FFF2-40B4-BE49-F238E27FC236}">
                <a16:creationId xmlns:a16="http://schemas.microsoft.com/office/drawing/2014/main" id="{028C5B46-7804-4459-9F82-F56352D0EE54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947F6B19-5E1B-43E2-BA93-7E68A56CB620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CDDC13B9-04CD-43E8-B565-A92ABD110AA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F999432-84A5-47D5-B81D-D131E93A939B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0344" cy="41084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65378F4-C669-453E-AB16-D61CB1EBDA7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1" y="1612901"/>
            <a:ext cx="57603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888EEF-DC90-47D1-B68D-DAD1BA7BE428}"/>
              </a:ext>
            </a:extLst>
          </p:cNvPr>
          <p:cNvSpPr/>
          <p:nvPr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F12B19-CF53-47D7-9EA3-459DABB1406B}"/>
              </a:ext>
            </a:extLst>
          </p:cNvPr>
          <p:cNvSpPr/>
          <p:nvPr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2458DC-0B6F-440D-B536-37715702A1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9945015" y="6554735"/>
            <a:ext cx="983554" cy="19060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3CDB78F-57C2-4702-8CA1-AC20A7FD696F}"/>
              </a:ext>
            </a:extLst>
          </p:cNvPr>
          <p:cNvSpPr/>
          <p:nvPr userDrawn="1"/>
        </p:nvSpPr>
        <p:spPr>
          <a:xfrm>
            <a:off x="315636" y="6499873"/>
            <a:ext cx="2457521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IntelOne Display AR Regular" panose="020B0503020203020204" pitchFamily="34" charset="-78"/>
                <a:ea typeface="Helvetica Neue Medium"/>
                <a:cs typeface="IntelOne Display AR Regular" panose="020B0503020203020204" pitchFamily="34" charset="-78"/>
                <a:sym typeface="Helvetica Neue Medium"/>
              </a:rPr>
              <a:t>SATG</a:t>
            </a:r>
          </a:p>
        </p:txBody>
      </p:sp>
    </p:spTree>
    <p:extLst>
      <p:ext uri="{BB962C8B-B14F-4D97-AF65-F5344CB8AC3E}">
        <p14:creationId xmlns:p14="http://schemas.microsoft.com/office/powerpoint/2010/main" val="1178403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7416-C44D-4788-AE82-AF3D1327D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0972800" cy="1143000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8FF6-8FD0-4E13-A01B-AB7AF941C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87056"/>
            <a:ext cx="10972800" cy="468990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3260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40">
          <p15:clr>
            <a:srgbClr val="FBAE40"/>
          </p15:clr>
        </p15:guide>
        <p15:guide id="3" pos="7152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&amp;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403981"/>
            <a:ext cx="5129422" cy="601218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84737" y="578113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AB9BADD-04D4-4686-970E-FB0049CC09CC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2"/>
            <a:ext cx="5760344" cy="41084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DA4378E-36CA-41C6-8E85-727E1F91A67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034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14A5EA-7602-4C8C-B95C-5306CD887FFF}"/>
              </a:ext>
            </a:extLst>
          </p:cNvPr>
          <p:cNvSpPr/>
          <p:nvPr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5B75-DFD3-4791-ACEA-AF630FFAB9AF}"/>
              </a:ext>
            </a:extLst>
          </p:cNvPr>
          <p:cNvSpPr/>
          <p:nvPr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5CBEEF-8E3B-410C-BD8E-C3D1E5F223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9945015" y="6554735"/>
            <a:ext cx="983554" cy="1906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9EFE95A-9751-4861-83CD-55B99A67294B}"/>
              </a:ext>
            </a:extLst>
          </p:cNvPr>
          <p:cNvSpPr/>
          <p:nvPr userDrawn="1"/>
        </p:nvSpPr>
        <p:spPr>
          <a:xfrm>
            <a:off x="315636" y="6499873"/>
            <a:ext cx="2457521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IntelOne Display AR Regular" panose="020B0503020203020204" pitchFamily="34" charset="-78"/>
                <a:ea typeface="Helvetica Neue Medium"/>
                <a:cs typeface="IntelOne Display AR Regular" panose="020B0503020203020204" pitchFamily="34" charset="-78"/>
                <a:sym typeface="Helvetica Neue Medium"/>
              </a:rPr>
              <a:t>SATG</a:t>
            </a:r>
          </a:p>
        </p:txBody>
      </p:sp>
    </p:spTree>
    <p:extLst>
      <p:ext uri="{BB962C8B-B14F-4D97-AF65-F5344CB8AC3E}">
        <p14:creationId xmlns:p14="http://schemas.microsoft.com/office/powerpoint/2010/main" val="1266370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Full Page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0550" y="450549"/>
            <a:ext cx="11305062" cy="5956776"/>
          </a:xfr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Full page Image, Delete Title if Necessary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EAB082-32C5-47FD-9ECB-602F4FA1556E}"/>
              </a:ext>
            </a:extLst>
          </p:cNvPr>
          <p:cNvSpPr/>
          <p:nvPr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E4005-6DA6-4443-A120-563FA414CBD8}"/>
              </a:ext>
            </a:extLst>
          </p:cNvPr>
          <p:cNvSpPr/>
          <p:nvPr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562DFC-D1E2-487C-89DA-7DC483C7B1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9945015" y="6554735"/>
            <a:ext cx="983554" cy="1906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7952B8-A05F-47F0-8770-A501F9524034}"/>
              </a:ext>
            </a:extLst>
          </p:cNvPr>
          <p:cNvSpPr/>
          <p:nvPr userDrawn="1"/>
        </p:nvSpPr>
        <p:spPr>
          <a:xfrm>
            <a:off x="315636" y="6499873"/>
            <a:ext cx="2457521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IntelOne Display AR Regular" panose="020B0503020203020204" pitchFamily="34" charset="-78"/>
                <a:ea typeface="Helvetica Neue Medium"/>
                <a:cs typeface="IntelOne Display AR Regular" panose="020B0503020203020204" pitchFamily="34" charset="-78"/>
                <a:sym typeface="Helvetica Neue Medium"/>
              </a:rPr>
              <a:t>SATG</a:t>
            </a:r>
          </a:p>
        </p:txBody>
      </p:sp>
    </p:spTree>
    <p:extLst>
      <p:ext uri="{BB962C8B-B14F-4D97-AF65-F5344CB8AC3E}">
        <p14:creationId xmlns:p14="http://schemas.microsoft.com/office/powerpoint/2010/main" val="2992272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&amp; 1 Horizont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>
            <a:extLst>
              <a:ext uri="{FF2B5EF4-FFF2-40B4-BE49-F238E27FC236}">
                <a16:creationId xmlns:a16="http://schemas.microsoft.com/office/drawing/2014/main" id="{9F7D84C5-5DAC-2A42-8A41-9D307F3BF63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9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044E1-ECF5-4A18-811C-E489992140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6152" y="3513864"/>
            <a:ext cx="11347450" cy="28908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289E3F-4BC9-4A42-9F40-7227194C57D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71500" y="1556672"/>
            <a:ext cx="11010900" cy="17881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88EB66-8674-4A4F-B55A-79488DD6B4DC}"/>
              </a:ext>
            </a:extLst>
          </p:cNvPr>
          <p:cNvSpPr/>
          <p:nvPr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B9E7C7-FA12-4331-A70E-193D07092A46}"/>
              </a:ext>
            </a:extLst>
          </p:cNvPr>
          <p:cNvSpPr/>
          <p:nvPr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56268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50C8E-1287-466A-A3C1-88055AC6B8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9945015" y="6554735"/>
            <a:ext cx="983554" cy="19060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0A7C7AB-CC95-47A4-87D4-716563708C0F}"/>
              </a:ext>
            </a:extLst>
          </p:cNvPr>
          <p:cNvSpPr/>
          <p:nvPr userDrawn="1"/>
        </p:nvSpPr>
        <p:spPr>
          <a:xfrm>
            <a:off x="315636" y="6499873"/>
            <a:ext cx="2457521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IntelOne Display AR Regular" panose="020B0503020203020204" pitchFamily="34" charset="-78"/>
                <a:ea typeface="Helvetica Neue Medium"/>
                <a:cs typeface="IntelOne Display AR Regular" panose="020B0503020203020204" pitchFamily="34" charset="-78"/>
                <a:sym typeface="Helvetica Neue Medium"/>
              </a:rPr>
              <a:t>SATG</a:t>
            </a:r>
          </a:p>
        </p:txBody>
      </p:sp>
    </p:spTree>
    <p:extLst>
      <p:ext uri="{BB962C8B-B14F-4D97-AF65-F5344CB8AC3E}">
        <p14:creationId xmlns:p14="http://schemas.microsoft.com/office/powerpoint/2010/main" val="2851298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har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C9FC2E-0D67-4420-A61E-1D363937D03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52F657-8DAA-400A-B514-C5D94EEA54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9945015" y="6554735"/>
            <a:ext cx="983554" cy="1906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733CE6A-0681-47C2-BB85-B6D6F29DA7A4}"/>
              </a:ext>
            </a:extLst>
          </p:cNvPr>
          <p:cNvSpPr/>
          <p:nvPr userDrawn="1"/>
        </p:nvSpPr>
        <p:spPr>
          <a:xfrm>
            <a:off x="315636" y="6499873"/>
            <a:ext cx="2457521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IntelOne Display AR Regular" panose="020B0503020203020204" pitchFamily="34" charset="-78"/>
                <a:ea typeface="Helvetica Neue Medium"/>
                <a:cs typeface="IntelOne Display AR Regular" panose="020B0503020203020204" pitchFamily="34" charset="-78"/>
                <a:sym typeface="Helvetica Neue Medium"/>
              </a:rPr>
              <a:t>SATG</a:t>
            </a:r>
          </a:p>
        </p:txBody>
      </p:sp>
    </p:spTree>
    <p:extLst>
      <p:ext uri="{BB962C8B-B14F-4D97-AF65-F5344CB8AC3E}">
        <p14:creationId xmlns:p14="http://schemas.microsoft.com/office/powerpoint/2010/main" val="1852868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Graph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79D86-1DA3-0649-B460-4C068A25BCF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0619" y="626343"/>
            <a:ext cx="10930759" cy="42814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648" b="1" i="0" spc="0">
                <a:solidFill>
                  <a:schemeClr val="tx1">
                    <a:lumMod val="65000"/>
                    <a:lumOff val="35000"/>
                  </a:schemeClr>
                </a:solidFill>
                <a:latin typeface="Axiforma" pitchFamily="2" charset="77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E2A95B2-1292-BF4C-9670-422A9BB06AC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0620" y="418998"/>
            <a:ext cx="10930759" cy="20256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28" b="0" i="0" spc="120" baseline="0">
                <a:solidFill>
                  <a:schemeClr val="bg2">
                    <a:lumMod val="75000"/>
                  </a:schemeClr>
                </a:solidFill>
                <a:latin typeface="Axiforma Medium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0544FF-51A2-4537-9600-6590F1B44C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9945015" y="6554735"/>
            <a:ext cx="983554" cy="19060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EBEC9B-BC5E-45B9-8EEF-4BEF26B0C306}"/>
              </a:ext>
            </a:extLst>
          </p:cNvPr>
          <p:cNvSpPr/>
          <p:nvPr userDrawn="1"/>
        </p:nvSpPr>
        <p:spPr>
          <a:xfrm>
            <a:off x="315636" y="6499873"/>
            <a:ext cx="2457521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IntelOne Display AR Regular" panose="020B0503020203020204" pitchFamily="34" charset="-78"/>
                <a:ea typeface="Helvetica Neue Medium"/>
                <a:cs typeface="IntelOne Display AR Regular" panose="020B0503020203020204" pitchFamily="34" charset="-78"/>
                <a:sym typeface="Helvetica Neue Medium"/>
              </a:rPr>
              <a:t>SATG</a:t>
            </a:r>
          </a:p>
        </p:txBody>
      </p:sp>
    </p:spTree>
    <p:extLst>
      <p:ext uri="{BB962C8B-B14F-4D97-AF65-F5344CB8AC3E}">
        <p14:creationId xmlns:p14="http://schemas.microsoft.com/office/powerpoint/2010/main" val="291987325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2E792D-782F-4F0A-AAE5-025FBF4879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9945015" y="6554735"/>
            <a:ext cx="983554" cy="19060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0FFF7CA-C1DB-4B93-BA7F-3BF7214A5A54}"/>
              </a:ext>
            </a:extLst>
          </p:cNvPr>
          <p:cNvSpPr/>
          <p:nvPr userDrawn="1"/>
        </p:nvSpPr>
        <p:spPr>
          <a:xfrm>
            <a:off x="315636" y="6499873"/>
            <a:ext cx="2457521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IntelOne Display AR Regular" panose="020B0503020203020204" pitchFamily="34" charset="-78"/>
                <a:ea typeface="Helvetica Neue Medium"/>
                <a:cs typeface="IntelOne Display AR Regular" panose="020B0503020203020204" pitchFamily="34" charset="-78"/>
                <a:sym typeface="Helvetica Neue Medium"/>
              </a:rPr>
              <a:t>SATG</a:t>
            </a:r>
          </a:p>
        </p:txBody>
      </p:sp>
    </p:spTree>
    <p:extLst>
      <p:ext uri="{BB962C8B-B14F-4D97-AF65-F5344CB8AC3E}">
        <p14:creationId xmlns:p14="http://schemas.microsoft.com/office/powerpoint/2010/main" val="1734882317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and Content Blue A">
    <p:bg>
      <p:bgPr>
        <a:solidFill>
          <a:srgbClr val="00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401D1FD-EEE0-42DB-BA16-33A4A9E23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Arial" panose="020B0604020202020204" pitchFamily="34" charset="0"/>
              <a:sym typeface="Helvetica Neue Medium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0284DE-5F5A-4A43-8C0D-85D81C51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Arial" panose="020B0604020202020204" pitchFamily="34" charset="0"/>
              <a:sym typeface="Helvetica Neue Medium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841197-2CF0-45F0-8F2A-7933BBBCA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rgbClr val="004A8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Arial" panose="020B0604020202020204" pitchFamily="34" charset="0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19" y="2614497"/>
            <a:ext cx="8902361" cy="1782383"/>
          </a:xfrm>
        </p:spPr>
        <p:txBody>
          <a:bodyPr anchor="t" anchorCtr="0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2F87E56-D20F-4261-BEAD-AB9B17E14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1CF056-9D11-4F80-AB2B-5694DFB8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3A9EF0-587D-4D66-AF71-B360DB919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894798" y="6553045"/>
            <a:ext cx="150682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2DA4C6-F53E-4981-A69E-FA19EDCA7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6812" y="2023074"/>
            <a:ext cx="492319" cy="591423"/>
            <a:chOff x="536812" y="2023074"/>
            <a:chExt cx="492319" cy="59142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EB94AE-1165-4C66-B976-C2E168859D49}"/>
                </a:ext>
              </a:extLst>
            </p:cNvPr>
            <p:cNvSpPr/>
            <p:nvPr/>
          </p:nvSpPr>
          <p:spPr>
            <a:xfrm>
              <a:off x="709974" y="2295340"/>
              <a:ext cx="319157" cy="319157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Arial" panose="020B0604020202020204" pitchFamily="34" charset="0"/>
                <a:sym typeface="Helvetica Neue Medium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F8E51D-DCA9-46A9-A882-29E595D6A99F}"/>
                </a:ext>
              </a:extLst>
            </p:cNvPr>
            <p:cNvSpPr/>
            <p:nvPr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rgbClr val="7BDE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Arial" panose="020B0604020202020204" pitchFamily="34" charset="0"/>
                <a:sym typeface="Helvetica Neue Medium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E74772E-29C4-4337-A397-0F1232F1F1FE}"/>
                </a:ext>
              </a:extLst>
            </p:cNvPr>
            <p:cNvSpPr/>
            <p:nvPr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rgbClr val="B4F0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Arial" panose="020B0604020202020204" pitchFamily="34" charset="0"/>
                <a:sym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2336203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7416-C44D-4788-AE82-AF3D1327D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1694"/>
            <a:ext cx="10972800" cy="119982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8FF6-8FD0-4E13-A01B-AB7AF941C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87056"/>
            <a:ext cx="10972800" cy="46899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1493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40">
          <p15:clr>
            <a:srgbClr val="FBAE40"/>
          </p15:clr>
        </p15:guide>
        <p15:guide id="3" pos="7152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133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18pt Intel Clear body text</a:t>
            </a:r>
          </a:p>
          <a:p>
            <a:pPr lvl="1"/>
            <a:r>
              <a:rPr lang="en-US"/>
              <a:t>18pt Intel Clear bullet one</a:t>
            </a:r>
          </a:p>
          <a:p>
            <a:pPr lvl="2"/>
            <a:r>
              <a:rPr lang="en-US"/>
              <a:t>18pt Intel Clear sub-bullet</a:t>
            </a:r>
          </a:p>
          <a:p>
            <a:pPr lvl="3"/>
            <a:r>
              <a:rPr lang="en-US"/>
              <a:t>16pt Intel Clear fourth level</a:t>
            </a:r>
          </a:p>
          <a:p>
            <a:pPr lvl="4"/>
            <a:r>
              <a:rPr lang="en-US" err="1"/>
              <a:t>14pt</a:t>
            </a:r>
            <a:r>
              <a:rPr lang="en-US"/>
              <a:t> Intel Clear 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3251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Intel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3692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7416-C44D-4788-AE82-AF3D1327D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0972800" cy="114300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8FF6-8FD0-4E13-A01B-AB7AF941C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110067"/>
            <a:ext cx="10972800" cy="4084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C827E3-834F-40BA-9518-B0648BD53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494289"/>
            <a:ext cx="10972800" cy="5254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200" b="0" i="0">
                <a:solidFill>
                  <a:srgbClr val="0070C0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8577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71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38991"/>
            <a:ext cx="10972800" cy="113260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999" y="2105680"/>
            <a:ext cx="5429865" cy="40957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9D013-C7B6-4628-B2EF-9C1967AE6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23935" y="2105680"/>
            <a:ext cx="5429865" cy="40957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66EBB2-584E-4CD8-BAAE-06D480D3A0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495361"/>
            <a:ext cx="10972800" cy="530454"/>
          </a:xfrm>
        </p:spPr>
        <p:txBody>
          <a:bodyPr>
            <a:noAutofit/>
          </a:bodyPr>
          <a:lstStyle>
            <a:lvl1pPr marL="0" indent="0">
              <a:buNone/>
              <a:defRPr sz="3200" b="0" i="0">
                <a:solidFill>
                  <a:srgbClr val="0070C0"/>
                </a:solidFill>
                <a:latin typeface="IntelOne Text" panose="020B0503020203020204" pitchFamily="34" charset="7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7264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999" y="1496292"/>
            <a:ext cx="5429865" cy="46866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9D013-C7B6-4628-B2EF-9C1967AE6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23935" y="1496292"/>
            <a:ext cx="5429865" cy="46866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5097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9" Type="http://schemas.openxmlformats.org/officeDocument/2006/relationships/slideLayout" Target="../slideLayouts/slideLayout63.xml"/><Relationship Id="rId21" Type="http://schemas.openxmlformats.org/officeDocument/2006/relationships/slideLayout" Target="../slideLayouts/slideLayout45.xml"/><Relationship Id="rId34" Type="http://schemas.openxmlformats.org/officeDocument/2006/relationships/slideLayout" Target="../slideLayouts/slideLayout58.xml"/><Relationship Id="rId42" Type="http://schemas.openxmlformats.org/officeDocument/2006/relationships/slideLayout" Target="../slideLayouts/slideLayout66.xml"/><Relationship Id="rId47" Type="http://schemas.openxmlformats.org/officeDocument/2006/relationships/image" Target="../media/image7.png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9" Type="http://schemas.openxmlformats.org/officeDocument/2006/relationships/slideLayout" Target="../slideLayouts/slideLayout5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32" Type="http://schemas.openxmlformats.org/officeDocument/2006/relationships/slideLayout" Target="../slideLayouts/slideLayout56.xml"/><Relationship Id="rId37" Type="http://schemas.openxmlformats.org/officeDocument/2006/relationships/slideLayout" Target="../slideLayouts/slideLayout61.xml"/><Relationship Id="rId40" Type="http://schemas.openxmlformats.org/officeDocument/2006/relationships/slideLayout" Target="../slideLayouts/slideLayout64.xml"/><Relationship Id="rId45" Type="http://schemas.openxmlformats.org/officeDocument/2006/relationships/slideLayout" Target="../slideLayouts/slideLayout69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36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55.xml"/><Relationship Id="rId44" Type="http://schemas.openxmlformats.org/officeDocument/2006/relationships/slideLayout" Target="../slideLayouts/slideLayout68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30" Type="http://schemas.openxmlformats.org/officeDocument/2006/relationships/slideLayout" Target="../slideLayouts/slideLayout54.xml"/><Relationship Id="rId35" Type="http://schemas.openxmlformats.org/officeDocument/2006/relationships/slideLayout" Target="../slideLayouts/slideLayout59.xml"/><Relationship Id="rId43" Type="http://schemas.openxmlformats.org/officeDocument/2006/relationships/slideLayout" Target="../slideLayouts/slideLayout67.xml"/><Relationship Id="rId48" Type="http://schemas.openxmlformats.org/officeDocument/2006/relationships/image" Target="../media/image8.svg"/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33" Type="http://schemas.openxmlformats.org/officeDocument/2006/relationships/slideLayout" Target="../slideLayouts/slideLayout57.xml"/><Relationship Id="rId38" Type="http://schemas.openxmlformats.org/officeDocument/2006/relationships/slideLayout" Target="../slideLayouts/slideLayout62.xml"/><Relationship Id="rId46" Type="http://schemas.openxmlformats.org/officeDocument/2006/relationships/theme" Target="../theme/theme2.xml"/><Relationship Id="rId20" Type="http://schemas.openxmlformats.org/officeDocument/2006/relationships/slideLayout" Target="../slideLayouts/slideLayout44.xml"/><Relationship Id="rId41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chemeClr val="tx1"/>
            </a:gs>
            <a:gs pos="86000">
              <a:schemeClr val="tx2">
                <a:lumMod val="85000"/>
                <a:alpha val="47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BA0418-D0B8-4038-AB65-D4C12FC9E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09728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A8DDE-64C9-4F0E-9EE0-F0DA00677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491673"/>
            <a:ext cx="10972800" cy="4685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00620C2-95A2-4D85-8433-6C84281E3489}"/>
              </a:ext>
            </a:extLst>
          </p:cNvPr>
          <p:cNvGrpSpPr/>
          <p:nvPr userDrawn="1"/>
        </p:nvGrpSpPr>
        <p:grpSpPr>
          <a:xfrm>
            <a:off x="8221136" y="0"/>
            <a:ext cx="3961717" cy="6858000"/>
            <a:chOff x="8305800" y="173580"/>
            <a:chExt cx="3881959" cy="6684420"/>
          </a:xfrm>
          <a:solidFill>
            <a:schemeClr val="tx2">
              <a:lumMod val="75000"/>
              <a:alpha val="14000"/>
            </a:schemeClr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CAB5155-6FEE-4FC8-A14D-99FE2DB03B02}"/>
                </a:ext>
              </a:extLst>
            </p:cNvPr>
            <p:cNvSpPr/>
            <p:nvPr userDrawn="1"/>
          </p:nvSpPr>
          <p:spPr>
            <a:xfrm flipH="1">
              <a:off x="11783108" y="1169670"/>
              <a:ext cx="403860" cy="403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9453EE0-7BB9-49D8-8CF7-95EE1E631FF4}"/>
                </a:ext>
              </a:extLst>
            </p:cNvPr>
            <p:cNvSpPr/>
            <p:nvPr userDrawn="1"/>
          </p:nvSpPr>
          <p:spPr>
            <a:xfrm flipH="1">
              <a:off x="9892188" y="173580"/>
              <a:ext cx="906613" cy="9066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146C058-89FB-4546-84D0-20585FB9CED6}"/>
                </a:ext>
              </a:extLst>
            </p:cNvPr>
            <p:cNvSpPr/>
            <p:nvPr userDrawn="1"/>
          </p:nvSpPr>
          <p:spPr>
            <a:xfrm flipH="1">
              <a:off x="9357360" y="1074420"/>
              <a:ext cx="541020" cy="5410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8C5741F-3783-40DB-81C8-73516B461A0D}"/>
                </a:ext>
              </a:extLst>
            </p:cNvPr>
            <p:cNvSpPr/>
            <p:nvPr userDrawn="1"/>
          </p:nvSpPr>
          <p:spPr>
            <a:xfrm flipH="1">
              <a:off x="11578233" y="1573530"/>
              <a:ext cx="205740" cy="205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3A4A9AD-1459-4DE6-B847-7A8A3F1536BF}"/>
                </a:ext>
              </a:extLst>
            </p:cNvPr>
            <p:cNvSpPr/>
            <p:nvPr userDrawn="1"/>
          </p:nvSpPr>
          <p:spPr>
            <a:xfrm flipH="1">
              <a:off x="10706100" y="2967990"/>
              <a:ext cx="792480" cy="792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DFA0E39-6D09-4F9E-ADB5-648F0340CA2C}"/>
                </a:ext>
              </a:extLst>
            </p:cNvPr>
            <p:cNvSpPr/>
            <p:nvPr userDrawn="1"/>
          </p:nvSpPr>
          <p:spPr>
            <a:xfrm flipH="1">
              <a:off x="11498580" y="3733800"/>
              <a:ext cx="647700" cy="1036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040429C-1B43-4A73-91AB-855CE09D0715}"/>
                </a:ext>
              </a:extLst>
            </p:cNvPr>
            <p:cNvSpPr/>
            <p:nvPr userDrawn="1"/>
          </p:nvSpPr>
          <p:spPr>
            <a:xfrm flipH="1">
              <a:off x="11294409" y="4770120"/>
              <a:ext cx="205740" cy="205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3D69DF4-40F0-4D27-A85D-4E968A9F77C1}"/>
                </a:ext>
              </a:extLst>
            </p:cNvPr>
            <p:cNvSpPr/>
            <p:nvPr userDrawn="1"/>
          </p:nvSpPr>
          <p:spPr>
            <a:xfrm flipH="1">
              <a:off x="11273359" y="5402580"/>
              <a:ext cx="914400" cy="14554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B1076A8-1D74-4B50-8CC7-36DC1FAAFE88}"/>
                </a:ext>
              </a:extLst>
            </p:cNvPr>
            <p:cNvSpPr/>
            <p:nvPr userDrawn="1"/>
          </p:nvSpPr>
          <p:spPr>
            <a:xfrm flipH="1">
              <a:off x="10360908" y="5791925"/>
              <a:ext cx="548640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2F9864B-2D2B-47AF-B5D1-1BE0532BF3E2}"/>
                </a:ext>
              </a:extLst>
            </p:cNvPr>
            <p:cNvSpPr/>
            <p:nvPr userDrawn="1"/>
          </p:nvSpPr>
          <p:spPr>
            <a:xfrm flipH="1">
              <a:off x="10126980" y="5573445"/>
              <a:ext cx="220980" cy="220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51CEB1D-65E2-4671-B02B-D226CCE669CE}"/>
                </a:ext>
              </a:extLst>
            </p:cNvPr>
            <p:cNvSpPr/>
            <p:nvPr userDrawn="1"/>
          </p:nvSpPr>
          <p:spPr>
            <a:xfrm flipH="1">
              <a:off x="8511540" y="5730240"/>
              <a:ext cx="655320" cy="655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69EEC6B-9E2F-4BB7-B446-8CDBF9475E5B}"/>
                </a:ext>
              </a:extLst>
            </p:cNvPr>
            <p:cNvSpPr/>
            <p:nvPr userDrawn="1"/>
          </p:nvSpPr>
          <p:spPr>
            <a:xfrm flipH="1">
              <a:off x="8305800" y="5402580"/>
              <a:ext cx="396240" cy="3962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403C7A2-A7C3-4A96-BDAF-BD4B9F71DB23}"/>
                </a:ext>
              </a:extLst>
            </p:cNvPr>
            <p:cNvSpPr/>
            <p:nvPr userDrawn="1"/>
          </p:nvSpPr>
          <p:spPr>
            <a:xfrm flipH="1">
              <a:off x="10126980" y="2487930"/>
              <a:ext cx="480060" cy="4800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05C4DD0-45B7-4785-ACC2-CF4DC3101E2D}"/>
                </a:ext>
              </a:extLst>
            </p:cNvPr>
            <p:cNvSpPr/>
            <p:nvPr userDrawn="1"/>
          </p:nvSpPr>
          <p:spPr>
            <a:xfrm flipH="1">
              <a:off x="9144000" y="2247900"/>
              <a:ext cx="129540" cy="129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342C2B8-480C-49DE-A57D-FD6973795566}"/>
                </a:ext>
              </a:extLst>
            </p:cNvPr>
            <p:cNvSpPr/>
            <p:nvPr userDrawn="1"/>
          </p:nvSpPr>
          <p:spPr>
            <a:xfrm flipH="1">
              <a:off x="10492740" y="464878"/>
              <a:ext cx="4572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DB964D2-252B-4E7E-96C3-8F986B031E3A}"/>
                </a:ext>
              </a:extLst>
            </p:cNvPr>
            <p:cNvSpPr/>
            <p:nvPr userDrawn="1"/>
          </p:nvSpPr>
          <p:spPr>
            <a:xfrm flipH="1">
              <a:off x="10058400" y="2815970"/>
              <a:ext cx="216849" cy="216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BB40F1F-CBFB-479B-B69A-11A0428BBEEF}"/>
              </a:ext>
            </a:extLst>
          </p:cNvPr>
          <p:cNvSpPr/>
          <p:nvPr userDrawn="1"/>
        </p:nvSpPr>
        <p:spPr>
          <a:xfrm flipV="1">
            <a:off x="11734800" y="6400800"/>
            <a:ext cx="457200" cy="457200"/>
          </a:xfrm>
          <a:prstGeom prst="rect">
            <a:avLst/>
          </a:prstGeom>
          <a:solidFill>
            <a:srgbClr val="0068B5"/>
          </a:solidFill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8255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One Display Regular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1088F1-DC1D-4D8F-A818-6FB06590F26A}"/>
              </a:ext>
            </a:extLst>
          </p:cNvPr>
          <p:cNvSpPr/>
          <p:nvPr userDrawn="1"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rgbClr val="00185F"/>
          </a:solidFill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8255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One Display Regular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CF3B22-D12C-4B69-959F-BCCC38EE2653}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lvl="0" indent="0" algn="ctr" defTabSz="2438338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73DA-0149-4325-A7B8-AE29BD4BC701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Display Regular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lvl="0" indent="0" algn="ctr" defTabSz="2438338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One Display Regular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pic>
        <p:nvPicPr>
          <p:cNvPr id="38" name="Picture 37" descr="Logo&#10;&#10;Description automatically generated">
            <a:extLst>
              <a:ext uri="{FF2B5EF4-FFF2-40B4-BE49-F238E27FC236}">
                <a16:creationId xmlns:a16="http://schemas.microsoft.com/office/drawing/2014/main" id="{90803300-379F-4DD2-A2FA-99FCE8CF7BE6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588" y="6529223"/>
            <a:ext cx="1361582" cy="198337"/>
          </a:xfrm>
          <a:prstGeom prst="rect">
            <a:avLst/>
          </a:prstGeom>
        </p:spPr>
      </p:pic>
      <p:sp>
        <p:nvSpPr>
          <p:cNvPr id="30" name="Rectangle 29" descr="department or event name">
            <a:extLst>
              <a:ext uri="{FF2B5EF4-FFF2-40B4-BE49-F238E27FC236}">
                <a16:creationId xmlns:a16="http://schemas.microsoft.com/office/drawing/2014/main" id="{FF7D5AF7-FAEF-4CFB-B405-01AEEEB1FA5B}"/>
              </a:ext>
            </a:extLst>
          </p:cNvPr>
          <p:cNvSpPr/>
          <p:nvPr userDrawn="1"/>
        </p:nvSpPr>
        <p:spPr>
          <a:xfrm>
            <a:off x="548612" y="6542413"/>
            <a:ext cx="112059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kern="1200">
                <a:solidFill>
                  <a:schemeClr val="tx1"/>
                </a:solidFill>
                <a:latin typeface="+mn-lt"/>
                <a:ea typeface="Intel Clear" panose="020B0604020203020204" pitchFamily="34" charset="0"/>
                <a:cs typeface="Times New Roman" panose="02020603050405020304" pitchFamily="18" charset="0"/>
              </a:rPr>
              <a:t>     OFFICE OF THE CTO &amp; SOFTWARE AND ADVANCED TECHNOLOGY GROUP                                  </a:t>
            </a:r>
            <a:r>
              <a:rPr lang="en-US" sz="800" b="0">
                <a:solidFill>
                  <a:schemeClr val="tx1"/>
                </a:solidFill>
                <a:latin typeface="+mn-lt"/>
                <a:ea typeface="Intel Clear" panose="020B0604020203020204" pitchFamily="34" charset="0"/>
                <a:cs typeface="Times New Roman" panose="02020603050405020304" pitchFamily="18" charset="0"/>
              </a:rPr>
              <a:t>INTEL CONFIDENTIAL – INTERNAL USE ONLY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CC922A-F6C9-4713-87BE-3F8B018F3EAC}"/>
              </a:ext>
            </a:extLst>
          </p:cNvPr>
          <p:cNvSpPr/>
          <p:nvPr userDrawn="1"/>
        </p:nvSpPr>
        <p:spPr>
          <a:xfrm>
            <a:off x="114084" y="6458331"/>
            <a:ext cx="5050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0" kern="1200">
                <a:solidFill>
                  <a:schemeClr val="accent2">
                    <a:lumMod val="60000"/>
                    <a:lumOff val="40000"/>
                  </a:schemeClr>
                </a:solidFill>
                <a:latin typeface="IntelOne Display Bold" panose="020B0803020203020204" pitchFamily="34" charset="0"/>
                <a:ea typeface="+mn-ea"/>
                <a:cs typeface="+mn-cs"/>
              </a:rPr>
              <a:t>OCTOSATG </a:t>
            </a:r>
            <a:endParaRPr lang="en-US" sz="8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A3ADAE2-4D0D-493A-ABA3-3B907A750F3D}"/>
              </a:ext>
            </a:extLst>
          </p:cNvPr>
          <p:cNvSpPr/>
          <p:nvPr userDrawn="1"/>
        </p:nvSpPr>
        <p:spPr>
          <a:xfrm>
            <a:off x="178834" y="6446964"/>
            <a:ext cx="354834" cy="354834"/>
          </a:xfrm>
          <a:prstGeom prst="rect">
            <a:avLst/>
          </a:prstGeom>
          <a:noFill/>
          <a:ln w="31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3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80" r:id="rId2"/>
    <p:sldLayoutId id="2147483677" r:id="rId3"/>
    <p:sldLayoutId id="2147483683" r:id="rId4"/>
    <p:sldLayoutId id="2147483684" r:id="rId5"/>
    <p:sldLayoutId id="2147483729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1" r:id="rId12"/>
    <p:sldLayoutId id="2147483692" r:id="rId13"/>
    <p:sldLayoutId id="2147483712" r:id="rId14"/>
    <p:sldLayoutId id="2147483709" r:id="rId15"/>
    <p:sldLayoutId id="2147483710" r:id="rId16"/>
    <p:sldLayoutId id="2147483726" r:id="rId17"/>
    <p:sldLayoutId id="2147483727" r:id="rId18"/>
    <p:sldLayoutId id="2147483693" r:id="rId19"/>
    <p:sldLayoutId id="2147483728" r:id="rId20"/>
    <p:sldLayoutId id="2147483690" r:id="rId21"/>
    <p:sldLayoutId id="2147483708" r:id="rId22"/>
    <p:sldLayoutId id="2147483694" r:id="rId23"/>
    <p:sldLayoutId id="2147483730" r:id="rId24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IntelOne Text Medium" panose="020B07030202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IntelOne Display Regular" panose="020B0503020203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16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80E488-8534-4743-924A-62CA17A7A192}"/>
              </a:ext>
            </a:extLst>
          </p:cNvPr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7ABEE-91E1-420E-AD52-066ECB7CBDFC}"/>
              </a:ext>
            </a:extLst>
          </p:cNvPr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/>
              <a:t>Body copy Intel clear light 28 point</a:t>
            </a:r>
          </a:p>
          <a:p>
            <a:pPr lvl="1"/>
            <a:r>
              <a:rPr lang="en-US"/>
              <a:t>Sub Bullet one 24 point</a:t>
            </a:r>
          </a:p>
          <a:p>
            <a:pPr lvl="2"/>
            <a:r>
              <a:rPr lang="en-US"/>
              <a:t>Sub Bullet two 20 point</a:t>
            </a:r>
          </a:p>
          <a:p>
            <a:pPr lvl="3"/>
            <a:r>
              <a:rPr lang="en-US"/>
              <a:t>Sub Bullet three 18 point</a:t>
            </a:r>
          </a:p>
          <a:p>
            <a:pPr lvl="4"/>
            <a:r>
              <a:rPr lang="en-US"/>
              <a:t>Sub Bullet four 16 point</a:t>
            </a:r>
            <a:br>
              <a:rPr lang="en-US"/>
            </a:br>
            <a:endParaRPr lang="en-US"/>
          </a:p>
          <a:p>
            <a:pPr lvl="2"/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/>
              <a:t>40pt Intel Clear Light Text Goes Here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33D527-2918-4752-A9A7-0BDBA010BB39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2"/>
                </a:solidFill>
              </a:rPr>
              <a:t>Intel Confidential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E2005A-EE28-4562-A018-55A90BB1BA11}"/>
              </a:ext>
            </a:extLst>
          </p:cNvPr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2"/>
                </a:solidFill>
              </a:rPr>
              <a:t>Department or Event Name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ACDBB0-BD96-446C-8F63-C56E4AA10FBD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F9E4D3-028E-524E-A724-4EB36D7DFFCD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DAACE0-8590-BC42-BE57-433421E6CC5E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A39A11-F9B8-D54C-B5C7-8992E56DB0E8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2"/>
                </a:solidFill>
              </a:rPr>
              <a:t>Intel Confidential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F7C5AD47-985A-9D4E-8ED7-3E88D9B6B3AA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1B85D78-55E1-A34E-9A7D-84D30FD73A71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46644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  <p:sldLayoutId id="2147483749" r:id="rId18"/>
    <p:sldLayoutId id="2147483750" r:id="rId19"/>
    <p:sldLayoutId id="2147483751" r:id="rId20"/>
    <p:sldLayoutId id="2147483752" r:id="rId21"/>
    <p:sldLayoutId id="2147483753" r:id="rId22"/>
    <p:sldLayoutId id="2147483754" r:id="rId23"/>
    <p:sldLayoutId id="2147483755" r:id="rId24"/>
    <p:sldLayoutId id="2147483756" r:id="rId25"/>
    <p:sldLayoutId id="2147483757" r:id="rId26"/>
    <p:sldLayoutId id="2147483758" r:id="rId27"/>
    <p:sldLayoutId id="2147483759" r:id="rId28"/>
    <p:sldLayoutId id="2147483760" r:id="rId29"/>
    <p:sldLayoutId id="2147483761" r:id="rId30"/>
    <p:sldLayoutId id="2147483762" r:id="rId31"/>
    <p:sldLayoutId id="2147483763" r:id="rId32"/>
    <p:sldLayoutId id="2147483764" r:id="rId33"/>
    <p:sldLayoutId id="2147483765" r:id="rId34"/>
    <p:sldLayoutId id="2147483766" r:id="rId35"/>
    <p:sldLayoutId id="2147483767" r:id="rId36"/>
    <p:sldLayoutId id="2147483768" r:id="rId37"/>
    <p:sldLayoutId id="2147483769" r:id="rId38"/>
    <p:sldLayoutId id="2147483770" r:id="rId39"/>
    <p:sldLayoutId id="2147483771" r:id="rId40"/>
    <p:sldLayoutId id="2147483772" r:id="rId41"/>
    <p:sldLayoutId id="2147483773" r:id="rId42"/>
    <p:sldLayoutId id="2147483774" r:id="rId43"/>
    <p:sldLayoutId id="2147483775" r:id="rId44"/>
    <p:sldLayoutId id="2147483776" r:id="rId45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431800" marR="0" indent="-2032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2pPr>
      <a:lvl3pPr marL="686594" marR="0" indent="-197644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3pPr>
      <a:lvl4pPr marL="9199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4pPr>
      <a:lvl5pPr marL="11485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5pPr>
      <a:lvl6pPr marL="0" marR="0" indent="5715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B3820-A2D4-4EBE-8060-460C27E4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787" y="2244890"/>
            <a:ext cx="10038024" cy="2814468"/>
          </a:xfrm>
        </p:spPr>
        <p:txBody>
          <a:bodyPr/>
          <a:lstStyle/>
          <a:p>
            <a:r>
              <a:rPr lang="en-US" sz="4800"/>
              <a:t>Proposal to Align </a:t>
            </a:r>
            <a:r>
              <a:rPr lang="en-US" sz="4800" err="1"/>
              <a:t>oneCCL</a:t>
            </a:r>
            <a:r>
              <a:rPr lang="en-US" sz="4800"/>
              <a:t> APIs with NCCL and HCCL</a:t>
            </a:r>
            <a:br>
              <a:rPr lang="en-US" sz="4800"/>
            </a:br>
            <a:br>
              <a:rPr lang="en-US" sz="4800"/>
            </a:br>
            <a:br>
              <a:rPr lang="en-US" sz="4800"/>
            </a:br>
            <a:r>
              <a:rPr lang="en-US" sz="3200"/>
              <a:t>Gengbin Zheng, Maria Garzaran, Blazej Smorawski</a:t>
            </a:r>
            <a:br>
              <a:rPr lang="en-US" sz="5400"/>
            </a:br>
            <a:br>
              <a:rPr lang="en-US" sz="5400"/>
            </a:br>
            <a:br>
              <a:rPr lang="en-US" sz="5400"/>
            </a:br>
            <a:br>
              <a:rPr lang="en-US" sz="5400"/>
            </a:br>
            <a:r>
              <a:rPr lang="en-US" sz="5400"/>
              <a:t>    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462B20F-8E42-055B-3823-94C1C43E1515}"/>
              </a:ext>
            </a:extLst>
          </p:cNvPr>
          <p:cNvSpPr txBox="1">
            <a:spLocks/>
          </p:cNvSpPr>
          <p:nvPr/>
        </p:nvSpPr>
        <p:spPr>
          <a:xfrm>
            <a:off x="1908348" y="4731147"/>
            <a:ext cx="10283651" cy="326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 marL="0" marR="0" indent="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800" b="0" i="0" u="none" strike="noStrike" cap="none" spc="0" baseline="0">
                <a:solidFill>
                  <a:schemeClr val="bg1"/>
                </a:solidFill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"/>
              </a:defRPr>
            </a:lvl1pPr>
            <a:lvl2pPr marL="431800" marR="0" indent="-2032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2pPr>
            <a:lvl3pPr marL="686594" marR="0" indent="-197644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3pPr>
            <a:lvl4pPr marL="9199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4pPr>
            <a:lvl5pPr marL="11485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5pPr>
            <a:lvl6pPr marL="0" marR="0" indent="5715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6858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8001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9144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82517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17879-780E-A00B-7014-27C6C6262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for CPU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EEACB-561C-40F0-043D-BC13556B8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Working on extensions to make it very close to the GPU, without additional parameters</a:t>
            </a:r>
          </a:p>
          <a:p>
            <a:r>
              <a:rPr lang="en-US"/>
              <a:t>Working on some APIs mostly for CPU, but could be used in the GPU desired</a:t>
            </a:r>
          </a:p>
          <a:p>
            <a:pPr lvl="1"/>
            <a:r>
              <a:rPr lang="en-US"/>
              <a:t>Mostly to wait or test if the operations are completed</a:t>
            </a:r>
          </a:p>
        </p:txBody>
      </p:sp>
    </p:spTree>
    <p:extLst>
      <p:ext uri="{BB962C8B-B14F-4D97-AF65-F5344CB8AC3E}">
        <p14:creationId xmlns:p14="http://schemas.microsoft.com/office/powerpoint/2010/main" val="219804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D0D820-123D-489F-8884-E6600AE94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 rtl="0">
              <a:spcBef>
                <a:spcPct val="0"/>
              </a:spcBef>
            </a:pPr>
            <a:r>
              <a:rPr lang="en-US" sz="4400" kern="1200" err="1">
                <a:solidFill>
                  <a:srgbClr val="002060"/>
                </a:solidFill>
                <a:latin typeface="IntelOne Text Medium" panose="020B0703020203020204" pitchFamily="34" charset="0"/>
                <a:ea typeface="+mj-ea"/>
                <a:cs typeface="+mj-cs"/>
              </a:rPr>
              <a:t>OneCCL</a:t>
            </a:r>
            <a:r>
              <a:rPr lang="en-US" sz="4400" kern="1200">
                <a:solidFill>
                  <a:srgbClr val="002060"/>
                </a:solidFill>
                <a:latin typeface="IntelOne Text Medium" panose="020B0703020203020204" pitchFamily="34" charset="0"/>
                <a:ea typeface="+mj-ea"/>
                <a:cs typeface="+mj-cs"/>
              </a:rPr>
              <a:t> Library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933794-CABF-497A-B06C-4B4B6C76168B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>
                <a:latin typeface="IntelOne Text Light" panose="020B0403020203020204" pitchFamily="34" charset="0"/>
              </a:rPr>
              <a:t>Provides an efficient implementation of collective communication patterns </a:t>
            </a:r>
          </a:p>
          <a:p>
            <a:pPr>
              <a:lnSpc>
                <a:spcPct val="120000"/>
              </a:lnSpc>
            </a:pPr>
            <a:r>
              <a:rPr lang="en-US">
                <a:latin typeface="IntelOne Text Light" panose="020B0403020203020204" pitchFamily="34" charset="0"/>
              </a:rPr>
              <a:t>The library is integrated into DL framework stacks (</a:t>
            </a:r>
            <a:r>
              <a:rPr lang="en-US" err="1">
                <a:latin typeface="IntelOne Text Light" panose="020B0403020203020204" pitchFamily="34" charset="0"/>
              </a:rPr>
              <a:t>PyTorch</a:t>
            </a:r>
            <a:r>
              <a:rPr lang="en-US">
                <a:latin typeface="IntelOne Text Light" panose="020B0403020203020204" pitchFamily="34" charset="0"/>
              </a:rPr>
              <a:t>, TensorFlow)</a:t>
            </a:r>
          </a:p>
          <a:p>
            <a:pPr>
              <a:lnSpc>
                <a:spcPct val="120000"/>
              </a:lnSpc>
            </a:pPr>
            <a:r>
              <a:rPr lang="en-US" sz="3000">
                <a:latin typeface="IntelOne Text Light" panose="020B0403020203020204" pitchFamily="34" charset="0"/>
              </a:rPr>
              <a:t>Built on top of lower-level communication middleware </a:t>
            </a:r>
          </a:p>
          <a:p>
            <a:pPr lvl="1">
              <a:lnSpc>
                <a:spcPct val="120000"/>
              </a:lnSpc>
            </a:pPr>
            <a:r>
              <a:rPr lang="en-US" sz="2600">
                <a:latin typeface="IntelOne Text Light" panose="020B0403020203020204" pitchFamily="34" charset="0"/>
              </a:rPr>
              <a:t>MPI and </a:t>
            </a:r>
            <a:r>
              <a:rPr lang="en-US" sz="2600" err="1">
                <a:latin typeface="IntelOne Text Light" panose="020B0403020203020204" pitchFamily="34" charset="0"/>
              </a:rPr>
              <a:t>libfabric</a:t>
            </a:r>
            <a:r>
              <a:rPr lang="en-US" sz="2600">
                <a:latin typeface="IntelOne Text Light" panose="020B0403020203020204" pitchFamily="34" charset="0"/>
              </a:rPr>
              <a:t> to transparently support many interconnects, such as InfiniBand, Cassini, Intel Ethernet, an others. </a:t>
            </a:r>
          </a:p>
          <a:p>
            <a:pPr lvl="1">
              <a:lnSpc>
                <a:spcPct val="120000"/>
              </a:lnSpc>
            </a:pPr>
            <a:r>
              <a:rPr lang="en-US" sz="2600">
                <a:latin typeface="IntelOne Text Light" panose="020B0403020203020204" pitchFamily="34" charset="0"/>
              </a:rPr>
              <a:t>Level Zero and SYCL kernels for GPU communication/kernel spawning</a:t>
            </a:r>
          </a:p>
          <a:p>
            <a:pPr lvl="1">
              <a:lnSpc>
                <a:spcPct val="120000"/>
              </a:lnSpc>
            </a:pPr>
            <a:r>
              <a:rPr lang="en-US" sz="2600">
                <a:latin typeface="IntelOne Text Light" panose="020B0403020203020204" pitchFamily="34" charset="0"/>
              </a:rPr>
              <a:t>Optimized for high performance on Intel® CPUs and GPUs.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93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2F4BF-3A82-C178-4451-6C59D556D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</a:t>
            </a:r>
            <a:r>
              <a:rPr lang="en-US" err="1"/>
              <a:t>OneCCL</a:t>
            </a:r>
            <a:r>
              <a:rPr lang="en-US"/>
              <a:t> API Design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4456D-4C67-6E58-D182-EE94222E9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NCCL-like API for easy adoption</a:t>
            </a:r>
          </a:p>
          <a:p>
            <a:r>
              <a:rPr lang="en-US"/>
              <a:t>Improved ABI compatibility with the C APIs</a:t>
            </a:r>
          </a:p>
          <a:p>
            <a:r>
              <a:rPr lang="en-US"/>
              <a:t>Support single package for all supported hardware</a:t>
            </a:r>
          </a:p>
          <a:p>
            <a:pPr lvl="1"/>
            <a:r>
              <a:rPr lang="en-US"/>
              <a:t>Use plugins approach, which can be assigned to each communicator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0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22378-3CCF-B2A3-6589-6E0460526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</a:t>
            </a:r>
            <a:r>
              <a:rPr lang="en-US" err="1"/>
              <a:t>OneCCL</a:t>
            </a:r>
            <a:r>
              <a:rPr lang="en-US"/>
              <a:t> API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15F2E-98BF-FCC5-B77A-654F6D855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Major changes to the current </a:t>
            </a:r>
            <a:r>
              <a:rPr lang="en-US" err="1"/>
              <a:t>oneCCL</a:t>
            </a:r>
            <a:r>
              <a:rPr lang="en-US"/>
              <a:t> C++ interface</a:t>
            </a:r>
          </a:p>
          <a:p>
            <a:pPr lvl="1"/>
            <a:r>
              <a:rPr lang="en-US"/>
              <a:t>Most APIs are C APIs that are similar to NCCL</a:t>
            </a:r>
          </a:p>
          <a:p>
            <a:pPr lvl="2"/>
            <a:r>
              <a:rPr lang="en-US" sz="1800">
                <a:effectLst/>
                <a:latin typeface="Aptos" panose="020B0004020202020204" pitchFamily="34" charset="0"/>
                <a:ea typeface="DengXian" panose="02010600030101010101" pitchFamily="2" charset="-122"/>
                <a:cs typeface="Aptos" panose="020B0004020202020204" pitchFamily="34" charset="0"/>
              </a:rPr>
              <a:t>C++ structures are hidden behind the handles returned to the user </a:t>
            </a:r>
          </a:p>
          <a:p>
            <a:pPr lvl="3"/>
            <a:r>
              <a:rPr lang="en-US" sz="1600">
                <a:effectLst/>
                <a:latin typeface="Aptos" panose="020B0004020202020204" pitchFamily="34" charset="0"/>
                <a:ea typeface="DengXian" panose="02010600030101010101" pitchFamily="2" charset="-122"/>
                <a:cs typeface="Aptos" panose="020B0004020202020204" pitchFamily="34" charset="0"/>
              </a:rPr>
              <a:t>e.g. ccl::stream and ccl::comm</a:t>
            </a:r>
            <a:endParaRPr lang="en-US"/>
          </a:p>
          <a:p>
            <a:pPr lvl="1"/>
            <a:r>
              <a:rPr lang="en-US"/>
              <a:t>Extension C++ API functions to support </a:t>
            </a:r>
            <a:r>
              <a:rPr lang="en-US" err="1"/>
              <a:t>sycl</a:t>
            </a:r>
            <a:r>
              <a:rPr lang="en-US"/>
              <a:t>::queue</a:t>
            </a:r>
          </a:p>
          <a:p>
            <a:pPr lvl="2"/>
            <a:r>
              <a:rPr lang="en-US" sz="1800" i="1" err="1">
                <a:effectLst/>
                <a:latin typeface="Aptos" panose="020B0004020202020204" pitchFamily="34" charset="0"/>
                <a:ea typeface="DengXian" panose="02010600030101010101" pitchFamily="2" charset="-122"/>
                <a:cs typeface="Aptos" panose="020B0004020202020204" pitchFamily="34" charset="0"/>
              </a:rPr>
              <a:t>onecclResult_t</a:t>
            </a:r>
            <a:r>
              <a:rPr lang="en-US" sz="1800" i="1">
                <a:effectLst/>
                <a:latin typeface="Aptos" panose="020B0004020202020204" pitchFamily="34" charset="0"/>
                <a:ea typeface="DengXian" panose="02010600030101010101" pitchFamily="2" charset="-122"/>
                <a:cs typeface="Aptos" panose="020B0004020202020204" pitchFamily="34" charset="0"/>
              </a:rPr>
              <a:t>  </a:t>
            </a:r>
            <a:r>
              <a:rPr lang="en-US" sz="1800" i="1" err="1">
                <a:effectLst/>
                <a:latin typeface="Aptos" panose="020B0004020202020204" pitchFamily="34" charset="0"/>
                <a:ea typeface="DengXian" panose="02010600030101010101" pitchFamily="2" charset="-122"/>
                <a:cs typeface="Aptos" panose="020B0004020202020204" pitchFamily="34" charset="0"/>
              </a:rPr>
              <a:t>onecclCreateStream</a:t>
            </a:r>
            <a:r>
              <a:rPr lang="en-US" sz="1800" i="1">
                <a:effectLst/>
                <a:latin typeface="Aptos" panose="020B0004020202020204" pitchFamily="34" charset="0"/>
                <a:ea typeface="DengXian" panose="02010600030101010101" pitchFamily="2" charset="-122"/>
                <a:cs typeface="Aptos" panose="020B0004020202020204" pitchFamily="34" charset="0"/>
              </a:rPr>
              <a:t>(</a:t>
            </a:r>
            <a:r>
              <a:rPr lang="en-US" sz="1800" i="1" err="1">
                <a:effectLst/>
                <a:latin typeface="Aptos" panose="020B0004020202020204" pitchFamily="34" charset="0"/>
                <a:ea typeface="DengXian" panose="02010600030101010101" pitchFamily="2" charset="-122"/>
                <a:cs typeface="Aptos" panose="020B0004020202020204" pitchFamily="34" charset="0"/>
              </a:rPr>
              <a:t>sycl</a:t>
            </a:r>
            <a:r>
              <a:rPr lang="en-US" sz="1800" i="1">
                <a:effectLst/>
                <a:latin typeface="Aptos" panose="020B0004020202020204" pitchFamily="34" charset="0"/>
                <a:ea typeface="DengXian" panose="02010600030101010101" pitchFamily="2" charset="-122"/>
                <a:cs typeface="Aptos" panose="020B0004020202020204" pitchFamily="34" charset="0"/>
              </a:rPr>
              <a:t>::queue, &amp;</a:t>
            </a:r>
            <a:r>
              <a:rPr lang="en-US" sz="1800" i="1" err="1">
                <a:effectLst/>
                <a:latin typeface="Aptos" panose="020B0004020202020204" pitchFamily="34" charset="0"/>
                <a:ea typeface="DengXian" panose="02010600030101010101" pitchFamily="2" charset="-122"/>
                <a:cs typeface="Aptos" panose="020B0004020202020204" pitchFamily="34" charset="0"/>
              </a:rPr>
              <a:t>oneccl_</a:t>
            </a:r>
            <a:r>
              <a:rPr lang="en-US" sz="1800" i="1" err="1">
                <a:latin typeface="Aptos" panose="020B0004020202020204" pitchFamily="34" charset="0"/>
                <a:ea typeface="DengXian" panose="02010600030101010101" pitchFamily="2" charset="-122"/>
                <a:cs typeface="Aptos" panose="020B0004020202020204" pitchFamily="34" charset="0"/>
              </a:rPr>
              <a:t>stream</a:t>
            </a:r>
            <a:r>
              <a:rPr lang="en-US" sz="1800" i="1">
                <a:effectLst/>
                <a:latin typeface="Aptos" panose="020B0004020202020204" pitchFamily="34" charset="0"/>
                <a:ea typeface="DengXian" panose="02010600030101010101" pitchFamily="2" charset="-122"/>
                <a:cs typeface="Aptos" panose="020B0004020202020204" pitchFamily="34" charset="0"/>
              </a:rPr>
              <a:t>)</a:t>
            </a:r>
            <a:r>
              <a:rPr lang="en-US" sz="1800">
                <a:effectLst/>
                <a:latin typeface="Aptos" panose="020B0004020202020204" pitchFamily="34" charset="0"/>
                <a:ea typeface="DengXian" panose="02010600030101010101" pitchFamily="2" charset="-122"/>
                <a:cs typeface="Aptos" panose="020B0004020202020204" pitchFamily="34" charset="0"/>
              </a:rPr>
              <a:t> </a:t>
            </a:r>
          </a:p>
          <a:p>
            <a:pPr lvl="2"/>
            <a:r>
              <a:rPr lang="en-US" sz="1800" i="1" err="1">
                <a:latin typeface="Aptos" panose="020B0004020202020204" pitchFamily="34" charset="0"/>
                <a:ea typeface="DengXian" panose="02010600030101010101" pitchFamily="2" charset="-122"/>
                <a:cs typeface="Aptos" panose="020B0004020202020204" pitchFamily="34" charset="0"/>
              </a:rPr>
              <a:t>o</a:t>
            </a:r>
            <a:r>
              <a:rPr lang="en-US" sz="1800" i="1" err="1">
                <a:effectLst/>
                <a:latin typeface="Aptos" panose="020B0004020202020204" pitchFamily="34" charset="0"/>
                <a:ea typeface="DengXian" panose="02010600030101010101" pitchFamily="2" charset="-122"/>
                <a:cs typeface="Aptos" panose="020B0004020202020204" pitchFamily="34" charset="0"/>
              </a:rPr>
              <a:t>neccl</a:t>
            </a:r>
            <a:r>
              <a:rPr lang="en-US" sz="1800" i="1" err="1">
                <a:latin typeface="Aptos" panose="020B0004020202020204" pitchFamily="34" charset="0"/>
                <a:ea typeface="DengXian" panose="02010600030101010101" pitchFamily="2" charset="-122"/>
                <a:cs typeface="Aptos" panose="020B0004020202020204" pitchFamily="34" charset="0"/>
              </a:rPr>
              <a:t>R</a:t>
            </a:r>
            <a:r>
              <a:rPr lang="en-US" sz="1800" i="1" err="1">
                <a:effectLst/>
                <a:latin typeface="Aptos" panose="020B0004020202020204" pitchFamily="34" charset="0"/>
                <a:ea typeface="DengXian" panose="02010600030101010101" pitchFamily="2" charset="-122"/>
                <a:cs typeface="Aptos" panose="020B0004020202020204" pitchFamily="34" charset="0"/>
              </a:rPr>
              <a:t>esult_t</a:t>
            </a:r>
            <a:r>
              <a:rPr lang="en-US" sz="1800" i="1">
                <a:effectLst/>
                <a:latin typeface="Aptos" panose="020B0004020202020204" pitchFamily="34" charset="0"/>
                <a:ea typeface="DengXian" panose="02010600030101010101" pitchFamily="2" charset="-122"/>
                <a:cs typeface="Aptos" panose="020B0004020202020204" pitchFamily="34" charset="0"/>
              </a:rPr>
              <a:t> </a:t>
            </a:r>
            <a:r>
              <a:rPr lang="en-US" sz="1800" i="1" err="1">
                <a:effectLst/>
                <a:latin typeface="Aptos" panose="020B0004020202020204" pitchFamily="34" charset="0"/>
                <a:ea typeface="DengXian" panose="02010600030101010101" pitchFamily="2" charset="-122"/>
                <a:cs typeface="Aptos" panose="020B0004020202020204" pitchFamily="34" charset="0"/>
              </a:rPr>
              <a:t>onecclReleaseStream</a:t>
            </a:r>
            <a:r>
              <a:rPr lang="en-US" sz="1800" i="1">
                <a:effectLst/>
                <a:latin typeface="Aptos" panose="020B0004020202020204" pitchFamily="34" charset="0"/>
                <a:ea typeface="DengXian" panose="02010600030101010101" pitchFamily="2" charset="-122"/>
                <a:cs typeface="Aptos" panose="020B0004020202020204" pitchFamily="34" charset="0"/>
              </a:rPr>
              <a:t>(</a:t>
            </a:r>
            <a:r>
              <a:rPr lang="en-US" sz="1800" i="1" err="1">
                <a:effectLst/>
                <a:latin typeface="Aptos" panose="020B0004020202020204" pitchFamily="34" charset="0"/>
                <a:ea typeface="DengXian" panose="02010600030101010101" pitchFamily="2" charset="-122"/>
                <a:cs typeface="Aptos" panose="020B0004020202020204" pitchFamily="34" charset="0"/>
              </a:rPr>
              <a:t>oneccl_</a:t>
            </a:r>
            <a:r>
              <a:rPr lang="en-US" sz="1800" i="1" err="1">
                <a:latin typeface="Aptos" panose="020B0004020202020204" pitchFamily="34" charset="0"/>
                <a:ea typeface="DengXian" panose="02010600030101010101" pitchFamily="2" charset="-122"/>
                <a:cs typeface="Aptos" panose="020B0004020202020204" pitchFamily="34" charset="0"/>
              </a:rPr>
              <a:t>stream</a:t>
            </a:r>
            <a:r>
              <a:rPr lang="en-US" sz="1800" i="1">
                <a:effectLst/>
                <a:latin typeface="Aptos" panose="020B0004020202020204" pitchFamily="34" charset="0"/>
                <a:ea typeface="DengXian" panose="02010600030101010101" pitchFamily="2" charset="-122"/>
                <a:cs typeface="Aptos" panose="020B0004020202020204" pitchFamily="34" charset="0"/>
              </a:rPr>
              <a:t>)</a:t>
            </a:r>
          </a:p>
          <a:p>
            <a:pPr lvl="2"/>
            <a:r>
              <a:rPr lang="en-US" sz="1800" err="1">
                <a:latin typeface="Aptos" panose="020B0004020202020204" pitchFamily="34" charset="0"/>
                <a:ea typeface="DengXian" panose="02010600030101010101" pitchFamily="2" charset="-122"/>
              </a:rPr>
              <a:t>Sycl</a:t>
            </a:r>
            <a:r>
              <a:rPr lang="en-US" sz="1800">
                <a:latin typeface="Aptos" panose="020B0004020202020204" pitchFamily="34" charset="0"/>
                <a:ea typeface="DengXian" panose="02010600030101010101" pitchFamily="2" charset="-122"/>
              </a:rPr>
              <a:t>::queue once registered, will be hidden behind the ccl stream handle</a:t>
            </a:r>
          </a:p>
          <a:p>
            <a:pPr lvl="1"/>
            <a:r>
              <a:rPr lang="en-US"/>
              <a:t>Add functions to allow users to explicitly control the lifetime of objects, instead of relying on the C++ destructors</a:t>
            </a:r>
          </a:p>
          <a:p>
            <a:pPr lvl="2"/>
            <a:r>
              <a:rPr lang="en-US" sz="1800" i="1" err="1">
                <a:latin typeface="Aptos" panose="020B0004020202020204" pitchFamily="34" charset="0"/>
                <a:ea typeface="DengXian" panose="02010600030101010101" pitchFamily="2" charset="-122"/>
              </a:rPr>
              <a:t>onecclResult_t</a:t>
            </a:r>
            <a:r>
              <a:rPr lang="en-US" sz="1800" i="1">
                <a:latin typeface="Aptos" panose="020B0004020202020204" pitchFamily="34" charset="0"/>
                <a:ea typeface="DengXian" panose="02010600030101010101" pitchFamily="2" charset="-122"/>
              </a:rPr>
              <a:t> </a:t>
            </a:r>
            <a:r>
              <a:rPr lang="en-US" sz="1800" i="1" err="1">
                <a:latin typeface="Aptos" panose="020B0004020202020204" pitchFamily="34" charset="0"/>
                <a:ea typeface="DengXian" panose="02010600030101010101" pitchFamily="2" charset="-122"/>
              </a:rPr>
              <a:t>onecclCommFinalize</a:t>
            </a:r>
            <a:r>
              <a:rPr lang="en-US" sz="1800" i="1">
                <a:latin typeface="Aptos" panose="020B0004020202020204" pitchFamily="34" charset="0"/>
                <a:ea typeface="DengXian" panose="02010600030101010101" pitchFamily="2" charset="-122"/>
              </a:rPr>
              <a:t>(comm)</a:t>
            </a:r>
          </a:p>
          <a:p>
            <a:pPr lvl="2"/>
            <a:r>
              <a:rPr lang="en-US" sz="1800" i="1" err="1">
                <a:latin typeface="Aptos" panose="020B0004020202020204" pitchFamily="34" charset="0"/>
                <a:ea typeface="DengXian" panose="02010600030101010101" pitchFamily="2" charset="-122"/>
              </a:rPr>
              <a:t>onecclResult_t</a:t>
            </a:r>
            <a:r>
              <a:rPr lang="en-US" sz="1800" i="1">
                <a:latin typeface="Aptos" panose="020B0004020202020204" pitchFamily="34" charset="0"/>
                <a:ea typeface="DengXian" panose="02010600030101010101" pitchFamily="2" charset="-122"/>
              </a:rPr>
              <a:t> </a:t>
            </a:r>
            <a:r>
              <a:rPr lang="en-US" sz="1800" i="1" err="1">
                <a:latin typeface="Aptos" panose="020B0004020202020204" pitchFamily="34" charset="0"/>
                <a:ea typeface="DengXian" panose="02010600030101010101" pitchFamily="2" charset="-122"/>
              </a:rPr>
              <a:t>onecclCommDestroy</a:t>
            </a:r>
            <a:r>
              <a:rPr lang="en-US" sz="1800" i="1">
                <a:latin typeface="Aptos" panose="020B0004020202020204" pitchFamily="34" charset="0"/>
                <a:ea typeface="DengXian" panose="02010600030101010101" pitchFamily="2" charset="-122"/>
              </a:rPr>
              <a:t>(comm)</a:t>
            </a:r>
          </a:p>
          <a:p>
            <a:pPr lvl="1"/>
            <a:r>
              <a:rPr lang="en-US"/>
              <a:t>Drop support for out-of-order SYCL queue and SYCL buffers</a:t>
            </a:r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55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47D8198-186A-CE85-1F23-E576CCA67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886065"/>
              </p:ext>
            </p:extLst>
          </p:nvPr>
        </p:nvGraphicFramePr>
        <p:xfrm>
          <a:off x="260157" y="90104"/>
          <a:ext cx="11273780" cy="6882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143">
                  <a:extLst>
                    <a:ext uri="{9D8B030D-6E8A-4147-A177-3AD203B41FA5}">
                      <a16:colId xmlns:a16="http://schemas.microsoft.com/office/drawing/2014/main" val="3715096843"/>
                    </a:ext>
                  </a:extLst>
                </a:gridCol>
                <a:gridCol w="3022884">
                  <a:extLst>
                    <a:ext uri="{9D8B030D-6E8A-4147-A177-3AD203B41FA5}">
                      <a16:colId xmlns:a16="http://schemas.microsoft.com/office/drawing/2014/main" val="3885978718"/>
                    </a:ext>
                  </a:extLst>
                </a:gridCol>
                <a:gridCol w="3139137">
                  <a:extLst>
                    <a:ext uri="{9D8B030D-6E8A-4147-A177-3AD203B41FA5}">
                      <a16:colId xmlns:a16="http://schemas.microsoft.com/office/drawing/2014/main" val="3900017311"/>
                    </a:ext>
                  </a:extLst>
                </a:gridCol>
                <a:gridCol w="2844616">
                  <a:extLst>
                    <a:ext uri="{9D8B030D-6E8A-4147-A177-3AD203B41FA5}">
                      <a16:colId xmlns:a16="http://schemas.microsoft.com/office/drawing/2014/main" val="3695060754"/>
                    </a:ext>
                  </a:extLst>
                </a:gridCol>
              </a:tblGrid>
              <a:tr h="375531"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NCCL Comm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err="1"/>
                        <a:t>oneCCL</a:t>
                      </a:r>
                      <a:r>
                        <a:rPr lang="en-US" sz="1600"/>
                        <a:t> (proposed)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err="1"/>
                        <a:t>oneCCL</a:t>
                      </a:r>
                      <a:r>
                        <a:rPr lang="en-US" sz="1600"/>
                        <a:t> (current C++)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HCCL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253733"/>
                  </a:ext>
                </a:extLst>
              </a:tr>
              <a:tr h="6402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cudaError_t</a:t>
                      </a:r>
                      <a:endParaRPr lang="en-US" sz="16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  <a:sym typeface="Intel Clear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cudaSetDevice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(device)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onecclResult_t</a:t>
                      </a: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 </a:t>
                      </a:r>
                    </a:p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onecclSetDevice</a:t>
                      </a: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(device)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6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Calibri" panose="020F0502020204030204" pitchFamily="34" charset="0"/>
                        <a:cs typeface="Times New Roman" panose="02020603050405020304" pitchFamily="18" charset="0"/>
                        <a:sym typeface="Intel Cle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269858"/>
                  </a:ext>
                </a:extLst>
              </a:tr>
              <a:tr h="640268"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ncclResult_t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ncclGetUniqueId (id)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onecclResult_t</a:t>
                      </a: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 </a:t>
                      </a:r>
                    </a:p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onecclGetUniqueId</a:t>
                      </a: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 (id)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ccl::</a:t>
                      </a:r>
                      <a:r>
                        <a:rPr lang="en-US" sz="16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create_main_kvs</a:t>
                      </a: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();</a:t>
                      </a:r>
                    </a:p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ccl::</a:t>
                      </a:r>
                      <a:r>
                        <a:rPr lang="en-US" sz="16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create_kvs</a:t>
                      </a: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(</a:t>
                      </a:r>
                      <a:r>
                        <a:rPr lang="en-US" sz="16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main_addr</a:t>
                      </a: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);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hcclResult_t</a:t>
                      </a:r>
                    </a:p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Times New Roman" panose="02020603050405020304" pitchFamily="18" charset="0"/>
                          <a:sym typeface="Intel Clear"/>
                        </a:rPr>
                        <a:t>hcclGetUniqueId (id)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039159"/>
                  </a:ext>
                </a:extLst>
              </a:tr>
              <a:tr h="918425"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ncclResult_t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ncclCommInitRank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(comm, size, id, rank)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onecclResult_t</a:t>
                      </a: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 </a:t>
                      </a:r>
                    </a:p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onecclCommInitRank</a:t>
                      </a:r>
                      <a:endParaRPr lang="en-US" sz="16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  <a:sym typeface="Intel Clear"/>
                      </a:endParaRPr>
                    </a:p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(comm, size, id, rank)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comm ccl::</a:t>
                      </a:r>
                      <a:r>
                        <a:rPr lang="en-US" sz="16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create_communicator</a:t>
                      </a:r>
                      <a:endParaRPr lang="en-US" sz="16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  <a:sym typeface="Intel Clear"/>
                      </a:endParaRPr>
                    </a:p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(size, rank, </a:t>
                      </a: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device, context</a:t>
                      </a: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, </a:t>
                      </a:r>
                      <a:r>
                        <a:rPr lang="en-US" sz="16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kvs</a:t>
                      </a: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)</a:t>
                      </a:r>
                    </a:p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comms </a:t>
                      </a:r>
                      <a:r>
                        <a:rPr lang="en-US" sz="16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ccl:create_communicators</a:t>
                      </a:r>
                      <a:endParaRPr lang="en-US" sz="16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  <a:sym typeface="Intel Clear"/>
                      </a:endParaRPr>
                    </a:p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(size, rank, </a:t>
                      </a: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device, context</a:t>
                      </a: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, </a:t>
                      </a:r>
                      <a:r>
                        <a:rPr lang="en-US" sz="16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kvs</a:t>
                      </a: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hcclResult_t</a:t>
                      </a:r>
                    </a:p>
                    <a:p>
                      <a:pPr marL="0" marR="0" lvl="0" indent="0" algn="l" defTabSz="60960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hcclCommInitRank </a:t>
                      </a:r>
                    </a:p>
                    <a:p>
                      <a:pPr marL="0" marR="0" lvl="0" indent="0" algn="l" defTabSz="60960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(comm, size, id, rank)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056015"/>
                  </a:ext>
                </a:extLst>
              </a:tr>
              <a:tr h="918425"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ncclResult_t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ncclCommInitRankConfig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(comm, size, id, rank, attr)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onecclResult_t</a:t>
                      </a: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 </a:t>
                      </a:r>
                    </a:p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onecclCommInitRankConfig</a:t>
                      </a:r>
                      <a:endParaRPr lang="en-US" sz="16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  <a:sym typeface="Intel Clear"/>
                      </a:endParaRPr>
                    </a:p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(comm, size, id, rank, </a:t>
                      </a:r>
                      <a:r>
                        <a:rPr lang="en-US" sz="16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attr</a:t>
                      </a: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comm </a:t>
                      </a:r>
                      <a:r>
                        <a:rPr lang="en-US" sz="16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ccl:create_communicator</a:t>
                      </a:r>
                      <a:endParaRPr lang="en-US" sz="16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  <a:sym typeface="Intel Clear"/>
                      </a:endParaRPr>
                    </a:p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(size, rank, </a:t>
                      </a: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device, context</a:t>
                      </a: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, </a:t>
                      </a:r>
                      <a:r>
                        <a:rPr lang="en-US" sz="16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kvs</a:t>
                      </a: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, </a:t>
                      </a:r>
                      <a:r>
                        <a:rPr lang="en-US" sz="16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attr</a:t>
                      </a: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912376"/>
                  </a:ext>
                </a:extLst>
              </a:tr>
              <a:tr h="918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ncclResult_t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ncclCommInitAll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(comms, </a:t>
                      </a:r>
                      <a:r>
                        <a:rPr lang="en-US" sz="160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ndev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dev_list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0" baseline="0" err="1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onecclResult_t</a:t>
                      </a:r>
                      <a:r>
                        <a:rPr lang="en-US" sz="16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 </a:t>
                      </a:r>
                    </a:p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0" baseline="0" err="1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onecclCommInitAll</a:t>
                      </a:r>
                      <a:endParaRPr lang="en-US" sz="1600" b="0" i="0" u="none" strike="noStrike" cap="none" spc="0" baseline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  <a:sym typeface="Intel Clear"/>
                      </a:endParaRPr>
                    </a:p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(</a:t>
                      </a:r>
                      <a:r>
                        <a:rPr lang="en-US" sz="1600" b="0" i="0" u="none" strike="noStrike" cap="none" spc="0" baseline="0" err="1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comms,ndev,dev_list</a:t>
                      </a:r>
                      <a:r>
                        <a:rPr lang="en-US" sz="16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600" b="0" i="0" u="none" strike="noStrike" cap="none" spc="0" baseline="0"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Times New Roman" panose="02020603050405020304" pitchFamily="18" charset="0"/>
                          <a:sym typeface="Intel Clear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226568"/>
                  </a:ext>
                </a:extLst>
              </a:tr>
              <a:tr h="36211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ncclCommSplit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Not implemented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6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Times New Roman" panose="02020603050405020304" pitchFamily="18" charset="0"/>
                          <a:sym typeface="Intel Clear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340509"/>
                  </a:ext>
                </a:extLst>
              </a:tr>
              <a:tr h="8885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solidFill>
                            <a:srgbClr val="172B4D"/>
                          </a:solidFill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nccltResult</a:t>
                      </a:r>
                      <a:endParaRPr lang="en-US" sz="1600">
                        <a:solidFill>
                          <a:srgbClr val="172B4D"/>
                        </a:solidFill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solidFill>
                            <a:srgbClr val="172B4D"/>
                          </a:solidFill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ncclCommFinalize</a:t>
                      </a:r>
                      <a:endParaRPr lang="en-US" sz="1600">
                        <a:solidFill>
                          <a:srgbClr val="172B4D"/>
                        </a:solidFill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172B4D"/>
                          </a:solidFill>
                          <a:effectLst/>
                          <a:latin typeface="-apple-system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(comm)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onecclResult_t</a:t>
                      </a: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 </a:t>
                      </a:r>
                    </a:p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onecclCommFinalize</a:t>
                      </a:r>
                      <a:endParaRPr lang="en-US" sz="16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  <a:sym typeface="Intel Clear"/>
                      </a:endParaRPr>
                    </a:p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(comm)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Times New Roman" panose="02020603050405020304" pitchFamily="18" charset="0"/>
                          <a:sym typeface="Intel Clear"/>
                        </a:rPr>
                        <a:t>hcclResult_t</a:t>
                      </a: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Times New Roman" panose="02020603050405020304" pitchFamily="18" charset="0"/>
                          <a:sym typeface="Intel Clear"/>
                        </a:rPr>
                        <a:t> </a:t>
                      </a:r>
                    </a:p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Times New Roman" panose="02020603050405020304" pitchFamily="18" charset="0"/>
                          <a:sym typeface="Intel Clear"/>
                        </a:rPr>
                        <a:t>hcclCommFinalize</a:t>
                      </a:r>
                      <a:endParaRPr lang="en-US" sz="16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Calibri" panose="020F0502020204030204" pitchFamily="34" charset="0"/>
                        <a:cs typeface="Times New Roman" panose="02020603050405020304" pitchFamily="18" charset="0"/>
                        <a:sym typeface="Intel Clear"/>
                      </a:endParaRPr>
                    </a:p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(</a:t>
                      </a: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Times New Roman" panose="02020603050405020304" pitchFamily="18" charset="0"/>
                          <a:sym typeface="Intel Clear"/>
                        </a:rPr>
                        <a:t>comm</a:t>
                      </a: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)</a:t>
                      </a:r>
                      <a:endParaRPr lang="en-US" sz="16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Calibri" panose="020F0502020204030204" pitchFamily="34" charset="0"/>
                        <a:cs typeface="Times New Roman" panose="02020603050405020304" pitchFamily="18" charset="0"/>
                        <a:sym typeface="Intel Cle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555782"/>
                  </a:ext>
                </a:extLst>
              </a:tr>
              <a:tr h="101581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solidFill>
                            <a:srgbClr val="172B4D"/>
                          </a:solidFill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ncclResult_t</a:t>
                      </a:r>
                      <a:endParaRPr lang="en-US" sz="1600">
                        <a:solidFill>
                          <a:srgbClr val="172B4D"/>
                        </a:solidFill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solidFill>
                            <a:srgbClr val="172B4D"/>
                          </a:solidFill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ncclCommDestroy</a:t>
                      </a:r>
                      <a:endParaRPr lang="en-US" sz="1600">
                        <a:solidFill>
                          <a:srgbClr val="172B4D"/>
                        </a:solidFill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172B4D"/>
                          </a:solidFill>
                          <a:effectLst/>
                          <a:latin typeface="-apple-system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(comm)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onecclResult_t</a:t>
                      </a: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 </a:t>
                      </a:r>
                    </a:p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onecclCommDestroy</a:t>
                      </a:r>
                      <a:endParaRPr lang="en-US" sz="16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  <a:sym typeface="Intel Clear"/>
                      </a:endParaRPr>
                    </a:p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(comm)</a:t>
                      </a:r>
                      <a:endParaRPr lang="en-US" sz="1600" b="0" i="0" u="none" strike="noStrike" cap="none" spc="0" baseline="0">
                        <a:solidFill>
                          <a:schemeClr val="dk1"/>
                        </a:solidFill>
                        <a:effectLst/>
                        <a:highlight>
                          <a:srgbClr val="FFFF00"/>
                        </a:highlight>
                        <a:uFillTx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Destructor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hcclResult_t</a:t>
                      </a:r>
                      <a:endParaRPr lang="en-US" sz="16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  <a:sym typeface="Intel Clear"/>
                      </a:endParaRPr>
                    </a:p>
                    <a:p>
                      <a:pPr marL="0" marR="0" lvl="0" indent="0" algn="l" defTabSz="60960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hcclCommDestroy</a:t>
                      </a:r>
                      <a:endParaRPr lang="en-US" sz="16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  <a:sym typeface="Intel Clear"/>
                      </a:endParaRPr>
                    </a:p>
                    <a:p>
                      <a:pPr marL="0" marR="0" lvl="0" indent="0" algn="l" defTabSz="60960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(comm)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00504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AD9B5D8-66E8-4215-366E-11713B108E26}"/>
              </a:ext>
            </a:extLst>
          </p:cNvPr>
          <p:cNvSpPr txBox="1"/>
          <p:nvPr/>
        </p:nvSpPr>
        <p:spPr>
          <a:xfrm>
            <a:off x="4504279" y="3991536"/>
            <a:ext cx="1437894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Experimental 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(WIP)</a:t>
            </a:r>
          </a:p>
        </p:txBody>
      </p:sp>
    </p:spTree>
    <p:extLst>
      <p:ext uri="{BB962C8B-B14F-4D97-AF65-F5344CB8AC3E}">
        <p14:creationId xmlns:p14="http://schemas.microsoft.com/office/powerpoint/2010/main" val="1884400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47D8198-186A-CE85-1F23-E576CCA67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559247"/>
              </p:ext>
            </p:extLst>
          </p:nvPr>
        </p:nvGraphicFramePr>
        <p:xfrm>
          <a:off x="476510" y="292068"/>
          <a:ext cx="10531015" cy="5856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688">
                  <a:extLst>
                    <a:ext uri="{9D8B030D-6E8A-4147-A177-3AD203B41FA5}">
                      <a16:colId xmlns:a16="http://schemas.microsoft.com/office/drawing/2014/main" val="3715096843"/>
                    </a:ext>
                  </a:extLst>
                </a:gridCol>
                <a:gridCol w="2941570">
                  <a:extLst>
                    <a:ext uri="{9D8B030D-6E8A-4147-A177-3AD203B41FA5}">
                      <a16:colId xmlns:a16="http://schemas.microsoft.com/office/drawing/2014/main" val="3885978718"/>
                    </a:ext>
                  </a:extLst>
                </a:gridCol>
                <a:gridCol w="3141031">
                  <a:extLst>
                    <a:ext uri="{9D8B030D-6E8A-4147-A177-3AD203B41FA5}">
                      <a16:colId xmlns:a16="http://schemas.microsoft.com/office/drawing/2014/main" val="3331470442"/>
                    </a:ext>
                  </a:extLst>
                </a:gridCol>
                <a:gridCol w="2332726">
                  <a:extLst>
                    <a:ext uri="{9D8B030D-6E8A-4147-A177-3AD203B41FA5}">
                      <a16:colId xmlns:a16="http://schemas.microsoft.com/office/drawing/2014/main" val="3695060754"/>
                    </a:ext>
                  </a:extLst>
                </a:gridCol>
              </a:tblGrid>
              <a:tr h="376384"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NCCL Comm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err="1"/>
                        <a:t>oneCCL</a:t>
                      </a:r>
                      <a:r>
                        <a:rPr lang="en-US" sz="1600"/>
                        <a:t> (proposed)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err="1"/>
                        <a:t>oneCCL</a:t>
                      </a:r>
                      <a:r>
                        <a:rPr lang="en-US" sz="1600"/>
                        <a:t> (current C++)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HCCL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253733"/>
                  </a:ext>
                </a:extLst>
              </a:tr>
              <a:tr h="9757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solidFill>
                            <a:srgbClr val="172B4D"/>
                          </a:solidFill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ncclResult_t</a:t>
                      </a:r>
                      <a:endParaRPr lang="en-US" sz="1600">
                        <a:solidFill>
                          <a:srgbClr val="172B4D"/>
                        </a:solidFill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solidFill>
                            <a:srgbClr val="172B4D"/>
                          </a:solidFill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ncclCommCount</a:t>
                      </a:r>
                      <a:r>
                        <a:rPr lang="en-US" sz="1600">
                          <a:solidFill>
                            <a:srgbClr val="172B4D"/>
                          </a:solidFill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172B4D"/>
                          </a:solidFill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(comm, size)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onecclResult_t</a:t>
                      </a: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 </a:t>
                      </a:r>
                    </a:p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onecclCommCount</a:t>
                      </a: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 (comm, size)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size communicator::size()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ncclResutl_t</a:t>
                      </a:r>
                      <a:endParaRPr lang="en-US" sz="16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  <a:sym typeface="Intel Clear"/>
                      </a:endParaRPr>
                    </a:p>
                    <a:p>
                      <a:pPr marL="0" marR="0" lvl="0" indent="0" algn="l" defTabSz="60960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hcclCommCount</a:t>
                      </a:r>
                      <a:endParaRPr lang="en-US" sz="16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  <a:sym typeface="Intel Clear"/>
                      </a:endParaRPr>
                    </a:p>
                    <a:p>
                      <a:pPr marL="0" marR="0" lvl="0" indent="0" algn="l" defTabSz="60960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(comm, size)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89520"/>
                  </a:ext>
                </a:extLst>
              </a:tr>
              <a:tr h="92051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solidFill>
                            <a:srgbClr val="172B4D"/>
                          </a:solidFill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ncclResult_t</a:t>
                      </a:r>
                      <a:endParaRPr lang="en-US" sz="1600">
                        <a:solidFill>
                          <a:srgbClr val="172B4D"/>
                        </a:solidFill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0" baseline="0" err="1">
                          <a:solidFill>
                            <a:srgbClr val="172B4D"/>
                          </a:solidFill>
                          <a:effectLst/>
                          <a:uFillTx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Intel Clear"/>
                        </a:rPr>
                        <a:t>ncclCommCuDevice</a:t>
                      </a:r>
                      <a:endParaRPr lang="en-US" sz="1600" b="0" i="0" u="none" strike="noStrike" cap="none" spc="0" baseline="0">
                        <a:solidFill>
                          <a:srgbClr val="172B4D"/>
                        </a:solidFill>
                        <a:effectLst/>
                        <a:uFillTx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Intel Clear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172B4D"/>
                          </a:solidFill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(comm, device)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onecclResult_t</a:t>
                      </a: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 </a:t>
                      </a:r>
                    </a:p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onecclCommGetDevice</a:t>
                      </a:r>
                      <a:endParaRPr lang="en-US" sz="16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  <a:sym typeface="Intel Clear"/>
                      </a:endParaRPr>
                    </a:p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(comm, device)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device communicator::</a:t>
                      </a:r>
                      <a:r>
                        <a:rPr lang="en-US" sz="16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get_device</a:t>
                      </a: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()</a:t>
                      </a:r>
                    </a:p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6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hcclResult_t</a:t>
                      </a:r>
                      <a:endParaRPr lang="en-US" sz="16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  <a:sym typeface="Intel Clear"/>
                      </a:endParaRPr>
                    </a:p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hcclCommSynDevice</a:t>
                      </a:r>
                      <a:endParaRPr lang="en-US" sz="16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  <a:sym typeface="Intel Clear"/>
                      </a:endParaRPr>
                    </a:p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(comm, device)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965913"/>
                  </a:ext>
                </a:extLst>
              </a:tr>
              <a:tr h="10104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solidFill>
                            <a:srgbClr val="172B4D"/>
                          </a:solidFill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ncclResults_t</a:t>
                      </a:r>
                      <a:r>
                        <a:rPr lang="en-US" sz="1600">
                          <a:solidFill>
                            <a:srgbClr val="172B4D"/>
                          </a:solidFill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err="1">
                          <a:solidFill>
                            <a:srgbClr val="172B4D"/>
                          </a:solidFill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ncclCommUserRank</a:t>
                      </a:r>
                      <a:endParaRPr lang="en-US" sz="1600">
                        <a:solidFill>
                          <a:srgbClr val="172B4D"/>
                        </a:solidFill>
                        <a:effectLst/>
                        <a:latin typeface="-apple-syste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172B4D"/>
                          </a:solidFill>
                          <a:effectLst/>
                          <a:latin typeface="-apple-system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(comm, rank)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onecclResult_t</a:t>
                      </a: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 </a:t>
                      </a:r>
                    </a:p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onecclCommUserRank</a:t>
                      </a: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 </a:t>
                      </a:r>
                    </a:p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(comm, rank)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rank communicator::rank()</a:t>
                      </a:r>
                    </a:p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6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hcclResult_t</a:t>
                      </a: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 </a:t>
                      </a:r>
                    </a:p>
                    <a:p>
                      <a:pPr marL="0" marR="0" lvl="0" indent="0" algn="l" defTabSz="60960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hcclCommUserRank</a:t>
                      </a:r>
                      <a:endParaRPr lang="en-US" sz="16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  <a:sym typeface="Intel Clear"/>
                      </a:endParaRPr>
                    </a:p>
                    <a:p>
                      <a:pPr marL="0" marR="0" lvl="0" indent="0" algn="l" defTabSz="60960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(comm, rank)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85179"/>
                  </a:ext>
                </a:extLst>
              </a:tr>
              <a:tr h="64172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ncclResult_t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ncclGetVersion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(version)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onecclResult_t </a:t>
                      </a:r>
                    </a:p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onecclGetVersion (version)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version </a:t>
                      </a:r>
                      <a:r>
                        <a:rPr lang="en-US" sz="16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ccl:get_library_version</a:t>
                      </a: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 ()</a:t>
                      </a:r>
                    </a:p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6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hcclResult_t</a:t>
                      </a:r>
                      <a:endParaRPr lang="en-US" sz="16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  <a:sym typeface="Intel Clear"/>
                      </a:endParaRPr>
                    </a:p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hcclGetVersion</a:t>
                      </a: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 (version)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580773"/>
                  </a:ext>
                </a:extLst>
              </a:tr>
              <a:tr h="3629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solidFill>
                            <a:srgbClr val="172B4D"/>
                          </a:solidFill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ncclCommAbort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Not implemented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6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Times New Roman" panose="02020603050405020304" pitchFamily="18" charset="0"/>
                          <a:sym typeface="Intel Clear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653176"/>
                  </a:ext>
                </a:extLst>
              </a:tr>
              <a:tr h="3629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solidFill>
                            <a:srgbClr val="172B4D"/>
                          </a:solidFill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ncclCommGetAsyncError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Not implemented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6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spc="0" baseline="0" err="1">
                          <a:solidFill>
                            <a:srgbClr val="172B4D"/>
                          </a:solidFill>
                          <a:effectLst/>
                          <a:uFillTx/>
                          <a:latin typeface="-apple-system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hcclCommGetAsyncError</a:t>
                      </a:r>
                      <a:r>
                        <a:rPr lang="en-US" sz="1600" b="0" i="0" u="none" strike="noStrike" cap="none" spc="0" baseline="0">
                          <a:solidFill>
                            <a:srgbClr val="172B4D"/>
                          </a:solidFill>
                          <a:effectLst/>
                          <a:uFillTx/>
                          <a:latin typeface="-apple-system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 </a:t>
                      </a:r>
                      <a:endParaRPr lang="en-US" sz="1600" b="0" i="0" u="none" strike="noStrike" cap="none" spc="0" baseline="0">
                        <a:solidFill>
                          <a:srgbClr val="172B4D"/>
                        </a:solidFill>
                        <a:effectLst/>
                        <a:uFillTx/>
                        <a:latin typeface="-apple-system"/>
                        <a:cs typeface="Times New Roman" panose="02020603050405020304" pitchFamily="18" charset="0"/>
                        <a:sym typeface="Intel Cle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299446"/>
                  </a:ext>
                </a:extLst>
              </a:tr>
              <a:tr h="3629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ncclGetLastError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Not implemented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6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Times New Roman" panose="02020603050405020304" pitchFamily="18" charset="0"/>
                          <a:sym typeface="Intel Clear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846213"/>
                  </a:ext>
                </a:extLst>
              </a:tr>
              <a:tr h="3629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ncclGetErrorString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Not implemented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6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Times New Roman" panose="02020603050405020304" pitchFamily="18" charset="0"/>
                          <a:sym typeface="Intel Clear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270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211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D4A6-EF5C-BCAF-FB7E-3AD90AF77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Collective Communication Calls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3696E7-FB6B-0D09-8328-1D030774B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476580"/>
              </p:ext>
            </p:extLst>
          </p:nvPr>
        </p:nvGraphicFramePr>
        <p:xfrm>
          <a:off x="381000" y="821605"/>
          <a:ext cx="10972800" cy="5398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452">
                  <a:extLst>
                    <a:ext uri="{9D8B030D-6E8A-4147-A177-3AD203B41FA5}">
                      <a16:colId xmlns:a16="http://schemas.microsoft.com/office/drawing/2014/main" val="3715096843"/>
                    </a:ext>
                  </a:extLst>
                </a:gridCol>
                <a:gridCol w="3358030">
                  <a:extLst>
                    <a:ext uri="{9D8B030D-6E8A-4147-A177-3AD203B41FA5}">
                      <a16:colId xmlns:a16="http://schemas.microsoft.com/office/drawing/2014/main" val="3885978718"/>
                    </a:ext>
                  </a:extLst>
                </a:gridCol>
                <a:gridCol w="3358030">
                  <a:extLst>
                    <a:ext uri="{9D8B030D-6E8A-4147-A177-3AD203B41FA5}">
                      <a16:colId xmlns:a16="http://schemas.microsoft.com/office/drawing/2014/main" val="4238890299"/>
                    </a:ext>
                  </a:extLst>
                </a:gridCol>
                <a:gridCol w="2216288">
                  <a:extLst>
                    <a:ext uri="{9D8B030D-6E8A-4147-A177-3AD203B41FA5}">
                      <a16:colId xmlns:a16="http://schemas.microsoft.com/office/drawing/2014/main" val="36950607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NCCL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err="1"/>
                        <a:t>oneCCL</a:t>
                      </a:r>
                      <a:r>
                        <a:rPr lang="en-US" sz="1800"/>
                        <a:t> (proposed)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err="1"/>
                        <a:t>oneCCL</a:t>
                      </a:r>
                      <a:r>
                        <a:rPr lang="en-US" sz="1800"/>
                        <a:t> (current C++)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HCCL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25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ncclResult_t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ncclAllgather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 panose="020F0502020204030204" pitchFamily="34" charset="0"/>
                          <a:cs typeface="Times New Roman"/>
                        </a:rPr>
                        <a:t>(</a:t>
                      </a:r>
                      <a:r>
                        <a:rPr lang="en-US" sz="1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  <a:ea typeface="+mn-ea"/>
                          <a:cs typeface="Times New Roman"/>
                          <a:sym typeface="Intel Clear"/>
                        </a:rPr>
                        <a:t>sendbuff, recvbuff, count, datatype, op, comm, stream)</a:t>
                      </a:r>
                      <a:endParaRPr lang="en-US" sz="18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onecclResult_t</a:t>
                      </a:r>
                      <a:r>
                        <a:rPr lang="en-US" sz="1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 </a:t>
                      </a:r>
                    </a:p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Times New Roman" panose="02020603050405020304" pitchFamily="18" charset="0"/>
                          <a:sym typeface="Intel Clear"/>
                        </a:rPr>
                        <a:t>onecclAllgather</a:t>
                      </a:r>
                      <a:endParaRPr lang="en-US" sz="18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Calibri" panose="020F0502020204030204" pitchFamily="34" charset="0"/>
                        <a:cs typeface="Times New Roman" panose="02020603050405020304" pitchFamily="18" charset="0"/>
                        <a:sym typeface="Intel Clear"/>
                      </a:endParaRPr>
                    </a:p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(</a:t>
                      </a:r>
                      <a:r>
                        <a:rPr lang="en-US" sz="18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sendbuff</a:t>
                      </a:r>
                      <a:r>
                        <a:rPr lang="en-US" sz="1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, </a:t>
                      </a:r>
                      <a:r>
                        <a:rPr lang="en-US" sz="18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recvbuff</a:t>
                      </a:r>
                      <a:r>
                        <a:rPr lang="en-US" sz="1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, count, datatype, op, comm, </a:t>
                      </a:r>
                      <a:r>
                        <a:rPr lang="en-US" sz="1800" b="0" i="0" u="none" strike="noStrike" cap="none" spc="0" baseline="0" err="1">
                          <a:solidFill>
                            <a:srgbClr val="FF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oneccl_stream</a:t>
                      </a:r>
                      <a:r>
                        <a:rPr lang="en-US" sz="1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ccl::event communicator::</a:t>
                      </a:r>
                      <a:r>
                        <a:rPr lang="en-US" sz="18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allgather</a:t>
                      </a:r>
                      <a:r>
                        <a:rPr lang="en-US" sz="1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(</a:t>
                      </a:r>
                      <a:r>
                        <a:rPr lang="en-US" sz="18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sendbuff</a:t>
                      </a:r>
                      <a:r>
                        <a:rPr lang="en-US" sz="1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, </a:t>
                      </a:r>
                      <a:r>
                        <a:rPr lang="en-US" sz="18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recvbuff</a:t>
                      </a:r>
                      <a:r>
                        <a:rPr lang="en-US" sz="1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, count, datatype, op, comm, </a:t>
                      </a:r>
                      <a:r>
                        <a:rPr lang="en-US" sz="1800" b="0" i="0" u="none" strike="noStrike" cap="none" spc="0" baseline="0" err="1">
                          <a:solidFill>
                            <a:srgbClr val="FF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oneccl_stream</a:t>
                      </a:r>
                      <a:r>
                        <a:rPr lang="en-US" sz="1800" b="0" i="0" u="none" strike="noStrike" cap="none" spc="0" baseline="0">
                          <a:solidFill>
                            <a:srgbClr val="FF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, deps</a:t>
                      </a:r>
                      <a:r>
                        <a:rPr lang="en-US" sz="1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hcclAllGather</a:t>
                      </a:r>
                      <a:endParaRPr lang="en-US" sz="18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  <a:sym typeface="Intel Cle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ncclAllreduce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Times New Roman" panose="02020603050405020304" pitchFamily="18" charset="0"/>
                          <a:sym typeface="Intel Clear"/>
                        </a:rPr>
                        <a:t>onecclAllreduce</a:t>
                      </a:r>
                      <a:endParaRPr lang="en-US" sz="18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Calibri" panose="020F0502020204030204" pitchFamily="34" charset="0"/>
                        <a:cs typeface="Times New Roman" panose="02020603050405020304" pitchFamily="18" charset="0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communicator::</a:t>
                      </a:r>
                      <a:r>
                        <a:rPr lang="en-US" sz="18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allreduce</a:t>
                      </a:r>
                      <a:endParaRPr lang="en-US" sz="18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Calibri" panose="020F0502020204030204" pitchFamily="34" charset="0"/>
                        <a:cs typeface="Times New Roman" panose="02020603050405020304" pitchFamily="18" charset="0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Times New Roman" panose="02020603050405020304" pitchFamily="18" charset="0"/>
                          <a:sym typeface="Intel Clear"/>
                        </a:rPr>
                        <a:t>hcclAllreduce</a:t>
                      </a:r>
                      <a:endParaRPr lang="en-US" sz="18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Calibri" panose="020F0502020204030204" pitchFamily="34" charset="0"/>
                        <a:cs typeface="Times New Roman" panose="02020603050405020304" pitchFamily="18" charset="0"/>
                        <a:sym typeface="Intel Cle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59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ncclBroadcast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onecclBroadcast</a:t>
                      </a:r>
                      <a:endParaRPr lang="en-US" sz="18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communicator::broadcast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hcclBroadcat</a:t>
                      </a:r>
                      <a:endParaRPr lang="en-US" sz="18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  <a:sym typeface="Intel Cle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91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ncclReduce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onecclR</a:t>
                      </a:r>
                      <a:r>
                        <a:rPr lang="en-US" sz="18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educe</a:t>
                      </a:r>
                      <a:endParaRPr lang="en-US" sz="18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communicator::reduce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Times New Roman" panose="02020603050405020304" pitchFamily="18" charset="0"/>
                          <a:sym typeface="Intel Clear"/>
                        </a:rPr>
                        <a:t>hcclReduce</a:t>
                      </a:r>
                      <a:endParaRPr lang="en-US" sz="18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Calibri" panose="020F0502020204030204" pitchFamily="34" charset="0"/>
                        <a:cs typeface="Times New Roman" panose="02020603050405020304" pitchFamily="18" charset="0"/>
                        <a:sym typeface="Intel Cle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226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ncclReduceScatter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onecclReduceScatter</a:t>
                      </a:r>
                      <a:endParaRPr lang="en-US" sz="18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communicator::</a:t>
                      </a:r>
                      <a:r>
                        <a:rPr lang="en-US" sz="18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reduce_scatter</a:t>
                      </a:r>
                      <a:endParaRPr lang="en-US" sz="18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Times New Roman" panose="02020603050405020304" pitchFamily="18" charset="0"/>
                          <a:sym typeface="Intel Clear"/>
                        </a:rPr>
                        <a:t>hcclReduceScatter</a:t>
                      </a:r>
                      <a:endParaRPr lang="en-US" sz="18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Calibri" panose="020F0502020204030204" pitchFamily="34" charset="0"/>
                        <a:cs typeface="Times New Roman" panose="02020603050405020304" pitchFamily="18" charset="0"/>
                        <a:sym typeface="Intel Cle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340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 panose="020F0502020204030204" pitchFamily="34" charset="0"/>
                          <a:cs typeface="Times New Roman"/>
                        </a:rPr>
                        <a:t>N/A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onecclAlltoall </a:t>
                      </a:r>
                    </a:p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onecclAlltoallv</a:t>
                      </a:r>
                    </a:p>
                    <a:p>
                      <a:pPr marL="0" marR="0" indent="0" algn="l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b="0" i="0" u="none" strike="noStrike" cap="none" spc="0" baseline="0">
                          <a:solidFill>
                            <a:srgbClr val="FF0000"/>
                          </a:solidFill>
                          <a:effectLst/>
                          <a:uFillTx/>
                          <a:latin typeface="Calibri"/>
                          <a:ea typeface="+mn-ea"/>
                          <a:cs typeface="Times New Roman"/>
                          <a:sym typeface="Intel Clear"/>
                        </a:rPr>
                        <a:t>We </a:t>
                      </a:r>
                      <a:r>
                        <a:rPr lang="en-US" sz="1800" b="0" i="0" u="none" strike="noStrike" cap="none" spc="0" baseline="0">
                          <a:solidFill>
                            <a:srgbClr val="FF0000"/>
                          </a:solidFill>
                          <a:effectLst/>
                          <a:uFillTx/>
                          <a:latin typeface="Calibri"/>
                          <a:ea typeface="+mn-ea"/>
                          <a:cs typeface="Times New Roman"/>
                        </a:rPr>
                        <a:t>could deprecate</a:t>
                      </a:r>
                      <a:endParaRPr lang="en-US" sz="1800" b="0" i="0" u="none" strike="noStrike" cap="none" spc="0" baseline="0">
                        <a:solidFill>
                          <a:srgbClr val="FF0000"/>
                        </a:solidFill>
                        <a:effectLst/>
                        <a:uFillTx/>
                        <a:latin typeface="Calibri"/>
                        <a:ea typeface="+mn-ea"/>
                        <a:cs typeface="Times New Roman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communicator::</a:t>
                      </a:r>
                      <a:r>
                        <a:rPr lang="en-US" sz="18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alltoall</a:t>
                      </a:r>
                      <a:endParaRPr lang="en-US" sz="18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  <a:sym typeface="Intel Clear"/>
                      </a:endParaRPr>
                    </a:p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communicator::</a:t>
                      </a:r>
                      <a:r>
                        <a:rPr lang="en-US" sz="18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alltoallv</a:t>
                      </a:r>
                      <a:endParaRPr lang="en-US" sz="1800" b="0" i="0" u="none" strike="noStrike" cap="none" spc="0" baseline="0">
                        <a:solidFill>
                          <a:srgbClr val="FF0000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Times New Roman" panose="02020603050405020304" pitchFamily="18" charset="0"/>
                          <a:sym typeface="Intel Clear"/>
                        </a:rPr>
                        <a:t>hcclAlltoAll</a:t>
                      </a:r>
                      <a:endParaRPr lang="en-US" sz="18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Calibri" panose="020F0502020204030204" pitchFamily="34" charset="0"/>
                        <a:cs typeface="Times New Roman" panose="02020603050405020304" pitchFamily="18" charset="0"/>
                        <a:sym typeface="Intel Cle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609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 panose="020F0502020204030204" pitchFamily="34" charset="0"/>
                          <a:cs typeface="Times New Roman"/>
                        </a:rPr>
                        <a:t>N/A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onecclBarrier</a:t>
                      </a:r>
                    </a:p>
                    <a:p>
                      <a:pPr marL="0" marR="0" indent="0" algn="l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b="0" i="0" u="none" strike="noStrike" cap="none" spc="0" baseline="0">
                          <a:solidFill>
                            <a:srgbClr val="FF0000"/>
                          </a:solidFill>
                          <a:effectLst/>
                          <a:uFillTx/>
                          <a:latin typeface="Calibri"/>
                          <a:ea typeface="+mn-ea"/>
                          <a:cs typeface="Times New Roman"/>
                        </a:rPr>
                        <a:t>We could deprecate</a:t>
                      </a:r>
                      <a:r>
                        <a:rPr lang="en-US" sz="1800" b="0" i="0" u="none" strike="noStrike" cap="none" spc="0" baseline="0">
                          <a:solidFill>
                            <a:srgbClr val="FF0000"/>
                          </a:solidFill>
                          <a:effectLst/>
                          <a:uFillTx/>
                          <a:latin typeface="Calibri"/>
                          <a:ea typeface="+mn-ea"/>
                          <a:cs typeface="Times New Roman"/>
                          <a:sym typeface="Intel Clear"/>
                        </a:rPr>
                        <a:t> and use Allreduce with 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communicator::barrier</a:t>
                      </a:r>
                      <a:endParaRPr lang="en-US" sz="1800" b="0" i="0" u="none" strike="noStrike" cap="none" spc="0" baseline="0">
                        <a:solidFill>
                          <a:srgbClr val="FF0000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Times New Roman" panose="02020603050405020304" pitchFamily="18" charset="0"/>
                          <a:sym typeface="Intel Clear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950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312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47D8198-186A-CE85-1F23-E576CCA67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410388"/>
              </p:ext>
            </p:extLst>
          </p:nvPr>
        </p:nvGraphicFramePr>
        <p:xfrm>
          <a:off x="968990" y="895589"/>
          <a:ext cx="9992058" cy="1747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810">
                  <a:extLst>
                    <a:ext uri="{9D8B030D-6E8A-4147-A177-3AD203B41FA5}">
                      <a16:colId xmlns:a16="http://schemas.microsoft.com/office/drawing/2014/main" val="3715096843"/>
                    </a:ext>
                  </a:extLst>
                </a:gridCol>
                <a:gridCol w="3069167">
                  <a:extLst>
                    <a:ext uri="{9D8B030D-6E8A-4147-A177-3AD203B41FA5}">
                      <a16:colId xmlns:a16="http://schemas.microsoft.com/office/drawing/2014/main" val="3885978718"/>
                    </a:ext>
                  </a:extLst>
                </a:gridCol>
                <a:gridCol w="2547108">
                  <a:extLst>
                    <a:ext uri="{9D8B030D-6E8A-4147-A177-3AD203B41FA5}">
                      <a16:colId xmlns:a16="http://schemas.microsoft.com/office/drawing/2014/main" val="2373580858"/>
                    </a:ext>
                  </a:extLst>
                </a:gridCol>
                <a:gridCol w="2499973">
                  <a:extLst>
                    <a:ext uri="{9D8B030D-6E8A-4147-A177-3AD203B41FA5}">
                      <a16:colId xmlns:a16="http://schemas.microsoft.com/office/drawing/2014/main" val="36950607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Group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err="1"/>
                        <a:t>oneCCL</a:t>
                      </a:r>
                      <a:r>
                        <a:rPr lang="en-US" sz="1800"/>
                        <a:t> (proposed)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err="1"/>
                        <a:t>oneCCL</a:t>
                      </a:r>
                      <a:r>
                        <a:rPr lang="en-US" sz="1800"/>
                        <a:t> (current)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HCCL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25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Times New Roman" panose="02020603050405020304" pitchFamily="18" charset="0"/>
                          <a:sym typeface="Intel Clear"/>
                        </a:rPr>
                        <a:t>ncclResult_t</a:t>
                      </a:r>
                      <a:r>
                        <a:rPr lang="en-US" sz="1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Times New Roman" panose="02020603050405020304" pitchFamily="18" charset="0"/>
                          <a:sym typeface="Intel Clear"/>
                        </a:rPr>
                        <a:t> </a:t>
                      </a:r>
                      <a:r>
                        <a:rPr lang="en-US" sz="18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Times New Roman" panose="02020603050405020304" pitchFamily="18" charset="0"/>
                          <a:sym typeface="Intel Clear"/>
                        </a:rPr>
                        <a:t>ncclGroupStart</a:t>
                      </a:r>
                      <a:r>
                        <a:rPr lang="en-US" sz="1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()</a:t>
                      </a:r>
                      <a:endParaRPr lang="en-US" sz="18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Intel Clear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Times New Roman" panose="02020603050405020304" pitchFamily="18" charset="0"/>
                          <a:sym typeface="Intel Clear"/>
                        </a:rPr>
                        <a:t>onecclResult_t</a:t>
                      </a:r>
                      <a:r>
                        <a:rPr lang="en-US" sz="1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Times New Roman" panose="02020603050405020304" pitchFamily="18" charset="0"/>
                          <a:sym typeface="Intel Clear"/>
                        </a:rPr>
                        <a:t>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Times New Roman" panose="02020603050405020304" pitchFamily="18" charset="0"/>
                          <a:sym typeface="Intel Clear"/>
                        </a:rPr>
                        <a:t>onecclGroupStart</a:t>
                      </a:r>
                      <a:r>
                        <a:rPr lang="en-US" sz="1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()</a:t>
                      </a:r>
                      <a:endParaRPr lang="en-US" sz="18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Intel Clear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hcclResult_t</a:t>
                      </a:r>
                      <a:endParaRPr lang="en-US" sz="18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  <a:sym typeface="Intel Clear"/>
                      </a:endParaRPr>
                    </a:p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hcclGroupStart</a:t>
                      </a:r>
                      <a:r>
                        <a:rPr lang="en-US" sz="1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89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ncclResult_t</a:t>
                      </a: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ncclGroupEnd</a:t>
                      </a: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onecclResult_t</a:t>
                      </a:r>
                      <a:endParaRPr lang="en-US" sz="18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  <a:sym typeface="Intel Clear"/>
                      </a:endParaRPr>
                    </a:p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onecclGroupEnd</a:t>
                      </a:r>
                      <a:r>
                        <a:rPr lang="en-US" sz="1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hcclResult_t</a:t>
                      </a:r>
                      <a:endParaRPr lang="en-US" sz="18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  <a:sym typeface="Intel Clear"/>
                      </a:endParaRPr>
                    </a:p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hcclGroupEnd</a:t>
                      </a:r>
                      <a:r>
                        <a:rPr lang="en-US" sz="1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965913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6875AC2-4A7E-0E44-466C-1E430780D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526765"/>
              </p:ext>
            </p:extLst>
          </p:nvPr>
        </p:nvGraphicFramePr>
        <p:xfrm>
          <a:off x="968990" y="3065670"/>
          <a:ext cx="9992056" cy="2932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110">
                  <a:extLst>
                    <a:ext uri="{9D8B030D-6E8A-4147-A177-3AD203B41FA5}">
                      <a16:colId xmlns:a16="http://schemas.microsoft.com/office/drawing/2014/main" val="3715096843"/>
                    </a:ext>
                  </a:extLst>
                </a:gridCol>
                <a:gridCol w="2650067">
                  <a:extLst>
                    <a:ext uri="{9D8B030D-6E8A-4147-A177-3AD203B41FA5}">
                      <a16:colId xmlns:a16="http://schemas.microsoft.com/office/drawing/2014/main" val="3885978718"/>
                    </a:ext>
                  </a:extLst>
                </a:gridCol>
                <a:gridCol w="3004063">
                  <a:extLst>
                    <a:ext uri="{9D8B030D-6E8A-4147-A177-3AD203B41FA5}">
                      <a16:colId xmlns:a16="http://schemas.microsoft.com/office/drawing/2014/main" val="1908718264"/>
                    </a:ext>
                  </a:extLst>
                </a:gridCol>
                <a:gridCol w="2474816">
                  <a:extLst>
                    <a:ext uri="{9D8B030D-6E8A-4147-A177-3AD203B41FA5}">
                      <a16:colId xmlns:a16="http://schemas.microsoft.com/office/drawing/2014/main" val="36950607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Point to Point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err="1"/>
                        <a:t>oneCCL</a:t>
                      </a:r>
                      <a:r>
                        <a:rPr lang="en-US" sz="1800"/>
                        <a:t> (proposed)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err="1"/>
                        <a:t>oneCCL</a:t>
                      </a:r>
                      <a:r>
                        <a:rPr lang="en-US" sz="1800"/>
                        <a:t> (current)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HCCL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25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ncclResult_t ncclSend(sendbuf, count, datatype, peer, comm, stream)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onecclResult_t</a:t>
                      </a:r>
                      <a:endParaRPr lang="en-US" sz="18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  <a:sym typeface="Intel Clear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onecclSend</a:t>
                      </a:r>
                      <a:r>
                        <a:rPr lang="en-US" sz="1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(</a:t>
                      </a:r>
                      <a:r>
                        <a:rPr lang="en-US" sz="18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sendbuf</a:t>
                      </a:r>
                      <a:r>
                        <a:rPr lang="en-US" sz="1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, count, datatype, peer, comm, </a:t>
                      </a:r>
                      <a:r>
                        <a:rPr lang="en-US" sz="1800" b="0" i="0" u="none" strike="noStrike" cap="none" spc="0" baseline="0" err="1">
                          <a:solidFill>
                            <a:srgbClr val="FF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oneccl_stream</a:t>
                      </a:r>
                      <a:r>
                        <a:rPr lang="en-US" sz="1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)</a:t>
                      </a:r>
                      <a:endParaRPr lang="en-US" sz="18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Intel Clear"/>
                      </a:endParaRPr>
                    </a:p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8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ccl::event communicator::send(</a:t>
                      </a:r>
                      <a:r>
                        <a:rPr lang="en-US" sz="18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sendbuf</a:t>
                      </a:r>
                      <a:r>
                        <a:rPr lang="en-US" sz="1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, count, datatype, peer, comm, </a:t>
                      </a:r>
                      <a:r>
                        <a:rPr lang="en-US" sz="1800" b="0" i="0" u="none" strike="noStrike" cap="none" spc="0" baseline="0" err="1">
                          <a:solidFill>
                            <a:srgbClr val="FF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oneccl_stream</a:t>
                      </a:r>
                      <a:r>
                        <a:rPr lang="en-US" sz="1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)</a:t>
                      </a:r>
                      <a:endParaRPr lang="en-US" sz="18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Intel Clear"/>
                      </a:endParaRPr>
                    </a:p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8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hcclResult_t</a:t>
                      </a:r>
                      <a:endParaRPr lang="en-US" sz="18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  <a:sym typeface="Intel Clear"/>
                      </a:endParaRPr>
                    </a:p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hcclSend</a:t>
                      </a:r>
                      <a:r>
                        <a:rPr lang="en-US" sz="1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(</a:t>
                      </a:r>
                      <a:r>
                        <a:rPr lang="en-US" sz="18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sendbuf,count,datatype</a:t>
                      </a:r>
                      <a:r>
                        <a:rPr lang="en-US" sz="1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, peer, comm, stream)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89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ncclResult_t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60960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ncclRecv</a:t>
                      </a: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(…)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onecclResult_t</a:t>
                      </a:r>
                      <a:endParaRPr lang="en-US" sz="18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  <a:sym typeface="Intel Clear"/>
                      </a:endParaRPr>
                    </a:p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onecclRecv</a:t>
                      </a:r>
                      <a:r>
                        <a:rPr lang="en-US" sz="1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(…)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communicator::</a:t>
                      </a:r>
                      <a:r>
                        <a:rPr lang="en-US" sz="18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recv</a:t>
                      </a:r>
                      <a:endParaRPr lang="en-US" sz="18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hcclResult_t</a:t>
                      </a:r>
                      <a:br>
                        <a:rPr lang="en-US" sz="1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</a:br>
                      <a:r>
                        <a:rPr lang="en-US" sz="18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hcclRecv</a:t>
                      </a:r>
                      <a:r>
                        <a:rPr lang="en-US" sz="1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(….)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965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515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47D8198-186A-CE85-1F23-E576CCA67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581549"/>
              </p:ext>
            </p:extLst>
          </p:nvPr>
        </p:nvGraphicFramePr>
        <p:xfrm>
          <a:off x="968990" y="895589"/>
          <a:ext cx="9992057" cy="192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472">
                  <a:extLst>
                    <a:ext uri="{9D8B030D-6E8A-4147-A177-3AD203B41FA5}">
                      <a16:colId xmlns:a16="http://schemas.microsoft.com/office/drawing/2014/main" val="3715096843"/>
                    </a:ext>
                  </a:extLst>
                </a:gridCol>
                <a:gridCol w="4147839">
                  <a:extLst>
                    <a:ext uri="{9D8B030D-6E8A-4147-A177-3AD203B41FA5}">
                      <a16:colId xmlns:a16="http://schemas.microsoft.com/office/drawing/2014/main" val="3885978718"/>
                    </a:ext>
                  </a:extLst>
                </a:gridCol>
                <a:gridCol w="3537746">
                  <a:extLst>
                    <a:ext uri="{9D8B030D-6E8A-4147-A177-3AD203B41FA5}">
                      <a16:colId xmlns:a16="http://schemas.microsoft.com/office/drawing/2014/main" val="36950607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NCCL Comm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err="1"/>
                        <a:t>oneCCL</a:t>
                      </a:r>
                      <a:r>
                        <a:rPr lang="en-US" sz="18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HCCL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25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err="1">
                          <a:solidFill>
                            <a:srgbClr val="172B4D"/>
                          </a:solidFill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ncclCommRegister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Not implemented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Times New Roman" panose="02020603050405020304" pitchFamily="18" charset="0"/>
                          <a:sym typeface="Intel Clear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89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err="1">
                          <a:solidFill>
                            <a:srgbClr val="172B4D"/>
                          </a:solidFill>
                          <a:effectLst/>
                          <a:latin typeface="-apple-system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ncclCommDeregister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Not implemented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Times New Roman" panose="02020603050405020304" pitchFamily="18" charset="0"/>
                          <a:sym typeface="Intel Clear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965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ncclMemAlloc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Not implemented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Times New Roman" panose="02020603050405020304" pitchFamily="18" charset="0"/>
                          <a:sym typeface="Intel Clear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8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ncclMemFree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sym typeface="Intel Clear"/>
                        </a:rPr>
                        <a:t>Not implemented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alibri" panose="020F0502020204030204" pitchFamily="34" charset="0"/>
                          <a:cs typeface="Times New Roman" panose="02020603050405020304" pitchFamily="18" charset="0"/>
                          <a:sym typeface="Intel Clear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58077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852BF73-2B74-C75F-EB8F-4675C448D42D}"/>
              </a:ext>
            </a:extLst>
          </p:cNvPr>
          <p:cNvSpPr txBox="1"/>
          <p:nvPr/>
        </p:nvSpPr>
        <p:spPr>
          <a:xfrm>
            <a:off x="968990" y="3603009"/>
            <a:ext cx="6937797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4A86"/>
                </a:solidFill>
                <a:effectLst/>
                <a:uLnTx/>
                <a:uFillTx/>
                <a:latin typeface="Intel Clear"/>
                <a:ea typeface="+mn-ea"/>
                <a:cs typeface="+mn-cs"/>
                <a:sym typeface="Helvetica Neue"/>
              </a:rPr>
              <a:t>These (and all the </a:t>
            </a:r>
            <a:r>
              <a:rPr lang="en-US">
                <a:solidFill>
                  <a:srgbClr val="004A86"/>
                </a:solidFill>
                <a:latin typeface="Intel Clear"/>
                <a:sym typeface="Helvetica Neue"/>
              </a:rPr>
              <a:t>not implemented ones) can be added as needed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4A86"/>
              </a:solidFill>
              <a:effectLst/>
              <a:uLnTx/>
              <a:uFillTx/>
              <a:latin typeface="Intel Clear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60744739"/>
      </p:ext>
    </p:extLst>
  </p:cSld>
  <p:clrMapOvr>
    <a:masterClrMapping/>
  </p:clrMapOvr>
</p:sld>
</file>

<file path=ppt/theme/theme1.xml><?xml version="1.0" encoding="utf-8"?>
<a:theme xmlns:a="http://schemas.openxmlformats.org/drawingml/2006/main" name="EmployeeWebcast">
  <a:themeElements>
    <a:clrScheme name="Custom 12">
      <a:dk1>
        <a:srgbClr val="FFFFFF"/>
      </a:dk1>
      <a:lt1>
        <a:srgbClr val="525252"/>
      </a:lt1>
      <a:dk2>
        <a:srgbClr val="FFFFFF"/>
      </a:dk2>
      <a:lt2>
        <a:srgbClr val="004A86"/>
      </a:lt2>
      <a:accent1>
        <a:srgbClr val="0068B5"/>
      </a:accent1>
      <a:accent2>
        <a:srgbClr val="00C7FD"/>
      </a:accent2>
      <a:accent3>
        <a:srgbClr val="FEC91B"/>
      </a:accent3>
      <a:accent4>
        <a:srgbClr val="E96115"/>
      </a:accent4>
      <a:accent5>
        <a:srgbClr val="8F5DA2"/>
      </a:accent5>
      <a:accent6>
        <a:srgbClr val="8BAE46"/>
      </a:accent6>
      <a:hlink>
        <a:srgbClr val="00C7FD"/>
      </a:hlink>
      <a:folHlink>
        <a:srgbClr val="0068B5"/>
      </a:folHlink>
    </a:clrScheme>
    <a:fontScheme name="Intel2021">
      <a:majorFont>
        <a:latin typeface="IntelOne Display Light"/>
        <a:ea typeface="Helvetica Neue"/>
        <a:cs typeface="Helvetica Neue"/>
      </a:majorFont>
      <a:minorFont>
        <a:latin typeface="IntelOne Text Light"/>
        <a:ea typeface="Helvetica Neue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Classic Tint 2">
      <a:srgbClr val="76CEFF"/>
    </a:custClr>
    <a:custClr name="Energy Tint 2">
      <a:srgbClr val="B4F0FF"/>
    </a:custClr>
    <a:custClr name="Carbon Tint 2">
      <a:srgbClr val="E9E9E9"/>
    </a:custClr>
    <a:custClr name="Steel Tint 2">
      <a:srgbClr val="B9D6E5"/>
    </a:custClr>
    <a:custClr name="Geode Tint 2">
      <a:srgbClr val="EEC3F7"/>
    </a:custClr>
    <a:custClr name="Moss Tint 2">
      <a:srgbClr val="D7F3A2"/>
    </a:custClr>
    <a:custClr name="Rust Tint 2">
      <a:srgbClr val="FFC599"/>
    </a:custClr>
    <a:custClr name="Cobalt Tint 2">
      <a:srgbClr val="98A1FF"/>
    </a:custClr>
    <a:custClr name="Coral Tint 2">
      <a:srgbClr val="FFB6B9"/>
    </a:custClr>
    <a:custClr name="white">
      <a:srgbClr val="FFFFFF"/>
    </a:custClr>
    <a:custClr name="Classic Tint 1">
      <a:srgbClr val="00A3F6"/>
    </a:custClr>
    <a:custClr name="Energy Tint 1">
      <a:srgbClr val="7BDEFF"/>
    </a:custClr>
    <a:custClr name="Carbon Tint 1">
      <a:srgbClr val="AEAEAE"/>
    </a:custClr>
    <a:custClr name="Steel Tint 1">
      <a:srgbClr val="86B3CA"/>
    </a:custClr>
    <a:custClr name="Geode Tint 1">
      <a:srgbClr val="CC94DA"/>
    </a:custClr>
    <a:custClr name="Moss Tint 1">
      <a:srgbClr val="B1D272"/>
    </a:custClr>
    <a:custClr name="Rust Tint 1">
      <a:srgbClr val="FF8F51"/>
    </a:custClr>
    <a:custClr name="Cobalt Tint 1">
      <a:srgbClr val="5B69FF"/>
    </a:custClr>
    <a:custClr name="Coral Tint 1">
      <a:srgbClr val="FF848A"/>
    </a:custClr>
    <a:custClr name="Daisy Tint 1">
      <a:srgbClr val="FFE17A"/>
    </a:custClr>
    <a:custClr name="Classic">
      <a:srgbClr val="0068B5"/>
    </a:custClr>
    <a:custClr name="Energy">
      <a:srgbClr val="00C7FD"/>
    </a:custClr>
    <a:custClr name="Carbon">
      <a:srgbClr val="808080"/>
    </a:custClr>
    <a:custClr name="Steel">
      <a:srgbClr val="548FAD"/>
    </a:custClr>
    <a:custClr name="Geode">
      <a:srgbClr val="8F5DA2"/>
    </a:custClr>
    <a:custClr name="Moss">
      <a:srgbClr val="8BAE46"/>
    </a:custClr>
    <a:custClr name="Rust">
      <a:srgbClr val="E96115"/>
    </a:custClr>
    <a:custClr name="Cobalt">
      <a:srgbClr val="1E2EB8"/>
    </a:custClr>
    <a:custClr name="Coral">
      <a:srgbClr val="FF5662"/>
    </a:custClr>
    <a:custClr name="Daisy">
      <a:srgbClr val="FEC91B"/>
    </a:custClr>
    <a:custClr name="Classic Shade 1">
      <a:srgbClr val="004A86"/>
    </a:custClr>
    <a:custClr name="Energy Shade 1">
      <a:srgbClr val="0095CA"/>
    </a:custClr>
    <a:custClr name="Carbon Shade 1">
      <a:srgbClr val="525252"/>
    </a:custClr>
    <a:custClr name="Steel Shade 1">
      <a:srgbClr val="41728A"/>
    </a:custClr>
    <a:custClr name="Geode Shade 1">
      <a:srgbClr val="653171"/>
    </a:custClr>
    <a:custClr name="Moss Shade 1">
      <a:srgbClr val="708541"/>
    </a:custClr>
    <a:custClr name="Rust Shade 1">
      <a:srgbClr val="B24501"/>
    </a:custClr>
    <a:custClr name="Cobalt Shade 1">
      <a:srgbClr val="000F8A"/>
    </a:custClr>
    <a:custClr name="Coral Shade 1">
      <a:srgbClr val="C81326"/>
    </a:custClr>
    <a:custClr name="Daisy Shade 1">
      <a:srgbClr val="EDB200"/>
    </a:custClr>
    <a:custClr name="Classic Shade 2">
      <a:srgbClr val="00285A"/>
    </a:custClr>
    <a:custClr name="Energy Shade 2">
      <a:srgbClr val="005B85"/>
    </a:custClr>
    <a:custClr name="Carbon Shade 2">
      <a:srgbClr val="262626"/>
    </a:custClr>
    <a:custClr name="Steel Shade 2">
      <a:srgbClr val="183544"/>
    </a:custClr>
    <a:custClr name="black">
      <a:srgbClr val="000000"/>
    </a:custClr>
    <a:custClr name="Moss Shade 2">
      <a:srgbClr val="515A3D"/>
    </a:custClr>
    <a:custClr name="black">
      <a:srgbClr val="000000"/>
    </a:custClr>
    <a:custClr name="Cobalt Shade 2">
      <a:srgbClr val="000864"/>
    </a:custClr>
    <a:custClr name="black">
      <a:srgbClr val="000000"/>
    </a:custClr>
    <a:custClr name="Daisy Shade 2">
      <a:srgbClr val="C98F00"/>
    </a:custClr>
  </a:custClrLst>
  <a:extLst>
    <a:ext uri="{05A4C25C-085E-4340-85A3-A5531E510DB2}">
      <thm15:themeFamily xmlns:thm15="http://schemas.microsoft.com/office/thememl/2012/main" name="Theme1" id="{FD5E17D2-2CB4-4788-BCBC-F3F658FA850B}" vid="{9C6A121C-822C-4A49-B9CA-A9BF65F8DBC8}"/>
    </a:ext>
  </a:extLst>
</a:theme>
</file>

<file path=ppt/theme/theme2.xml><?xml version="1.0" encoding="utf-8"?>
<a:theme xmlns:a="http://schemas.openxmlformats.org/drawingml/2006/main" name="IntelBasicWhite">
  <a:themeElements>
    <a:clrScheme name="Roadmap Colors">
      <a:dk1>
        <a:srgbClr val="000000"/>
      </a:dk1>
      <a:lt1>
        <a:srgbClr val="FFFFFF"/>
      </a:lt1>
      <a:dk2>
        <a:srgbClr val="004A86"/>
      </a:dk2>
      <a:lt2>
        <a:srgbClr val="525252"/>
      </a:lt2>
      <a:accent1>
        <a:srgbClr val="0068B5"/>
      </a:accent1>
      <a:accent2>
        <a:srgbClr val="00C7FD"/>
      </a:accent2>
      <a:accent3>
        <a:srgbClr val="F6CB4B"/>
      </a:accent3>
      <a:accent4>
        <a:srgbClr val="D4680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Custom 11">
      <a:majorFont>
        <a:latin typeface="Intel Clear Light"/>
        <a:ea typeface="Helvetica Neue"/>
        <a:cs typeface="Helvetica Neue"/>
      </a:majorFont>
      <a:minorFont>
        <a:latin typeface="Intel Clear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IntelBasicWhite" id="{0EE3ECDD-EB55-E24E-AB50-D8918C767B7F}" vid="{30256C6E-9428-6748-B963-4FA6EC03AC1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6b93dde-b7b8-4796-97a5-48463088064f">
      <Terms xmlns="http://schemas.microsoft.com/office/infopath/2007/PartnerControls"/>
    </lcf76f155ced4ddcb4097134ff3c332f>
    <TaxCatchAll xmlns="a7bc6c04-a6f3-4b85-abcc-278c78dc556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07A6356BD783488223AC6C4D3E5217" ma:contentTypeVersion="13" ma:contentTypeDescription="Create a new document." ma:contentTypeScope="" ma:versionID="500430b24be106376e482f5877227e81">
  <xsd:schema xmlns:xsd="http://www.w3.org/2001/XMLSchema" xmlns:xs="http://www.w3.org/2001/XMLSchema" xmlns:p="http://schemas.microsoft.com/office/2006/metadata/properties" xmlns:ns2="36b93dde-b7b8-4796-97a5-48463088064f" xmlns:ns3="6ad42339-5f51-4737-97e7-b768ced33120" xmlns:ns4="a7bc6c04-a6f3-4b85-abcc-278c78dc556b" targetNamespace="http://schemas.microsoft.com/office/2006/metadata/properties" ma:root="true" ma:fieldsID="57a5b9c1fa593e14aad4691e3605cf33" ns2:_="" ns3:_="" ns4:_="">
    <xsd:import namespace="36b93dde-b7b8-4796-97a5-48463088064f"/>
    <xsd:import namespace="6ad42339-5f51-4737-97e7-b768ced33120"/>
    <xsd:import namespace="a7bc6c04-a6f3-4b85-abcc-278c78dc55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4:TaxCatchAll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b93dde-b7b8-4796-97a5-4846308806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72a7515c-90a7-421b-ad67-16208a05513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d42339-5f51-4737-97e7-b768ced3312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bc6c04-a6f3-4b85-abcc-278c78dc556b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1651ab6e-638d-4697-9b2a-dbff468761a6}" ma:internalName="TaxCatchAll" ma:showField="CatchAllData" ma:web="6ad42339-5f51-4737-97e7-b768ced3312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48D8E8-54B6-455F-BB50-A9A6DE3A78B8}">
  <ds:schemaRefs>
    <ds:schemaRef ds:uri="36b93dde-b7b8-4796-97a5-48463088064f"/>
    <ds:schemaRef ds:uri="6ad42339-5f51-4737-97e7-b768ced33120"/>
    <ds:schemaRef ds:uri="a7bc6c04-a6f3-4b85-abcc-278c78dc556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B33FAF9-5D27-47E3-BAB5-1F7EB1844477}">
  <ds:schemaRefs>
    <ds:schemaRef ds:uri="36b93dde-b7b8-4796-97a5-48463088064f"/>
    <ds:schemaRef ds:uri="6ad42339-5f51-4737-97e7-b768ced33120"/>
    <ds:schemaRef ds:uri="a7bc6c04-a6f3-4b85-abcc-278c78dc556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A8206BD-4D7B-43B9-92F3-EC023E0CFE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10</Slides>
  <Notes>8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EmployeeWebcast</vt:lpstr>
      <vt:lpstr>IntelBasicWhite</vt:lpstr>
      <vt:lpstr>Proposal to Align oneCCL APIs with NCCL and HCCL   Gengbin Zheng, Maria Garzaran, Blazej Smorawski        </vt:lpstr>
      <vt:lpstr>OneCCL Library</vt:lpstr>
      <vt:lpstr>New OneCCL API Design Goals</vt:lpstr>
      <vt:lpstr>New OneCCL API Overview</vt:lpstr>
      <vt:lpstr>PowerPoint Presentation</vt:lpstr>
      <vt:lpstr>PowerPoint Presentation</vt:lpstr>
      <vt:lpstr>Collective Communication Calls </vt:lpstr>
      <vt:lpstr>PowerPoint Presentation</vt:lpstr>
      <vt:lpstr>PowerPoint Presentation</vt:lpstr>
      <vt:lpstr>Support for CPU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Summerton, Louise</dc:creator>
  <cp:revision>1</cp:revision>
  <dcterms:created xsi:type="dcterms:W3CDTF">2021-04-13T16:57:11Z</dcterms:created>
  <dcterms:modified xsi:type="dcterms:W3CDTF">2024-07-23T15:00:31Z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0x010100C107A6356BD783488223AC6C4D3E5217</vt:lpwstr>
  </property>
  <property fmtid="{D5CDD505-2E9C-101B-9397-08002B2CF9AE}" pid="3" name="Order">
    <vt:r8>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ComplianceAssetId">
    <vt:lpwstr/>
  </property>
  <property fmtid="{D5CDD505-2E9C-101B-9397-08002B2CF9AE}" pid="8" name="TemplateUrl">
    <vt:lpwstr/>
  </property>
</Properties>
</file>