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1" r:id="rId4"/>
    <p:sldId id="262" r:id="rId5"/>
    <p:sldId id="263" r:id="rId6"/>
    <p:sldId id="264" r:id="rId7"/>
    <p:sldId id="276" r:id="rId8"/>
    <p:sldId id="266" r:id="rId9"/>
    <p:sldId id="267" r:id="rId10"/>
    <p:sldId id="268" r:id="rId11"/>
    <p:sldId id="269" r:id="rId12"/>
    <p:sldId id="270" r:id="rId13"/>
    <p:sldId id="271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9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8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4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7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9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4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793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64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64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2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2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B74D-05F6-461A-8E6B-53CFCB244238}" type="datetimeFigureOut">
              <a:rPr lang="en-NZ" smtClean="0"/>
              <a:t>03/06/15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2694-F397-4857-A503-E31D0A70BA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36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/>
              <a:t>Third Party </a:t>
            </a:r>
            <a:r>
              <a:rPr lang="en-NZ" dirty="0" smtClean="0"/>
              <a:t>Integration</a:t>
            </a:r>
            <a:br>
              <a:rPr lang="en-NZ" dirty="0" smtClean="0"/>
            </a:br>
            <a:r>
              <a:rPr lang="en-NZ" dirty="0">
                <a:solidFill>
                  <a:srgbClr val="FFC000"/>
                </a:solidFill>
              </a:rPr>
              <a:t>“To improve the life of the small business customer”</a:t>
            </a:r>
            <a:br>
              <a:rPr lang="en-NZ" dirty="0">
                <a:solidFill>
                  <a:srgbClr val="FFC000"/>
                </a:solidFill>
              </a:rPr>
            </a:b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84" y="5070710"/>
            <a:ext cx="1762125" cy="80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82" y="4797152"/>
            <a:ext cx="1212726" cy="121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40" y="5095667"/>
            <a:ext cx="179832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412776"/>
            <a:ext cx="9051448" cy="488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0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" y="1214298"/>
            <a:ext cx="6451476" cy="457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93" y="2131105"/>
            <a:ext cx="3169519" cy="47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86313"/>
            <a:ext cx="6044652" cy="318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07656"/>
            <a:ext cx="2966895" cy="44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" y="1412775"/>
            <a:ext cx="6768754" cy="380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2862064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539553" y="472190"/>
            <a:ext cx="7992888" cy="856105"/>
          </a:xfrm>
          <a:prstGeom prst="rect">
            <a:avLst/>
          </a:prstGeom>
        </p:spPr>
        <p:txBody>
          <a:bodyPr anchor="t"/>
          <a:lstStyle>
            <a:lvl1pPr algn="l" defTabSz="520700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bg1"/>
                </a:solidFill>
                <a:latin typeface="+mj-lt"/>
                <a:ea typeface="MS PGothic" pitchFamily="34" charset="-128"/>
                <a:cs typeface="Geneva" charset="0"/>
              </a:defRPr>
            </a:lvl1pPr>
            <a:lvl2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Geneva" charset="0"/>
              </a:defRPr>
            </a:lvl2pPr>
            <a:lvl3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Geneva" charset="0"/>
              </a:defRPr>
            </a:lvl3pPr>
            <a:lvl4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Geneva" charset="0"/>
              </a:defRPr>
            </a:lvl4pPr>
            <a:lvl5pPr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Geneva" charset="0"/>
              </a:defRPr>
            </a:lvl5pPr>
            <a:lvl6pPr marL="4572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9144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13716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1828800" algn="ctr" defTabSz="520700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pPr>
              <a:spcAft>
                <a:spcPts val="50"/>
              </a:spcAft>
            </a:pPr>
            <a:r>
              <a:rPr lang="en-NZ" sz="2800" dirty="0" smtClean="0">
                <a:solidFill>
                  <a:srgbClr val="FFC000"/>
                </a:solidFill>
              </a:rPr>
              <a:t>“To improve the life of the small business customer”</a:t>
            </a:r>
            <a:endParaRPr lang="en-GB" altLang="en-US" sz="2800" b="0" dirty="0">
              <a:solidFill>
                <a:srgbClr val="0000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738340"/>
            <a:ext cx="8136903" cy="45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542256"/>
            <a:ext cx="2333625" cy="1962150"/>
          </a:xfrm>
        </p:spPr>
      </p:pic>
      <p:pic>
        <p:nvPicPr>
          <p:cNvPr id="1026" name="Picture 2" descr="C:\Andy\personal\Receipt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Accounting Set </a:t>
            </a:r>
            <a:r>
              <a:rPr lang="en-NZ" dirty="0"/>
              <a:t>Up </a:t>
            </a:r>
            <a:r>
              <a:rPr lang="en-NZ" dirty="0" smtClean="0"/>
              <a:t>(</a:t>
            </a:r>
            <a:r>
              <a:rPr lang="en-NZ" dirty="0"/>
              <a:t>FNB &amp; FNC)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8325"/>
            <a:ext cx="8665703" cy="507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NZ" dirty="0" smtClean="0"/>
              <a:t>Accounting Set Up </a:t>
            </a:r>
            <a:r>
              <a:rPr lang="en-NZ" dirty="0" smtClean="0"/>
              <a:t>– </a:t>
            </a:r>
            <a:r>
              <a:rPr lang="en-NZ" dirty="0" err="1" smtClean="0"/>
              <a:t>Xero</a:t>
            </a:r>
            <a:r>
              <a:rPr lang="en-NZ" dirty="0" smtClean="0"/>
              <a:t>\MYOB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07452"/>
            <a:ext cx="7416824" cy="50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Accounting Set Up – 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76170" cy="517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9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Accounting Set Up - 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7" y="1268760"/>
            <a:ext cx="879474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1"/>
            <a:ext cx="864096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4880"/>
            <a:ext cx="7272807" cy="523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Payment Link – ASB\</a:t>
            </a:r>
            <a:r>
              <a:rPr lang="en-NZ" dirty="0" err="1" smtClean="0"/>
              <a:t>Xero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55744" cy="51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3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67</Words>
  <Application>Microsoft Office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Third Party Integration “To improve the life of the small business customer” </vt:lpstr>
      <vt:lpstr>PowerPoint Presentation</vt:lpstr>
      <vt:lpstr>Accounting Set Up (FNB &amp; FNC)</vt:lpstr>
      <vt:lpstr>Accounting Set Up – Xero\MYOB</vt:lpstr>
      <vt:lpstr>Accounting Set Up – Xero</vt:lpstr>
      <vt:lpstr>Accounting Set Up - Xero</vt:lpstr>
      <vt:lpstr>PowerPoint Presentation</vt:lpstr>
      <vt:lpstr>Direct Payment Link – ASB\Xero</vt:lpstr>
      <vt:lpstr>Direct Payment Link – ASB\Xero</vt:lpstr>
      <vt:lpstr>Direct Payment Link – ASB\Xero</vt:lpstr>
      <vt:lpstr>Direct Payment Link – ASB\Xero</vt:lpstr>
      <vt:lpstr>Direct Payment Link – ASB\Xero</vt:lpstr>
      <vt:lpstr>Direct Payment Link – ASB\Xero</vt:lpstr>
      <vt:lpstr>PowerPoint Presentation</vt:lpstr>
    </vt:vector>
  </TitlesOfParts>
  <Company>ASB Group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FNB</dc:title>
  <dc:creator>ASB Group Ltd</dc:creator>
  <cp:lastModifiedBy>ASB Group Ltd</cp:lastModifiedBy>
  <cp:revision>62</cp:revision>
  <dcterms:created xsi:type="dcterms:W3CDTF">2015-03-29T20:40:37Z</dcterms:created>
  <dcterms:modified xsi:type="dcterms:W3CDTF">2015-06-03T01:59:17Z</dcterms:modified>
</cp:coreProperties>
</file>