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8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1" autoAdjust="0"/>
  </p:normalViewPr>
  <p:slideViewPr>
    <p:cSldViewPr>
      <p:cViewPr varScale="1">
        <p:scale>
          <a:sx n="87" d="100"/>
          <a:sy n="87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F977CE-58C0-485E-B3C9-5486C9188539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Z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7AD1558-8541-4B05-B63A-9A17C2FA989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5292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578A63A8-7F76-4C0F-B91F-FA8CB6F2EAFF}" type="slidenum">
              <a:rPr lang="en-NZ" altLang="en-US"/>
              <a:pPr/>
              <a:t>1</a:t>
            </a:fld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NZ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E26346FD-9CBA-4DAA-9F32-01964815AA5B}" type="slidenum">
              <a:rPr lang="en-NZ" altLang="en-US"/>
              <a:pPr/>
              <a:t>11</a:t>
            </a:fld>
            <a:endParaRPr lang="en-N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80708-D9FD-4880-81E5-E9D5C6670B8A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0C3D-F717-4D13-BF98-392973F0FC0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99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9DCD-5BCF-4677-9C3A-2D848999EAD8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78365-A911-4E2F-A5A9-0B69F51F6E0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545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48B57-409B-4485-8DAF-07A7F648F4FC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F994B-6628-433B-9A7C-79B4102178E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86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65C26-3732-46BB-9A33-42299E1B1A3E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22ED-7214-458D-A948-7CB272088C6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92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B918C-D038-47DC-8C12-56AAED467EDC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BC4D5-7CED-4B7C-9F08-BECFE51F87E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528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F7E48-9164-4B36-9A32-D2A32629D67C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E5F7B-E71D-43A6-9546-4320CB1173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9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5C72-437A-4667-9958-DD61EA0B4C3F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7E1C-ADB7-4392-A85F-C8490E774E7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36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E7074-A9A2-4D8C-B36B-89C32B9033CB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FC556-DF47-45D9-8527-0E9559474B7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04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D1332-6021-4CB3-B568-92E0C089A834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65D6B-89D8-4F4E-A789-315C44856FD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1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5B8DC-4A85-4729-A0A0-9292403B7EA4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5022-8A86-4D98-B443-84CBF59692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33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FD78B-82FD-4C01-AF67-8BA982AF1CF7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03893-0E98-4A35-AC85-ECFFC5BB0F4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770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NZ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8F43DB-7A7D-441E-A951-09322D200A59}" type="datetimeFigureOut">
              <a:rPr lang="en-NZ"/>
              <a:pPr>
                <a:defRPr/>
              </a:pPr>
              <a:t>08/06/15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08E6E8-63AB-4D18-BA9E-48B05A38DA1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650" y="333375"/>
            <a:ext cx="7772400" cy="1470025"/>
          </a:xfrm>
        </p:spPr>
        <p:txBody>
          <a:bodyPr/>
          <a:lstStyle/>
          <a:p>
            <a:pPr eaLnBrk="1" hangingPunct="1"/>
            <a:r>
              <a:rPr lang="en-NZ" altLang="en-US" smtClean="0"/>
              <a:t>Platform Team</a:t>
            </a:r>
          </a:p>
        </p:txBody>
      </p:sp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800225"/>
            <a:ext cx="3400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Subtitle 2"/>
          <p:cNvSpPr txBox="1">
            <a:spLocks/>
          </p:cNvSpPr>
          <p:nvPr/>
        </p:nvSpPr>
        <p:spPr bwMode="auto">
          <a:xfrm>
            <a:off x="596900" y="5805488"/>
            <a:ext cx="2749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NZ" altLang="en-US" sz="3200">
                <a:solidFill>
                  <a:srgbClr val="898989"/>
                </a:solidFill>
              </a:rPr>
              <a:t>Paul Palmer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88" y="5805488"/>
            <a:ext cx="2747962" cy="6953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NZ" dirty="0" smtClean="0"/>
              <a:t>Ben Hugo</a:t>
            </a: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833563"/>
            <a:ext cx="3913187" cy="364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Microsoft Release Management</a:t>
            </a:r>
            <a:endParaRPr lang="en-NZ" smtClean="0"/>
          </a:p>
        </p:txBody>
      </p:sp>
      <p:sp>
        <p:nvSpPr>
          <p:cNvPr id="3" name="Pentagon 2"/>
          <p:cNvSpPr/>
          <p:nvPr/>
        </p:nvSpPr>
        <p:spPr>
          <a:xfrm>
            <a:off x="617538" y="3113088"/>
            <a:ext cx="1081087" cy="10795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NZ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635375" y="3113088"/>
            <a:ext cx="2530475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5" name="Chevron 14"/>
          <p:cNvSpPr/>
          <p:nvPr/>
        </p:nvSpPr>
        <p:spPr>
          <a:xfrm>
            <a:off x="1401763" y="3113088"/>
            <a:ext cx="2530475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5868988" y="3113088"/>
            <a:ext cx="2530475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547813" y="3430588"/>
            <a:ext cx="442912" cy="4460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773488" y="3430588"/>
            <a:ext cx="442912" cy="4460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081713" y="3427413"/>
            <a:ext cx="442912" cy="4460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663" y="4292600"/>
            <a:ext cx="7797800" cy="504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One Click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Technology Stack</a:t>
            </a:r>
          </a:p>
        </p:txBody>
      </p:sp>
      <p:pic>
        <p:nvPicPr>
          <p:cNvPr id="12291" name="Picture 2" descr="http://blogs.microsoft.co.il/blogs/gilf/nuget_35366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646238"/>
            <a:ext cx="2181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http://t1.gstatic.com/images?q=tbn:ANd9GcQpru9PEGmljmQMmv8daYZSn1NGujpmSJwFompiA9CAaYZJ4Mh_V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228850"/>
            <a:ext cx="30130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 descr="http://t1.gstatic.com/images?q=tbn:ANd9GcQUR8Ye7ByFERkWN2m3PiwAoOf53VmVxtMCe8zjbmuafL-V2bvc-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4508500"/>
            <a:ext cx="22860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http://www.geeks.gallery/wp-content/uploads/2015/01/jQurer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4238625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http://mgcrea.github.io/angular-7min/images/angularj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3860800"/>
            <a:ext cx="1611312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4" descr="http://www.julioarruda.com.br/wp-content/uploads/2014/10/Tp9qZhEL0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4941888"/>
            <a:ext cx="2244725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2" descr="https://encrypted-tbn2.gstatic.com/images?q=tbn:ANd9GcSWAVYyN7CEL5THkQQvbT_rFxQ2rkqu0YVYFj_0UA_XCYL1XhV2k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1612900"/>
            <a:ext cx="154781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What next?</a:t>
            </a:r>
          </a:p>
        </p:txBody>
      </p:sp>
      <p:sp>
        <p:nvSpPr>
          <p:cNvPr id="13315" name="AutoShape 4" descr="Image result for visual studio online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/>
          </a:p>
        </p:txBody>
      </p:sp>
      <p:sp>
        <p:nvSpPr>
          <p:cNvPr id="13316" name="AutoShape 6" descr="Image result for visual studio online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/>
          </a:p>
        </p:txBody>
      </p:sp>
      <p:pic>
        <p:nvPicPr>
          <p:cNvPr id="13317" name="Picture 8" descr="http://codeopinion.com/wp-content/uploads/2015/01/v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1397000"/>
            <a:ext cx="48482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 descr="http://bigsebaz.blob.core.windows.net/wordpress/2015/01/az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819650"/>
            <a:ext cx="4476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AutoShape 14" descr="Image result for mongodb"/>
          <p:cNvSpPr>
            <a:spLocks noChangeAspect="1" noChangeArrowheads="1"/>
          </p:cNvSpPr>
          <p:nvPr/>
        </p:nvSpPr>
        <p:spPr bwMode="auto">
          <a:xfrm>
            <a:off x="449263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/>
          </a:p>
        </p:txBody>
      </p:sp>
      <p:sp>
        <p:nvSpPr>
          <p:cNvPr id="13320" name="AutoShape 16" descr="Image result for mongodb"/>
          <p:cNvSpPr>
            <a:spLocks noChangeAspect="1" noChangeArrowheads="1"/>
          </p:cNvSpPr>
          <p:nvPr/>
        </p:nvSpPr>
        <p:spPr bwMode="auto">
          <a:xfrm>
            <a:off x="601663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/>
          </a:p>
        </p:txBody>
      </p:sp>
      <p:pic>
        <p:nvPicPr>
          <p:cNvPr id="13321" name="Picture 20" descr="http://news.thewindowsclub.com/wp-content/uploads/2015/04/No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328863"/>
            <a:ext cx="39306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/>
          <p:cNvGrpSpPr>
            <a:grpSpLocks/>
          </p:cNvGrpSpPr>
          <p:nvPr/>
        </p:nvGrpSpPr>
        <p:grpSpPr bwMode="auto">
          <a:xfrm>
            <a:off x="71438" y="1557338"/>
            <a:ext cx="9037637" cy="4895850"/>
            <a:chOff x="-36513" y="568325"/>
            <a:chExt cx="9647238" cy="5192713"/>
          </a:xfrm>
        </p:grpSpPr>
        <p:sp>
          <p:nvSpPr>
            <p:cNvPr id="4" name="Rectangle 3"/>
            <p:cNvSpPr/>
            <p:nvPr/>
          </p:nvSpPr>
          <p:spPr>
            <a:xfrm>
              <a:off x="200728" y="937068"/>
              <a:ext cx="3473887" cy="4381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077" name="TextBox 4"/>
            <p:cNvSpPr txBox="1">
              <a:spLocks noChangeArrowheads="1"/>
            </p:cNvSpPr>
            <p:nvPr/>
          </p:nvSpPr>
          <p:spPr bwMode="auto">
            <a:xfrm>
              <a:off x="200025" y="568325"/>
              <a:ext cx="33528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/>
                <a:t>Container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-36513" y="741752"/>
              <a:ext cx="472787" cy="4731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3675063" y="739775"/>
              <a:ext cx="5311775" cy="1333500"/>
              <a:chOff x="5577840" y="976133"/>
              <a:chExt cx="5311140" cy="133272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481553" y="1173312"/>
                <a:ext cx="2407709" cy="11358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Platform Services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5577392" y="1740410"/>
                <a:ext cx="2904161" cy="0"/>
              </a:xfrm>
              <a:prstGeom prst="straightConnector1">
                <a:avLst/>
              </a:prstGeom>
              <a:ln>
                <a:headEnd type="triangle" w="lg" len="lg"/>
                <a:tailEnd type="none" w="lg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8244340" y="976427"/>
                <a:ext cx="472731" cy="47286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080" name="Group 10"/>
            <p:cNvGrpSpPr>
              <a:grpSpLocks/>
            </p:cNvGrpSpPr>
            <p:nvPr/>
          </p:nvGrpSpPr>
          <p:grpSpPr bwMode="auto">
            <a:xfrm>
              <a:off x="3397250" y="2640013"/>
              <a:ext cx="6213475" cy="3121025"/>
              <a:chOff x="5299710" y="2876549"/>
              <a:chExt cx="6214218" cy="312039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398919" y="3350609"/>
                <a:ext cx="2489635" cy="11346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Layer 7 (APIs)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299164" y="3943171"/>
                <a:ext cx="3182800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398919" y="4862316"/>
                <a:ext cx="1467681" cy="11346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Middleware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9166656" y="4485231"/>
                <a:ext cx="0" cy="377085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036078" y="4862316"/>
                <a:ext cx="852476" cy="666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036078" y="5569351"/>
                <a:ext cx="852476" cy="4275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Onyx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9768303" y="5109778"/>
                <a:ext cx="267775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9768303" y="5749476"/>
                <a:ext cx="267775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98" name="TextBox 19"/>
              <p:cNvSpPr txBox="1">
                <a:spLocks noChangeArrowheads="1"/>
              </p:cNvSpPr>
              <p:nvPr/>
            </p:nvSpPr>
            <p:spPr bwMode="auto">
              <a:xfrm>
                <a:off x="8406898" y="3073896"/>
                <a:ext cx="76758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Accounts</a:t>
                </a:r>
              </a:p>
            </p:txBody>
          </p:sp>
          <p:sp>
            <p:nvSpPr>
              <p:cNvPr id="3099" name="TextBox 20"/>
              <p:cNvSpPr txBox="1">
                <a:spLocks noChangeArrowheads="1"/>
              </p:cNvSpPr>
              <p:nvPr/>
            </p:nvSpPr>
            <p:spPr bwMode="auto">
              <a:xfrm>
                <a:off x="8399278" y="2876549"/>
                <a:ext cx="98289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Transactions</a:t>
                </a:r>
              </a:p>
            </p:txBody>
          </p:sp>
          <p:sp>
            <p:nvSpPr>
              <p:cNvPr id="3100" name="TextBox 21"/>
              <p:cNvSpPr txBox="1">
                <a:spLocks noChangeArrowheads="1"/>
              </p:cNvSpPr>
              <p:nvPr/>
            </p:nvSpPr>
            <p:spPr bwMode="auto">
              <a:xfrm>
                <a:off x="10602334" y="3073896"/>
                <a:ext cx="29367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…</a:t>
                </a:r>
              </a:p>
            </p:txBody>
          </p:sp>
          <p:sp>
            <p:nvSpPr>
              <p:cNvPr id="3101" name="TextBox 22"/>
              <p:cNvSpPr txBox="1">
                <a:spLocks noChangeArrowheads="1"/>
              </p:cNvSpPr>
              <p:nvPr/>
            </p:nvSpPr>
            <p:spPr bwMode="auto">
              <a:xfrm>
                <a:off x="9182100" y="3073896"/>
                <a:ext cx="7590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Transfers</a:t>
                </a:r>
              </a:p>
            </p:txBody>
          </p:sp>
          <p:sp>
            <p:nvSpPr>
              <p:cNvPr id="3102" name="TextBox 23"/>
              <p:cNvSpPr txBox="1">
                <a:spLocks noChangeArrowheads="1"/>
              </p:cNvSpPr>
              <p:nvPr/>
            </p:nvSpPr>
            <p:spPr bwMode="auto">
              <a:xfrm>
                <a:off x="9902287" y="3073896"/>
                <a:ext cx="74706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Products</a:t>
                </a:r>
              </a:p>
            </p:txBody>
          </p:sp>
          <p:sp>
            <p:nvSpPr>
              <p:cNvPr id="3103" name="TextBox 24"/>
              <p:cNvSpPr txBox="1">
                <a:spLocks noChangeArrowheads="1"/>
              </p:cNvSpPr>
              <p:nvPr/>
            </p:nvSpPr>
            <p:spPr bwMode="auto">
              <a:xfrm>
                <a:off x="10203376" y="2876549"/>
                <a:ext cx="13105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Product-Requests</a:t>
                </a:r>
              </a:p>
            </p:txBody>
          </p:sp>
          <p:sp>
            <p:nvSpPr>
              <p:cNvPr id="3104" name="TextBox 25"/>
              <p:cNvSpPr txBox="1">
                <a:spLocks noChangeArrowheads="1"/>
              </p:cNvSpPr>
              <p:nvPr/>
            </p:nvSpPr>
            <p:spPr bwMode="auto">
              <a:xfrm>
                <a:off x="9399786" y="2876549"/>
                <a:ext cx="8058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200" b="1"/>
                  <a:t>Payments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659758" y="3586287"/>
                <a:ext cx="472845" cy="47472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081" name="Group 27"/>
            <p:cNvGrpSpPr>
              <a:grpSpLocks/>
            </p:cNvGrpSpPr>
            <p:nvPr/>
          </p:nvGrpSpPr>
          <p:grpSpPr bwMode="auto">
            <a:xfrm>
              <a:off x="4391025" y="690563"/>
              <a:ext cx="1166813" cy="2235200"/>
              <a:chOff x="6294121" y="926783"/>
              <a:chExt cx="1165859" cy="22355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99292" y="1173322"/>
                <a:ext cx="860142" cy="1988802"/>
              </a:xfrm>
              <a:prstGeom prst="rect">
                <a:avLst/>
              </a:prstGeom>
              <a:solidFill>
                <a:srgbClr val="FFCCCC">
                  <a:alpha val="34902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088" name="Rectangle 29"/>
              <p:cNvSpPr>
                <a:spLocks noChangeArrowheads="1"/>
              </p:cNvSpPr>
              <p:nvPr/>
            </p:nvSpPr>
            <p:spPr bwMode="auto">
              <a:xfrm>
                <a:off x="6598920" y="1214557"/>
                <a:ext cx="8610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GB" altLang="en-US"/>
                  <a:t>IAM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294517" y="927459"/>
                <a:ext cx="472402" cy="47320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082" name="Group 31"/>
            <p:cNvGrpSpPr>
              <a:grpSpLocks/>
            </p:cNvGrpSpPr>
            <p:nvPr/>
          </p:nvGrpSpPr>
          <p:grpSpPr bwMode="auto">
            <a:xfrm>
              <a:off x="512763" y="1287463"/>
              <a:ext cx="2884487" cy="3681412"/>
              <a:chOff x="2415540" y="1524000"/>
              <a:chExt cx="2884170" cy="368046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415307" y="1523827"/>
                <a:ext cx="1363986" cy="16378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Feature 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5177" y="1523827"/>
                <a:ext cx="1363987" cy="16378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Feature 2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415307" y="3365383"/>
                <a:ext cx="2883856" cy="18398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Feature 3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621715" y="2981585"/>
                <a:ext cx="471041" cy="4730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Atlas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71438" y="1557338"/>
            <a:ext cx="9037637" cy="4895850"/>
            <a:chOff x="72008" y="476672"/>
            <a:chExt cx="9036496" cy="4896544"/>
          </a:xfrm>
        </p:grpSpPr>
        <p:sp>
          <p:nvSpPr>
            <p:cNvPr id="4" name="Rectangle 3"/>
            <p:cNvSpPr/>
            <p:nvPr/>
          </p:nvSpPr>
          <p:spPr>
            <a:xfrm>
              <a:off x="294230" y="824383"/>
              <a:ext cx="3253964" cy="4131261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" name="TextBox 4"/>
            <p:cNvSpPr txBox="1">
              <a:spLocks noChangeArrowheads="1"/>
            </p:cNvSpPr>
            <p:nvPr/>
          </p:nvSpPr>
          <p:spPr bwMode="auto">
            <a:xfrm>
              <a:off x="294230" y="476672"/>
              <a:ext cx="3139679" cy="347711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mtClean="0"/>
                <a:t>Container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2008" y="640207"/>
              <a:ext cx="442856" cy="446151"/>
            </a:xfrm>
            <a:prstGeom prst="ellipse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268826" y="824383"/>
              <a:ext cx="2255552" cy="10717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schemeClr val="tx1"/>
                  </a:solidFill>
                </a:rPr>
                <a:t>Platform Services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 bwMode="auto">
            <a:xfrm flipH="1">
              <a:off x="3548194" y="1359447"/>
              <a:ext cx="2720631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6046604" y="638620"/>
              <a:ext cx="442856" cy="4461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91047" y="2877312"/>
              <a:ext cx="2331744" cy="1070127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schemeClr val="tx1"/>
                  </a:solidFill>
                </a:rPr>
                <a:t>Layer 7 (APIs)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3287877" y="3436191"/>
              <a:ext cx="2980949" cy="0"/>
            </a:xfrm>
            <a:prstGeom prst="straightConnector1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 bwMode="auto">
            <a:xfrm>
              <a:off x="6191047" y="4303089"/>
              <a:ext cx="1376189" cy="1070127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schemeClr val="tx1"/>
                  </a:solidFill>
                </a:rPr>
                <a:t>Middleware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6910095" y="3947439"/>
              <a:ext cx="0" cy="355650"/>
            </a:xfrm>
            <a:prstGeom prst="straightConnector1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 bwMode="auto">
            <a:xfrm>
              <a:off x="7724379" y="4303089"/>
              <a:ext cx="798412" cy="628739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24379" y="4969934"/>
              <a:ext cx="798412" cy="403282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schemeClr val="tx1"/>
                  </a:solidFill>
                </a:rPr>
                <a:t>Onyx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473585" y="4536484"/>
              <a:ext cx="250793" cy="0"/>
            </a:xfrm>
            <a:prstGeom prst="straightConnector1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7473585" y="5139820"/>
              <a:ext cx="250793" cy="0"/>
            </a:xfrm>
            <a:prstGeom prst="straightConnector1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120" name="TextBox 19"/>
            <p:cNvSpPr txBox="1">
              <a:spLocks noChangeArrowheads="1"/>
            </p:cNvSpPr>
            <p:nvPr/>
          </p:nvSpPr>
          <p:spPr bwMode="auto">
            <a:xfrm>
              <a:off x="6198984" y="2616925"/>
              <a:ext cx="719046" cy="260387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Accounts</a:t>
              </a:r>
            </a:p>
          </p:txBody>
        </p:sp>
        <p:sp>
          <p:nvSpPr>
            <p:cNvPr id="4121" name="TextBox 20"/>
            <p:cNvSpPr txBox="1">
              <a:spLocks noChangeArrowheads="1"/>
            </p:cNvSpPr>
            <p:nvPr/>
          </p:nvSpPr>
          <p:spPr bwMode="auto">
            <a:xfrm>
              <a:off x="6191047" y="2429574"/>
              <a:ext cx="920634" cy="261974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Transactions</a:t>
              </a:r>
            </a:p>
          </p:txBody>
        </p:sp>
        <p:sp>
          <p:nvSpPr>
            <p:cNvPr id="4122" name="TextBox 21"/>
            <p:cNvSpPr txBox="1">
              <a:spLocks noChangeArrowheads="1"/>
            </p:cNvSpPr>
            <p:nvPr/>
          </p:nvSpPr>
          <p:spPr bwMode="auto">
            <a:xfrm>
              <a:off x="8254537" y="2616925"/>
              <a:ext cx="274603" cy="260387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…</a:t>
              </a:r>
            </a:p>
          </p:txBody>
        </p:sp>
        <p:sp>
          <p:nvSpPr>
            <p:cNvPr id="4123" name="TextBox 22"/>
            <p:cNvSpPr txBox="1">
              <a:spLocks noChangeArrowheads="1"/>
            </p:cNvSpPr>
            <p:nvPr/>
          </p:nvSpPr>
          <p:spPr bwMode="auto">
            <a:xfrm>
              <a:off x="6924380" y="2616925"/>
              <a:ext cx="711110" cy="260387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Transfers</a:t>
              </a:r>
            </a:p>
          </p:txBody>
        </p:sp>
        <p:sp>
          <p:nvSpPr>
            <p:cNvPr id="4124" name="TextBox 23"/>
            <p:cNvSpPr txBox="1">
              <a:spLocks noChangeArrowheads="1"/>
            </p:cNvSpPr>
            <p:nvPr/>
          </p:nvSpPr>
          <p:spPr bwMode="auto">
            <a:xfrm>
              <a:off x="7598983" y="2616925"/>
              <a:ext cx="699999" cy="260387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Products</a:t>
              </a:r>
            </a:p>
          </p:txBody>
        </p:sp>
        <p:sp>
          <p:nvSpPr>
            <p:cNvPr id="4125" name="TextBox 24"/>
            <p:cNvSpPr txBox="1">
              <a:spLocks noChangeArrowheads="1"/>
            </p:cNvSpPr>
            <p:nvPr/>
          </p:nvSpPr>
          <p:spPr bwMode="auto">
            <a:xfrm>
              <a:off x="7881522" y="2429574"/>
              <a:ext cx="1226982" cy="261974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Product-Requests</a:t>
              </a:r>
            </a:p>
          </p:txBody>
        </p:sp>
        <p:sp>
          <p:nvSpPr>
            <p:cNvPr id="4126" name="TextBox 25"/>
            <p:cNvSpPr txBox="1">
              <a:spLocks noChangeArrowheads="1"/>
            </p:cNvSpPr>
            <p:nvPr/>
          </p:nvSpPr>
          <p:spPr bwMode="auto">
            <a:xfrm>
              <a:off x="7129142" y="2429574"/>
              <a:ext cx="753967" cy="261974"/>
            </a:xfrm>
            <a:prstGeom prst="rect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200" b="1" smtClean="0"/>
                <a:t>Payments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8308505" y="3101181"/>
              <a:ext cx="442857" cy="446151"/>
            </a:xfrm>
            <a:prstGeom prst="ellipse">
              <a:avLst/>
            </a:prstGeo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sz="2800" b="1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4219250" y="591938"/>
              <a:ext cx="1092945" cy="2107714"/>
              <a:chOff x="6294121" y="926783"/>
              <a:chExt cx="1165859" cy="2235517"/>
            </a:xfr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</p:grpSpPr>
          <p:sp>
            <p:nvSpPr>
              <p:cNvPr id="29" name="Rectangle 28"/>
              <p:cNvSpPr/>
              <p:nvPr/>
            </p:nvSpPr>
            <p:spPr>
              <a:xfrm>
                <a:off x="6598672" y="1172880"/>
                <a:ext cx="861308" cy="198942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0" name="Rectangle 29"/>
              <p:cNvSpPr>
                <a:spLocks noChangeArrowheads="1"/>
              </p:cNvSpPr>
              <p:nvPr/>
            </p:nvSpPr>
            <p:spPr bwMode="auto">
              <a:xfrm>
                <a:off x="6598920" y="1214557"/>
                <a:ext cx="861059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GB" altLang="en-US" smtClean="0"/>
                  <a:t>IAM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294121" y="926783"/>
                <a:ext cx="472688" cy="47314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586511" y="1154794"/>
              <a:ext cx="2701877" cy="3471441"/>
              <a:chOff x="2415540" y="1524000"/>
              <a:chExt cx="2884170" cy="3680460"/>
            </a:xfrm>
            <a:pattFill prst="openDmn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</p:grpSpPr>
          <p:sp>
            <p:nvSpPr>
              <p:cNvPr id="33" name="Rectangle 32"/>
              <p:cNvSpPr/>
              <p:nvPr/>
            </p:nvSpPr>
            <p:spPr>
              <a:xfrm>
                <a:off x="2415540" y="1524000"/>
                <a:ext cx="1363512" cy="163787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Feature 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6198" y="1524000"/>
                <a:ext cx="1363512" cy="1637876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Feature 2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415540" y="3365024"/>
                <a:ext cx="2884170" cy="1839436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Feature 3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621907" y="2980948"/>
                <a:ext cx="471435" cy="4729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Platform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7675" y="333375"/>
            <a:ext cx="3019425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Platform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92275" y="515778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225" y="2636838"/>
            <a:ext cx="2255838" cy="1071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64163" y="5157788"/>
            <a:ext cx="2255837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Container Settings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70625" y="254793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Themes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 rot="5400000">
            <a:off x="2764631" y="904082"/>
            <a:ext cx="627063" cy="2838450"/>
          </a:xfrm>
          <a:prstGeom prst="curvedConnector3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 bwMode="auto">
          <a:xfrm rot="5400000">
            <a:off x="2084387" y="2744788"/>
            <a:ext cx="3148013" cy="1677988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 bwMode="auto">
          <a:xfrm rot="16200000" flipH="1">
            <a:off x="3920331" y="2586832"/>
            <a:ext cx="3148013" cy="199390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0" idx="0"/>
          </p:cNvCxnSpPr>
          <p:nvPr/>
        </p:nvCxnSpPr>
        <p:spPr bwMode="auto">
          <a:xfrm rot="16200000" flipH="1">
            <a:off x="5679281" y="827882"/>
            <a:ext cx="538163" cy="290195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276225" y="2414588"/>
            <a:ext cx="442913" cy="4460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7675" y="333375"/>
            <a:ext cx="3019425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Platform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92275" y="5157788"/>
            <a:ext cx="2255838" cy="1071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225" y="263683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64163" y="5157788"/>
            <a:ext cx="2255837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Container Settings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70625" y="254793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Themes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 rot="5400000">
            <a:off x="2764631" y="904082"/>
            <a:ext cx="627063" cy="2838450"/>
          </a:xfrm>
          <a:prstGeom prst="curvedConnector3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 bwMode="auto">
          <a:xfrm rot="5400000">
            <a:off x="2084387" y="2744788"/>
            <a:ext cx="3148013" cy="1677988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 bwMode="auto">
          <a:xfrm rot="16200000" flipH="1">
            <a:off x="3920331" y="2586832"/>
            <a:ext cx="3148013" cy="199390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0" idx="0"/>
          </p:cNvCxnSpPr>
          <p:nvPr/>
        </p:nvCxnSpPr>
        <p:spPr bwMode="auto">
          <a:xfrm rot="16200000" flipH="1">
            <a:off x="5679281" y="827882"/>
            <a:ext cx="538163" cy="290195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1484313" y="4933950"/>
            <a:ext cx="442912" cy="4460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7675" y="333375"/>
            <a:ext cx="3019425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Platform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92275" y="515778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225" y="263683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64163" y="5157788"/>
            <a:ext cx="2255837" cy="1071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Container Settings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70625" y="254793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Themes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 rot="5400000">
            <a:off x="2764631" y="904082"/>
            <a:ext cx="627063" cy="2838450"/>
          </a:xfrm>
          <a:prstGeom prst="curvedConnector3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 bwMode="auto">
          <a:xfrm rot="5400000">
            <a:off x="2084387" y="2744788"/>
            <a:ext cx="3148013" cy="1677988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 bwMode="auto">
          <a:xfrm rot="16200000" flipH="1">
            <a:off x="3920331" y="2586832"/>
            <a:ext cx="3148013" cy="199390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0" idx="0"/>
          </p:cNvCxnSpPr>
          <p:nvPr/>
        </p:nvCxnSpPr>
        <p:spPr bwMode="auto">
          <a:xfrm rot="16200000" flipH="1">
            <a:off x="5679281" y="827882"/>
            <a:ext cx="538163" cy="290195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5072063" y="4965700"/>
            <a:ext cx="442912" cy="4460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7675" y="333375"/>
            <a:ext cx="3019425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Platform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92275" y="515778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225" y="2636838"/>
            <a:ext cx="2255838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64163" y="5157788"/>
            <a:ext cx="2255837" cy="1071562"/>
          </a:xfrm>
          <a:prstGeom prst="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Container Settings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70625" y="2547938"/>
            <a:ext cx="2255838" cy="1071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Themes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 rot="5400000">
            <a:off x="2764631" y="904082"/>
            <a:ext cx="627063" cy="2838450"/>
          </a:xfrm>
          <a:prstGeom prst="curvedConnector3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 bwMode="auto">
          <a:xfrm rot="5400000">
            <a:off x="2084387" y="2744788"/>
            <a:ext cx="3148013" cy="1677988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 bwMode="auto">
          <a:xfrm rot="16200000" flipH="1">
            <a:off x="3920331" y="2586832"/>
            <a:ext cx="3148013" cy="199390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0" idx="0"/>
          </p:cNvCxnSpPr>
          <p:nvPr/>
        </p:nvCxnSpPr>
        <p:spPr bwMode="auto">
          <a:xfrm rot="16200000" flipH="1">
            <a:off x="5679281" y="827882"/>
            <a:ext cx="538163" cy="2901950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5994400" y="2332038"/>
            <a:ext cx="442913" cy="4460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Microservice Framework</a:t>
            </a:r>
            <a:endParaRPr lang="en-NZ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425825" y="1420813"/>
            <a:ext cx="2417763" cy="1343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 err="1">
                <a:solidFill>
                  <a:schemeClr val="tx1"/>
                </a:solidFill>
              </a:rPr>
              <a:t>Microservice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Nuget</a:t>
            </a:r>
            <a:r>
              <a:rPr lang="en-GB" dirty="0">
                <a:solidFill>
                  <a:schemeClr val="tx1"/>
                </a:solidFill>
              </a:rPr>
              <a:t> Package)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92275" y="4941888"/>
            <a:ext cx="1804988" cy="8572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9750" y="3298825"/>
            <a:ext cx="1806575" cy="8588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Authentication Modules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56100" y="4391025"/>
            <a:ext cx="1806575" cy="8588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Generic CRUD</a:t>
            </a:r>
          </a:p>
        </p:txBody>
      </p:sp>
      <p:cxnSp>
        <p:nvCxnSpPr>
          <p:cNvPr id="9" name="Straight Arrow Connector 11"/>
          <p:cNvCxnSpPr>
            <a:stCxn id="4" idx="2"/>
            <a:endCxn id="6" idx="0"/>
          </p:cNvCxnSpPr>
          <p:nvPr/>
        </p:nvCxnSpPr>
        <p:spPr bwMode="auto">
          <a:xfrm rot="5400000">
            <a:off x="2771775" y="1435101"/>
            <a:ext cx="534987" cy="3192462"/>
          </a:xfrm>
          <a:prstGeom prst="curvedConnector3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>
            <a:stCxn id="4" idx="2"/>
            <a:endCxn id="5" idx="0"/>
          </p:cNvCxnSpPr>
          <p:nvPr/>
        </p:nvCxnSpPr>
        <p:spPr bwMode="auto">
          <a:xfrm rot="5400000">
            <a:off x="2525713" y="2832100"/>
            <a:ext cx="2178050" cy="2041525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>
            <a:stCxn id="4" idx="2"/>
            <a:endCxn id="7" idx="0"/>
          </p:cNvCxnSpPr>
          <p:nvPr/>
        </p:nvCxnSpPr>
        <p:spPr bwMode="auto">
          <a:xfrm rot="16200000" flipH="1">
            <a:off x="4133057" y="3264694"/>
            <a:ext cx="1627187" cy="625475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6875463" y="3148013"/>
            <a:ext cx="1806575" cy="858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Generic CRUD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019925" y="3422650"/>
            <a:ext cx="1806575" cy="8588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7"/>
          <p:cNvCxnSpPr>
            <a:stCxn id="4" idx="2"/>
            <a:endCxn id="13" idx="1"/>
          </p:cNvCxnSpPr>
          <p:nvPr/>
        </p:nvCxnSpPr>
        <p:spPr bwMode="auto">
          <a:xfrm rot="16200000" flipH="1">
            <a:off x="5348288" y="2051050"/>
            <a:ext cx="814387" cy="2239963"/>
          </a:xfrm>
          <a:prstGeom prst="curvedConnector2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Existing Microservices</a:t>
            </a:r>
            <a:endParaRPr lang="en-NZ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995738" y="4292600"/>
            <a:ext cx="1944687" cy="1081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Logging Microservice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31913" y="1916113"/>
            <a:ext cx="2376487" cy="1433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Platform Services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43663" y="4292600"/>
            <a:ext cx="1944687" cy="1081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Auditing Microservice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32363" y="1916113"/>
            <a:ext cx="2376487" cy="1433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Enterprise </a:t>
            </a:r>
            <a:r>
              <a:rPr lang="en-GB" dirty="0" err="1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1"/>
          <p:cNvCxnSpPr>
            <a:stCxn id="12" idx="2"/>
            <a:endCxn id="5" idx="0"/>
          </p:cNvCxnSpPr>
          <p:nvPr/>
        </p:nvCxnSpPr>
        <p:spPr bwMode="auto">
          <a:xfrm rot="5400000">
            <a:off x="5072063" y="3244850"/>
            <a:ext cx="942975" cy="1152525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1"/>
          <p:cNvCxnSpPr>
            <a:stCxn id="12" idx="2"/>
            <a:endCxn id="7" idx="0"/>
          </p:cNvCxnSpPr>
          <p:nvPr/>
        </p:nvCxnSpPr>
        <p:spPr bwMode="auto">
          <a:xfrm rot="16200000" flipH="1">
            <a:off x="6296819" y="3172619"/>
            <a:ext cx="942975" cy="1296987"/>
          </a:xfrm>
          <a:prstGeom prst="curvedConnector3">
            <a:avLst>
              <a:gd name="adj1" fmla="val 50000"/>
            </a:avLst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6392</TotalTime>
  <Words>146</Words>
  <Application>Microsoft Office PowerPoint</Application>
  <PresentationFormat>On-screen Show (4:3)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Platform Team</vt:lpstr>
      <vt:lpstr>Atlas Platform</vt:lpstr>
      <vt:lpstr>Platform Services</vt:lpstr>
      <vt:lpstr>PowerPoint Presentation</vt:lpstr>
      <vt:lpstr>PowerPoint Presentation</vt:lpstr>
      <vt:lpstr>PowerPoint Presentation</vt:lpstr>
      <vt:lpstr>PowerPoint Presentation</vt:lpstr>
      <vt:lpstr>Microservice Framework</vt:lpstr>
      <vt:lpstr>Existing Microservices</vt:lpstr>
      <vt:lpstr>Microsoft Release Management</vt:lpstr>
      <vt:lpstr>Technology Stack</vt:lpstr>
      <vt:lpstr>What next?</vt:lpstr>
    </vt:vector>
  </TitlesOfParts>
  <Company>ASB Group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Team</dc:title>
  <dc:creator>ASB Group Ltd</dc:creator>
  <cp:lastModifiedBy>ASB Group Ltd</cp:lastModifiedBy>
  <cp:revision>140</cp:revision>
  <dcterms:created xsi:type="dcterms:W3CDTF">2015-04-22T22:02:41Z</dcterms:created>
  <dcterms:modified xsi:type="dcterms:W3CDTF">2015-06-08T04:02:33Z</dcterms:modified>
</cp:coreProperties>
</file>