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332" r:id="rId3"/>
    <p:sldId id="335" r:id="rId4"/>
    <p:sldId id="298" r:id="rId5"/>
    <p:sldId id="314" r:id="rId6"/>
    <p:sldId id="305" r:id="rId7"/>
    <p:sldId id="331" r:id="rId8"/>
    <p:sldId id="333" r:id="rId9"/>
    <p:sldId id="334" r:id="rId10"/>
    <p:sldId id="309" r:id="rId11"/>
    <p:sldId id="336" r:id="rId12"/>
    <p:sldId id="299" r:id="rId13"/>
    <p:sldId id="337" r:id="rId14"/>
    <p:sldId id="300" r:id="rId15"/>
    <p:sldId id="311" r:id="rId16"/>
    <p:sldId id="316" r:id="rId17"/>
    <p:sldId id="317" r:id="rId18"/>
    <p:sldId id="338" r:id="rId19"/>
    <p:sldId id="303" r:id="rId20"/>
    <p:sldId id="319" r:id="rId21"/>
    <p:sldId id="320" r:id="rId22"/>
    <p:sldId id="321" r:id="rId23"/>
    <p:sldId id="339" r:id="rId24"/>
    <p:sldId id="330" r:id="rId25"/>
    <p:sldId id="301" r:id="rId26"/>
    <p:sldId id="322" r:id="rId27"/>
    <p:sldId id="323" r:id="rId28"/>
    <p:sldId id="325" r:id="rId29"/>
    <p:sldId id="324" r:id="rId30"/>
    <p:sldId id="340" r:id="rId31"/>
    <p:sldId id="326" r:id="rId32"/>
    <p:sldId id="304" r:id="rId33"/>
    <p:sldId id="30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8138" autoAdjust="0"/>
    <p:restoredTop sz="86423" autoAdjust="0"/>
  </p:normalViewPr>
  <p:slideViewPr>
    <p:cSldViewPr>
      <p:cViewPr varScale="1">
        <p:scale>
          <a:sx n="73" d="100"/>
          <a:sy n="73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16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6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CA0F-4A83-411A-9E82-9300E9142F58}" type="datetimeFigureOut">
              <a:rPr lang="zh-CN" altLang="en-US" smtClean="0"/>
              <a:t>2013-5-30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7858-41E4-4265-BAC5-3AEC0838A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响应式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框架的研究与设计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6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#3: 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工作现状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微信承载了超过           的用户量，整个开发团队全球不到            人，其中负责网页重构目前只有     人。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342900" indent="-342900"/>
            <a:r>
              <a:rPr lang="zh-CN" altLang="en-US" dirty="0" smtClean="0"/>
              <a:t>微信官网</a:t>
            </a:r>
          </a:p>
          <a:p>
            <a:pPr marL="342900" indent="-342900"/>
            <a:r>
              <a:rPr lang="zh-CN" altLang="en-US" dirty="0" smtClean="0"/>
              <a:t>微信公众平台</a:t>
            </a:r>
          </a:p>
          <a:p>
            <a:pPr marL="342900" indent="-342900"/>
            <a:r>
              <a:rPr lang="zh-CN" altLang="en-US" dirty="0" smtClean="0"/>
              <a:t>微信网页版</a:t>
            </a:r>
          </a:p>
          <a:p>
            <a:pPr marL="342900" indent="-342900"/>
            <a:r>
              <a:rPr lang="zh-CN" altLang="en-US" dirty="0" smtClean="0"/>
              <a:t>客户端业务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203848" y="1556792"/>
            <a:ext cx="13681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3</a:t>
            </a: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亿</a:t>
            </a:r>
            <a:endParaRPr lang="zh-CN" altLang="en-US" sz="4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2152" y="2060848"/>
            <a:ext cx="12877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300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538778"/>
            <a:ext cx="8640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3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课题研究来源与意义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课题研究内容概要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课题研究关键技术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OOCSS</a:t>
            </a:r>
            <a:r>
              <a:rPr lang="zh-CN" altLang="en-US" dirty="0" smtClean="0"/>
              <a:t>分析与评价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响应式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课题研究总结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8864" y="1210400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课题内容概要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面对前端开发工作中遇到的问题，本人尝试地提出一个轻巧灵活的解决方案。研究过程如下：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241313" y="1617307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研读了</a:t>
            </a:r>
            <a:r>
              <a:rPr lang="en-US" altLang="zh-CN" dirty="0" smtClean="0"/>
              <a:t>W3C</a:t>
            </a:r>
            <a:r>
              <a:rPr lang="zh-CN" altLang="zh-CN" dirty="0" smtClean="0"/>
              <a:t>相关的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标准；</a:t>
            </a:r>
          </a:p>
          <a:p>
            <a:r>
              <a:rPr lang="zh-CN" altLang="zh-CN" dirty="0" smtClean="0"/>
              <a:t>学习了关于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性能优化的一些方法；</a:t>
            </a:r>
          </a:p>
          <a:p>
            <a:r>
              <a:rPr lang="zh-CN" altLang="zh-CN" dirty="0" smtClean="0"/>
              <a:t>了解了浏览器对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CSS</a:t>
            </a:r>
            <a:r>
              <a:rPr lang="zh-CN" altLang="zh-CN" dirty="0" smtClean="0"/>
              <a:t>的解析过程；</a:t>
            </a:r>
          </a:p>
          <a:p>
            <a:r>
              <a:rPr lang="zh-CN" altLang="zh-CN" dirty="0" smtClean="0"/>
              <a:t>分析研究了现有</a:t>
            </a:r>
            <a:r>
              <a:rPr lang="en-US" altLang="zh-CN" dirty="0" smtClean="0"/>
              <a:t>CSS</a:t>
            </a:r>
            <a:r>
              <a:rPr lang="zh-CN" altLang="zh-CN" dirty="0" smtClean="0"/>
              <a:t>框架</a:t>
            </a:r>
            <a:r>
              <a:rPr lang="en-US" altLang="zh-CN" dirty="0" smtClean="0"/>
              <a:t>OOCSS(</a:t>
            </a:r>
            <a:r>
              <a:rPr lang="zh-CN" altLang="zh-CN" dirty="0" smtClean="0"/>
              <a:t>面向对象</a:t>
            </a:r>
            <a:r>
              <a:rPr lang="en-US" altLang="zh-CN" dirty="0" smtClean="0"/>
              <a:t>CSS)</a:t>
            </a:r>
            <a:r>
              <a:rPr lang="zh-CN" altLang="zh-CN" dirty="0" smtClean="0"/>
              <a:t>；</a:t>
            </a:r>
          </a:p>
          <a:p>
            <a:r>
              <a:rPr lang="zh-CN" altLang="zh-CN" dirty="0" smtClean="0"/>
              <a:t>结合自己对前端开发的理解和团队实际的需求设计了一个新的</a:t>
            </a:r>
            <a:r>
              <a:rPr lang="en-US" altLang="zh-CN" dirty="0" smtClean="0"/>
              <a:t>CSS</a:t>
            </a:r>
            <a:r>
              <a:rPr lang="zh-CN" altLang="zh-CN" dirty="0" smtClean="0"/>
              <a:t>架构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响应式</a:t>
            </a:r>
            <a:r>
              <a:rPr lang="en-US" altLang="zh-CN" dirty="0" smtClean="0"/>
              <a:t>CSS</a:t>
            </a:r>
            <a:r>
              <a:rPr lang="zh-CN" altLang="zh-CN" dirty="0" smtClean="0"/>
              <a:t>框架</a:t>
            </a:r>
            <a:r>
              <a:rPr lang="en-US" altLang="zh-CN" dirty="0" smtClean="0"/>
              <a:t>XSS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Extensible Style Sheets</a:t>
            </a:r>
            <a:r>
              <a:rPr lang="zh-CN" altLang="zh-CN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620688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课题研究来源与意义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课题研究内容概要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课题研究关键技术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OOCSS</a:t>
            </a:r>
            <a:r>
              <a:rPr lang="zh-CN" altLang="en-US" dirty="0" smtClean="0">
                <a:latin typeface="+mn-ea"/>
              </a:rPr>
              <a:t>分析与评价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响应式</a:t>
            </a:r>
            <a:r>
              <a:rPr lang="en-US" altLang="zh-CN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框架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设计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课题研究总结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864" y="1889536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课题关键技术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620688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#1: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层叠样式表（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Cascading Style Sheets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）简写成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，是一种用来描述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XML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（包括各种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XML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语言如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SVG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XHTML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）文档表现的样式表语言。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在屏幕、纸、音频或者其它媒体类型中描述了结构化元素怎样被呈现。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2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#2: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超文本标记语言（</a:t>
            </a:r>
            <a:r>
              <a:rPr lang="en-US" altLang="zh-CN" sz="3200" kern="1200" dirty="0" err="1" smtClean="0">
                <a:solidFill>
                  <a:schemeClr val="tx1"/>
                </a:solidFill>
                <a:effectLst/>
              </a:rPr>
              <a:t>HyperText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 Markup Language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）简称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，是网页的核心语言，它描述了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Web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文档结构和语义。开发者可以用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&lt;</a:t>
            </a:r>
            <a:r>
              <a:rPr lang="en-US" altLang="zh-CN" sz="3200" kern="1200" dirty="0" err="1" smtClean="0">
                <a:solidFill>
                  <a:schemeClr val="tx1"/>
                </a:solidFill>
                <a:effectLst/>
              </a:rPr>
              <a:t>img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&gt;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&lt;title&gt;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&lt;p&gt;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&lt;div&gt;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等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元素对网页进行标记。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#3: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LESS</a:t>
            </a:r>
            <a:endParaRPr lang="zh-CN" altLang="zh-CN" dirty="0" smtClean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是一种动态的样式语言。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扩展了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的动态行为，比如说，设置变量（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Variables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）、混合书写模式（</a:t>
            </a:r>
            <a:r>
              <a:rPr lang="en-US" altLang="zh-CN" sz="3200" kern="1200" dirty="0" err="1" smtClean="0">
                <a:solidFill>
                  <a:schemeClr val="tx1"/>
                </a:solidFill>
                <a:effectLst/>
              </a:rPr>
              <a:t>mixins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）、运算（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operations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）和函数（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functions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）等，而且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使用了现有的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语法。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课题研究来源与意义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课题研究内容概要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课题研究关键技术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ea typeface="黑体" pitchFamily="2" charset="-122"/>
              </a:rPr>
              <a:t>OOCSS</a:t>
            </a:r>
            <a:r>
              <a:rPr lang="zh-CN" altLang="en-US" dirty="0" smtClean="0">
                <a:ea typeface="黑体" pitchFamily="2" charset="-122"/>
              </a:rPr>
              <a:t>分析与评价</a:t>
            </a:r>
            <a:endParaRPr lang="en-US" altLang="zh-CN" dirty="0" smtClean="0"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响应式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课题研究总结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8864" y="2578552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OOCSS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分析与评价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的设计原则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的对象模型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</a:rPr>
              <a:t>的优势与不足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2711" y="592748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课题研究来源与意义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课题研究内容概要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课题研究关键技术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OOCSS</a:t>
            </a:r>
            <a:r>
              <a:rPr lang="zh-CN" altLang="en-US" dirty="0" smtClean="0"/>
              <a:t>分析与评价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响应式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课题研究总结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864" y="548680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8864" y="1210400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864" y="1889536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864" y="2578552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8864" y="3271336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864" y="3946704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#1: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OOCSS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的设计原则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结构与皮肤分离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ea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</a:rPr>
              <a:t>容器与内容分离</a:t>
            </a:r>
            <a:endParaRPr lang="zh-CN" altLang="zh-CN" dirty="0" smtClean="0">
              <a:effectLst/>
              <a:latin typeface="+mn-ea"/>
            </a:endParaRPr>
          </a:p>
        </p:txBody>
      </p:sp>
      <p:pic>
        <p:nvPicPr>
          <p:cNvPr id="5122" name="Picture 2" descr="E:\code\project\uxsi\xss\doc\ppt资源\QQ截图201305301941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47850"/>
            <a:ext cx="59531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dirty="0" smtClean="0"/>
              <a:t>#2: </a:t>
            </a:r>
            <a:r>
              <a:rPr lang="en-US" altLang="zh-CN" kern="1200" dirty="0" smtClean="0">
                <a:solidFill>
                  <a:schemeClr val="tx1"/>
                </a:solidFill>
                <a:effectLst/>
                <a:cs typeface="+mn-cs"/>
              </a:rPr>
              <a:t>OOCSS</a:t>
            </a:r>
            <a:r>
              <a:rPr lang="zh-CN" altLang="zh-CN" kern="1200" dirty="0" smtClean="0">
                <a:solidFill>
                  <a:schemeClr val="tx1"/>
                </a:solidFill>
                <a:effectLst/>
                <a:latin typeface="+mj-ea"/>
                <a:cs typeface="+mn-cs"/>
              </a:rPr>
              <a:t>的对象模型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使用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Java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和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PHP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语言中对象的概念来描述面向对象的理念，尽管它们的复杂度不一样。</a:t>
            </a:r>
            <a:endParaRPr lang="en-US" altLang="zh-CN" sz="3200" kern="1200" dirty="0" smtClean="0">
              <a:solidFill>
                <a:schemeClr val="tx1"/>
              </a:solidFill>
              <a:effectLst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166938"/>
            <a:ext cx="49720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5649" y="6488668"/>
            <a:ext cx="8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#3: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OOCSS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的优势与不足</a:t>
            </a:r>
            <a:endParaRPr lang="zh-CN" altLang="zh-CN" dirty="0" smtClean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  <a:cs typeface="+mn-cs"/>
              </a:rPr>
              <a:t>移动设备网页体验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ea"/>
                <a:cs typeface="+mn-cs"/>
              </a:rPr>
              <a:t>差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ea"/>
                <a:cs typeface="+mn-cs"/>
              </a:rPr>
              <a:t>样式污染风险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ea"/>
                <a:cs typeface="+mn-cs"/>
              </a:rPr>
              <a:t>不可避免</a:t>
            </a:r>
          </a:p>
          <a:p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ea"/>
                <a:cs typeface="+mn-cs"/>
              </a:rPr>
              <a:t>对象扩展机制不够完善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9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课题研究来源与意义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课题研究内容概要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课题研究关键技术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OOCSS</a:t>
            </a:r>
            <a:r>
              <a:rPr lang="zh-CN" altLang="en-US" dirty="0" smtClean="0"/>
              <a:t>分析与评价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黑体" pitchFamily="2" charset="-122"/>
              </a:rPr>
              <a:t>响应式</a:t>
            </a:r>
            <a:r>
              <a:rPr lang="en-US" altLang="zh-CN" dirty="0" smtClean="0">
                <a:ea typeface="黑体" pitchFamily="2" charset="-122"/>
              </a:rPr>
              <a:t>CSS</a:t>
            </a:r>
            <a:r>
              <a:rPr lang="zh-CN" altLang="en-US" dirty="0" smtClean="0">
                <a:ea typeface="黑体" pitchFamily="2" charset="-122"/>
              </a:rPr>
              <a:t>框架</a:t>
            </a:r>
            <a:r>
              <a:rPr lang="en-US" altLang="zh-CN" dirty="0" smtClean="0">
                <a:ea typeface="黑体" pitchFamily="2" charset="-122"/>
              </a:rPr>
              <a:t>XSS</a:t>
            </a:r>
            <a:r>
              <a:rPr lang="zh-CN" altLang="en-US" dirty="0" smtClean="0">
                <a:ea typeface="黑体" pitchFamily="2" charset="-122"/>
              </a:rPr>
              <a:t>设计</a:t>
            </a:r>
            <a:endParaRPr lang="en-US" altLang="zh-CN" dirty="0" smtClean="0"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课题研究总结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8864" y="3271336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0"/>
            <a:ext cx="10692680" cy="715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857499"/>
            <a:ext cx="9684568" cy="2514601"/>
          </a:xfrm>
          <a:solidFill>
            <a:schemeClr val="bg1">
              <a:alpha val="88000"/>
            </a:schemeClr>
          </a:solidFill>
        </p:spPr>
        <p:txBody>
          <a:bodyPr anchor="ctr"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一个新的解决方案：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XSS</a:t>
            </a:r>
            <a:endParaRPr lang="zh-CN" altLang="en-US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一个新的解决方案：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XSS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概述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设计原则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的核心文件</a:t>
            </a:r>
            <a:endParaRPr lang="zh-CN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7572" y="620688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#1: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XSS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概述</a:t>
            </a:r>
            <a:endParaRPr lang="zh-CN" altLang="zh-CN" dirty="0" smtClean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 smtClean="0"/>
              <a:t> Extensible Style Sheets 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提出结构与表现分离、组件与皮肤分离、组件与容器分离三大设计原则，旨在建立一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可预见、可重用、可维护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可扩展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且是响应式的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5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#2: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XSS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设计原则</a:t>
            </a:r>
            <a:endParaRPr lang="zh-CN" altLang="zh-CN" dirty="0" smtClean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结构与表现分离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组件与皮肤分离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组件与容器分离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#3: 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的核心文件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200" kern="1200" dirty="0" err="1" smtClean="0">
                <a:solidFill>
                  <a:schemeClr val="tx1"/>
                </a:solidFill>
                <a:effectLst/>
                <a:cs typeface="+mn-cs"/>
              </a:rPr>
              <a:t>fn.less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文件</a:t>
            </a:r>
            <a:r>
              <a:rPr lang="zh-CN" altLang="en-US" dirty="0" smtClean="0"/>
              <a:t>属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cs typeface="+mn-cs"/>
              </a:rPr>
              <a:t>服务层，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编译后不产生任何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cs typeface="+mn-cs"/>
              </a:rPr>
              <a:t>样式代码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，只作为一个函数库，供其它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文件调用。</a:t>
            </a:r>
          </a:p>
          <a:p>
            <a:r>
              <a:rPr lang="en-US" altLang="zh-CN" sz="3200" kern="1200" dirty="0" err="1" smtClean="0">
                <a:solidFill>
                  <a:schemeClr val="tx1"/>
                </a:solidFill>
                <a:effectLst/>
                <a:cs typeface="+mn-cs"/>
              </a:rPr>
              <a:t>libraries.less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文件包含了对浏览器默认表现的重置样式、修复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元素可用性的样式以及所有项目通用的原子类样式。</a:t>
            </a:r>
          </a:p>
          <a:p>
            <a:r>
              <a:rPr lang="en-US" altLang="zh-CN" sz="3200" kern="1200" dirty="0" err="1" smtClean="0">
                <a:solidFill>
                  <a:schemeClr val="tx1"/>
                </a:solidFill>
                <a:effectLst/>
                <a:cs typeface="+mn-cs"/>
              </a:rPr>
              <a:t>layout.less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文件包含了页面整体布局以及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cs typeface="+mn-cs"/>
              </a:rPr>
              <a:t>局部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的栅格化布局。和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一样，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XSS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最多支持三栏布局，左右定宽之后中间会自适应。</a:t>
            </a:r>
          </a:p>
        </p:txBody>
      </p:sp>
    </p:spTree>
    <p:extLst>
      <p:ext uri="{BB962C8B-B14F-4D97-AF65-F5344CB8AC3E}">
        <p14:creationId xmlns:p14="http://schemas.microsoft.com/office/powerpoint/2010/main" val="17896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#4: </a:t>
            </a:r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XSS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的优势</a:t>
            </a:r>
            <a:endParaRPr lang="zh-CN" altLang="zh-CN" dirty="0" smtClean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  <a:hlinkClick r:id="rId2" action="ppaction://hlinksldjump"/>
              </a:rPr>
              <a:t>服务层与应用层分离</a:t>
            </a:r>
            <a:endParaRPr lang="zh-CN" altLang="zh-CN" sz="320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维护成本低</a:t>
            </a: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兼容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cs typeface="+mn-cs"/>
              </a:rPr>
              <a:t>HTML5</a:t>
            </a:r>
          </a:p>
          <a:p>
            <a:r>
              <a:rPr lang="zh-CN" altLang="zh-CN" sz="3200" kern="1200" dirty="0" smtClean="0">
                <a:effectLst/>
                <a:cs typeface="+mn-cs"/>
                <a:hlinkClick r:id="rId3" action="ppaction://hlinksldjump"/>
              </a:rPr>
              <a:t>增强了对象扩展机制</a:t>
            </a:r>
            <a:endParaRPr lang="en-US" altLang="zh-CN" sz="3200" kern="1200" dirty="0" smtClean="0"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a typeface="黑体" pitchFamily="2" charset="-122"/>
              </a:rPr>
              <a:t>课题研究来源与意义</a:t>
            </a:r>
            <a:endParaRPr lang="en-US" altLang="zh-CN" dirty="0" smtClean="0">
              <a:ea typeface="黑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课题研究内容概要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课题研究关键技术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OOCSS</a:t>
            </a:r>
            <a:r>
              <a:rPr lang="zh-CN" altLang="en-US" dirty="0" smtClean="0"/>
              <a:t>分析与评价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响应式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课题研究总结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8864" y="548680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415205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课题研究来源与意义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课题研究内容概要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课题研究关键技术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OOCSS</a:t>
            </a:r>
            <a:r>
              <a:rPr lang="zh-CN" altLang="en-US" dirty="0" smtClean="0">
                <a:latin typeface="+mn-ea"/>
              </a:rPr>
              <a:t>分析与评价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响应式</a:t>
            </a:r>
            <a:r>
              <a:rPr lang="en-US" altLang="zh-CN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框架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设计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课题研究总结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864" y="3946704"/>
            <a:ext cx="144016" cy="432048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课题研究总结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针对前端开发中存在的代码规范、代码维护等问题，以及网页在多终端的体验需求，本人通过学习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前端开发相关技术及网页设计的相关知识，在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（面向对象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）框架的基础上，使用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语言，设计了一个统一的响应式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框架：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1658" y="620688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但是，</a:t>
            </a:r>
            <a:r>
              <a:rPr lang="en-US" altLang="zh-CN" sz="3200" dirty="0" smtClean="0"/>
              <a:t>XSS</a:t>
            </a:r>
            <a:r>
              <a:rPr lang="zh-CN" altLang="en-US" sz="3200" dirty="0" smtClean="0"/>
              <a:t>仍存在不足之处。由于</a:t>
            </a:r>
            <a:r>
              <a:rPr lang="en-US" altLang="zh-CN" sz="3200" dirty="0" smtClean="0"/>
              <a:t>CSS</a:t>
            </a:r>
            <a:r>
              <a:rPr lang="zh-CN" altLang="en-US" sz="3200" dirty="0" smtClean="0"/>
              <a:t>是一种弱类型的描述型语言，</a:t>
            </a:r>
            <a:r>
              <a:rPr lang="en-US" altLang="zh-CN" sz="3200" dirty="0" smtClean="0"/>
              <a:t>XSS</a:t>
            </a:r>
            <a:r>
              <a:rPr lang="zh-CN" altLang="en-US" sz="3200" dirty="0" smtClean="0"/>
              <a:t>不免存在代码松散的缺点；另外，虽然</a:t>
            </a:r>
            <a:r>
              <a:rPr lang="en-US" altLang="zh-CN" sz="3200" dirty="0" smtClean="0"/>
              <a:t>XSS</a:t>
            </a:r>
            <a:r>
              <a:rPr lang="zh-CN" altLang="en-US" sz="3200" dirty="0" smtClean="0"/>
              <a:t>是一个通用的框架，但在不同项目中还是会存在一些微小却能致命的冲突，所以推荐开发者在对应用层有所侧重的修改后再使用。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25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致谢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680" y="1600200"/>
            <a:ext cx="8686800" cy="4525963"/>
          </a:xfrm>
        </p:spPr>
        <p:txBody>
          <a:bodyPr/>
          <a:lstStyle/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感谢学院</a:t>
            </a:r>
            <a:r>
              <a:rPr lang="zh-CN" altLang="zh-CN" dirty="0"/>
              <a:t>詹秀菊老师</a:t>
            </a:r>
            <a:r>
              <a:rPr lang="zh-CN" altLang="en-US" dirty="0"/>
              <a:t>的</a:t>
            </a:r>
            <a:r>
              <a:rPr lang="zh-CN" altLang="zh-CN" dirty="0" smtClean="0"/>
              <a:t>指导</a:t>
            </a:r>
            <a:r>
              <a:rPr lang="zh-CN" altLang="en-US" dirty="0"/>
              <a:t>和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老师们的支持</a:t>
            </a:r>
            <a:endParaRPr lang="en-US" altLang="zh-CN" dirty="0"/>
          </a:p>
          <a:p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感谢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团队负责人翁乐腾老师的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指导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学院</a:t>
            </a:r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级田杰和何春梅的友情帮助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感谢学生创新实践基地给予了一个安静舒适的学习环境，感谢基地里的每位同学给予的创作灵感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感谢各位评委的倾听、点评与指导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10" y="980728"/>
            <a:ext cx="29908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9992" y="173795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+mj-ea"/>
                <a:ea typeface="+mj-ea"/>
              </a:rPr>
              <a:t>看似很美好</a:t>
            </a:r>
            <a:endParaRPr lang="en-US" altLang="zh-CN" sz="54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85293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美好是相对的。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7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课题来源与意义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前端开发</a:t>
            </a:r>
            <a:r>
              <a:rPr lang="zh-CN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普遍存在的</a:t>
            </a:r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用户的体验要求越来越高</a:t>
            </a:r>
            <a:endParaRPr lang="zh-CN" altLang="zh-CN" dirty="0" smtClean="0">
              <a:effectLst/>
            </a:endParaRPr>
          </a:p>
          <a:p>
            <a:pPr rtl="0" eaLnBrk="1" latinLnBrk="0" hangingPunct="1"/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工作现状</a:t>
            </a:r>
            <a:endParaRPr lang="en-US" altLang="zh-CN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7624" y="601360"/>
            <a:ext cx="144016" cy="568096"/>
          </a:xfrm>
          <a:prstGeom prst="rect">
            <a:avLst/>
          </a:prstGeom>
          <a:solidFill>
            <a:srgbClr val="C7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#1: Web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前端开发</a:t>
            </a:r>
            <a:r>
              <a:rPr lang="zh-CN" alt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普遍存在的</a:t>
            </a:r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5100" b="1" dirty="0" smtClean="0">
                <a:latin typeface="+mn-ea"/>
              </a:rPr>
              <a:t>代码重用性差</a:t>
            </a:r>
            <a:endParaRPr lang="en-US" altLang="zh-CN" sz="51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5100" b="1" kern="1200" dirty="0" smtClean="0">
                <a:solidFill>
                  <a:schemeClr val="tx1"/>
                </a:solidFill>
                <a:effectLst/>
                <a:latin typeface="+mn-ea"/>
              </a:rPr>
              <a:t>模块</a:t>
            </a:r>
            <a:r>
              <a:rPr lang="zh-CN" altLang="en-US" sz="5100" b="1" kern="1200" dirty="0" smtClean="0">
                <a:solidFill>
                  <a:schemeClr val="tx1"/>
                </a:solidFill>
                <a:effectLst/>
                <a:latin typeface="+mn-ea"/>
              </a:rPr>
              <a:t>扩展性差</a:t>
            </a:r>
            <a:endParaRPr lang="zh-CN" altLang="zh-CN" sz="5100" b="1" dirty="0" smtClean="0"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zh-CN" sz="5100" b="1" kern="1200" dirty="0" smtClean="0">
                <a:solidFill>
                  <a:schemeClr val="tx1"/>
                </a:solidFill>
                <a:effectLst/>
                <a:latin typeface="+mn-ea"/>
              </a:rPr>
              <a:t>样式组织混乱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effectLst/>
              </a:rPr>
              <a:t>CSS</a:t>
            </a:r>
            <a:r>
              <a:rPr lang="zh-CN" altLang="zh-CN" sz="3600" kern="1200" dirty="0" smtClean="0">
                <a:solidFill>
                  <a:schemeClr val="tx1"/>
                </a:solidFill>
                <a:effectLst/>
                <a:latin typeface="+mn-ea"/>
              </a:rPr>
              <a:t>文件多，代码冗余</a:t>
            </a:r>
            <a:endParaRPr lang="zh-CN" altLang="zh-CN" sz="3600" dirty="0" smtClean="0">
              <a:effectLst/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zh-CN" sz="3600" kern="1200" dirty="0" smtClean="0">
                <a:solidFill>
                  <a:schemeClr val="tx1"/>
                </a:solidFill>
                <a:effectLst/>
                <a:latin typeface="+mn-ea"/>
              </a:rPr>
              <a:t>开发低效率</a:t>
            </a:r>
            <a:endParaRPr lang="zh-CN" altLang="zh-CN" sz="3600" dirty="0" smtClean="0">
              <a:effectLst/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600" kern="1200" dirty="0" smtClean="0">
                <a:solidFill>
                  <a:schemeClr val="tx1"/>
                </a:solidFill>
                <a:effectLst/>
                <a:latin typeface="+mn-ea"/>
              </a:rPr>
              <a:t>网页可访问性、可用性差</a:t>
            </a:r>
            <a:endParaRPr lang="zh-CN" altLang="zh-CN" sz="3600" dirty="0" smtClean="0">
              <a:effectLst/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zh-CN" sz="3600" kern="1200" dirty="0" smtClean="0">
                <a:solidFill>
                  <a:schemeClr val="tx1"/>
                </a:solidFill>
                <a:effectLst/>
                <a:latin typeface="+mn-ea"/>
              </a:rPr>
              <a:t>开发者间沟通成本大</a:t>
            </a:r>
            <a:endParaRPr lang="zh-CN" altLang="zh-CN" sz="3600" dirty="0" smtClean="0">
              <a:effectLst/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effectLst/>
              </a:rPr>
              <a:t>div</a:t>
            </a:r>
            <a:r>
              <a:rPr lang="zh-CN" altLang="zh-CN" sz="3600" kern="1200" dirty="0" smtClean="0">
                <a:solidFill>
                  <a:schemeClr val="tx1"/>
                </a:solidFill>
                <a:effectLst/>
                <a:latin typeface="+mn-ea"/>
              </a:rPr>
              <a:t>布局和</a:t>
            </a:r>
            <a:r>
              <a:rPr lang="en-US" altLang="zh-CN" sz="3600" kern="1200" dirty="0" smtClean="0">
                <a:solidFill>
                  <a:schemeClr val="tx1"/>
                </a:solidFill>
                <a:effectLst/>
              </a:rPr>
              <a:t>table</a:t>
            </a:r>
            <a:r>
              <a:rPr lang="zh-CN" altLang="zh-CN" sz="3600" kern="1200" dirty="0" smtClean="0">
                <a:solidFill>
                  <a:schemeClr val="tx1"/>
                </a:solidFill>
                <a:effectLst/>
                <a:latin typeface="+mn-ea"/>
              </a:rPr>
              <a:t>布局混用</a:t>
            </a:r>
            <a:endParaRPr lang="zh-CN" altLang="zh-CN" sz="3600" dirty="0" smtClean="0"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使用</a:t>
            </a:r>
            <a:r>
              <a:rPr lang="en-US" altLang="zh-CN" sz="3600" dirty="0" smtClean="0"/>
              <a:t>frameset</a:t>
            </a: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大量的</a:t>
            </a:r>
            <a:r>
              <a:rPr lang="en-US" altLang="zh-CN" sz="3600" dirty="0" err="1" smtClean="0"/>
              <a:t>iframe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标签名大小写不统一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标签属性有的加引号，有的没有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历史遗留、被淘汰的标签或属性滥用</a:t>
            </a:r>
            <a:endParaRPr lang="en-US" altLang="zh-CN" sz="3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一堆垃圾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60" name="Picture 12" descr="E:\code\project\uxsi\xss\doc\ppt资源\lajichang_laji-011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69" y="-55448"/>
            <a:ext cx="9818338" cy="69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#2: </a:t>
            </a:r>
            <a:r>
              <a:rPr lang="zh-CN" altLang="en-US" dirty="0" smtClean="0"/>
              <a:t>用户的体验要求越来越高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多种设备</a:t>
            </a:r>
            <a:endParaRPr lang="zh-CN" altLang="en-US" dirty="0"/>
          </a:p>
        </p:txBody>
      </p:sp>
      <p:pic>
        <p:nvPicPr>
          <p:cNvPr id="4" name="Picture 9" descr="E:\code\project\uxsi\xss\doc\ppt资源\1459095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31" y="1768996"/>
            <a:ext cx="5460539" cy="33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75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多种浏览器</a:t>
            </a:r>
            <a:endParaRPr lang="zh-CN" altLang="en-US" dirty="0"/>
          </a:p>
        </p:txBody>
      </p:sp>
      <p:pic>
        <p:nvPicPr>
          <p:cNvPr id="4" name="Picture 5" descr="E:\code\project\uxsi\xss\doc\ppt资源\browser-logos3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352897"/>
            <a:ext cx="44291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327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1149</Words>
  <Application>Microsoft Office PowerPoint</Application>
  <PresentationFormat>全屏显示(4:3)</PresentationFormat>
  <Paragraphs>138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响应式CSS框架的研究与设计</vt:lpstr>
      <vt:lpstr>PowerPoint 演示文稿</vt:lpstr>
      <vt:lpstr>PowerPoint 演示文稿</vt:lpstr>
      <vt:lpstr>课题来源与意义</vt:lpstr>
      <vt:lpstr>#1: Web前端开发普遍存在的问题</vt:lpstr>
      <vt:lpstr>一堆垃圾</vt:lpstr>
      <vt:lpstr>#2: 用户的体验要求越来越高</vt:lpstr>
      <vt:lpstr>多种设备</vt:lpstr>
      <vt:lpstr>多种浏览器</vt:lpstr>
      <vt:lpstr>#3: 工作现状</vt:lpstr>
      <vt:lpstr>PowerPoint 演示文稿</vt:lpstr>
      <vt:lpstr>课题内容概要</vt:lpstr>
      <vt:lpstr>PowerPoint 演示文稿</vt:lpstr>
      <vt:lpstr>课题关键技术</vt:lpstr>
      <vt:lpstr>#1: CSS</vt:lpstr>
      <vt:lpstr>#2: HTML</vt:lpstr>
      <vt:lpstr>#3: LESS</vt:lpstr>
      <vt:lpstr>PowerPoint 演示文稿</vt:lpstr>
      <vt:lpstr>OOCSS分析与评价</vt:lpstr>
      <vt:lpstr>#1: OOCSS的设计原则</vt:lpstr>
      <vt:lpstr>#2: OOCSS的对象模型</vt:lpstr>
      <vt:lpstr>#3: OOCSS的优势与不足</vt:lpstr>
      <vt:lpstr>PowerPoint 演示文稿</vt:lpstr>
      <vt:lpstr>一个新的解决方案：XSS</vt:lpstr>
      <vt:lpstr>一个新的解决方案：XSS</vt:lpstr>
      <vt:lpstr>#1: XSS概述</vt:lpstr>
      <vt:lpstr>#2: XSS设计原则</vt:lpstr>
      <vt:lpstr>#3: XSS的核心文件</vt:lpstr>
      <vt:lpstr>#4: XSS的优势</vt:lpstr>
      <vt:lpstr>PowerPoint 演示文稿</vt:lpstr>
      <vt:lpstr>课题研究总结</vt:lpstr>
      <vt:lpstr>致谢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课题来源与意义</dc:title>
  <dc:creator>微软用户</dc:creator>
  <cp:lastModifiedBy>微软用户</cp:lastModifiedBy>
  <cp:revision>262</cp:revision>
  <dcterms:created xsi:type="dcterms:W3CDTF">2013-05-30T07:51:38Z</dcterms:created>
  <dcterms:modified xsi:type="dcterms:W3CDTF">2013-05-30T19:42:04Z</dcterms:modified>
</cp:coreProperties>
</file>