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357167"/>
            <a:ext cx="7772400" cy="1214446"/>
          </a:xfrm>
        </p:spPr>
        <p:txBody>
          <a:bodyPr/>
          <a:lstStyle/>
          <a:p>
            <a:r>
              <a:rPr lang="ko-KR" altLang="en-US" smtClean="0"/>
              <a:t>서버와 </a:t>
            </a:r>
            <a:r>
              <a:rPr lang="en-US" altLang="ko-KR" dirty="0" smtClean="0"/>
              <a:t>MCU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2050" name="Picture 2" descr="C:\Users\kimyeondeok\Desktop\다운로드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2247900" cy="2038350"/>
          </a:xfrm>
          <a:prstGeom prst="rect">
            <a:avLst/>
          </a:prstGeom>
          <a:noFill/>
        </p:spPr>
      </p:pic>
      <p:pic>
        <p:nvPicPr>
          <p:cNvPr id="4" name="Picture 3" descr="C:\Users\kimyeondeok\Desktop\서버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285992"/>
            <a:ext cx="2466975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kimyeondeok\Desktop\2018.7.23포트폴리오\구조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28604"/>
            <a:ext cx="3357586" cy="366242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4572008"/>
            <a:ext cx="826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형식이고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안에서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동적으로 랜더링 할 수 있게 하려면</a:t>
            </a:r>
            <a:endParaRPr lang="en-US" altLang="ko-KR" dirty="0" smtClean="0"/>
          </a:p>
          <a:p>
            <a:r>
              <a:rPr lang="en-US" altLang="ko-KR" dirty="0" smtClean="0"/>
              <a:t>templates </a:t>
            </a:r>
            <a:r>
              <a:rPr lang="ko-KR" altLang="en-US" dirty="0" smtClean="0"/>
              <a:t>디렉터리 안에 넣어야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7852" y="642918"/>
            <a:ext cx="3571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 오프 모드</a:t>
            </a:r>
            <a:endParaRPr lang="en-US" altLang="ko-KR" dirty="0" smtClean="0"/>
          </a:p>
          <a:p>
            <a:r>
              <a:rPr lang="ko-KR" altLang="en-US" dirty="0" smtClean="0"/>
              <a:t>예약 모드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하루 특정시간에 온 오프 제어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714356"/>
            <a:ext cx="38957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00232" y="4714884"/>
            <a:ext cx="52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</a:t>
            </a:r>
            <a:r>
              <a:rPr lang="en-US" altLang="ko-KR" dirty="0" smtClean="0"/>
              <a:t>tml</a:t>
            </a:r>
            <a:r>
              <a:rPr lang="ko-KR" altLang="en-US" dirty="0" smtClean="0"/>
              <a:t>로 인터페이스를 간단하게 구현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imyeondeok\Desktop\2018.7.23포트폴리오\1없음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52"/>
            <a:ext cx="8358246" cy="52864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643578"/>
            <a:ext cx="756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NodeMCU</a:t>
            </a:r>
            <a:r>
              <a:rPr lang="ko-KR" altLang="en-US" dirty="0" smtClean="0"/>
              <a:t>로 보드를 설정 해줘야 하는데 처음엔 해당 보드가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myeondeok\Desktop\2018.7.23포트폴리오\2-0환경설정으로 들어감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57166"/>
            <a:ext cx="5410200" cy="434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71604" y="5429264"/>
            <a:ext cx="687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 설정으로 들어가서 </a:t>
            </a:r>
            <a:r>
              <a:rPr lang="en-US" altLang="ko-KR" dirty="0" err="1" smtClean="0"/>
              <a:t>NodeMCU</a:t>
            </a:r>
            <a:r>
              <a:rPr lang="ko-KR" altLang="en-US" dirty="0" smtClean="0"/>
              <a:t> 포함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라이브러리 파일을 </a:t>
            </a:r>
            <a:endParaRPr lang="en-US" altLang="ko-KR" dirty="0" smtClean="0"/>
          </a:p>
          <a:p>
            <a:r>
              <a:rPr lang="ko-KR" altLang="en-US" dirty="0" smtClean="0"/>
              <a:t>받을 수 있게 해줘야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imyeondeok\Desktop\2018.7.23포트폴리오\2url입력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813800" cy="49339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286388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http://arduino.esp8266.com/versions/2.3.0/package_esp8266com_index.json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108" y="5643578"/>
            <a:ext cx="651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복사해</a:t>
            </a:r>
            <a:r>
              <a:rPr lang="ko-KR" altLang="en-US" dirty="0" smtClean="0"/>
              <a:t>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넣으시면 됩니다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esp8266(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)</a:t>
            </a:r>
            <a:r>
              <a:rPr lang="ko-KR" altLang="en-US" dirty="0" smtClean="0"/>
              <a:t>모듈에서 </a:t>
            </a:r>
            <a:endParaRPr lang="en-US" altLang="ko-KR" dirty="0" smtClean="0"/>
          </a:p>
          <a:p>
            <a:r>
              <a:rPr lang="ko-KR" altLang="en-US" dirty="0" smtClean="0"/>
              <a:t>표준으로 </a:t>
            </a:r>
            <a:r>
              <a:rPr lang="ko-KR" altLang="en-US" dirty="0" smtClean="0"/>
              <a:t>통하는 </a:t>
            </a:r>
            <a:r>
              <a:rPr lang="ko-KR" altLang="en-US" dirty="0" smtClean="0"/>
              <a:t>곳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imyeondeok\Desktop\2018.7.23포트폴리오\3 보드매니저 입구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4950"/>
            <a:ext cx="7786742" cy="48371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5786" y="5357826"/>
            <a:ext cx="818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아까 맞는 보드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NodeMCU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없었으므로 보드매니저에서 추가를 해야합니다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imyeondeok\Desktop\2018.7.23포트폴리오\3보드 매니져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12" y="0"/>
            <a:ext cx="8572592" cy="53578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1538" y="5357826"/>
            <a:ext cx="651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한번 만하고 코드만 짜느라 잊어 버렸었는데</a:t>
            </a:r>
            <a:endParaRPr lang="en-US" altLang="ko-KR" dirty="0" smtClean="0"/>
          </a:p>
          <a:p>
            <a:r>
              <a:rPr lang="en-US" altLang="ko-KR" dirty="0" smtClean="0"/>
              <a:t>ESP8266 Community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ESP8266WiFi.h</a:t>
            </a:r>
            <a:r>
              <a:rPr lang="ko-KR" altLang="en-US" dirty="0" smtClean="0"/>
              <a:t>가 들어있습니다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imyeondeok\Desktop\2018.7.23포트폴리오\3-1 늘어남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09575"/>
            <a:ext cx="8001055" cy="47339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2497" y="5357826"/>
            <a:ext cx="8531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설치하면 보드에 </a:t>
            </a:r>
            <a:r>
              <a:rPr lang="en-US" altLang="ko-KR" dirty="0" err="1" smtClean="0"/>
              <a:t>NodeMCU</a:t>
            </a:r>
            <a:r>
              <a:rPr lang="ko-KR" altLang="en-US" dirty="0" smtClean="0"/>
              <a:t>를 포함한 </a:t>
            </a:r>
            <a:r>
              <a:rPr lang="en-US" altLang="ko-KR" dirty="0" smtClean="0"/>
              <a:t>ESP8266(</a:t>
            </a:r>
            <a:r>
              <a:rPr lang="ko-KR" altLang="en-US" dirty="0" err="1" smtClean="0"/>
              <a:t>와이파이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탑재된 보드가 </a:t>
            </a:r>
            <a:endParaRPr lang="en-US" altLang="ko-KR" dirty="0" smtClean="0"/>
          </a:p>
          <a:p>
            <a:r>
              <a:rPr lang="ko-KR" altLang="en-US" dirty="0" smtClean="0"/>
              <a:t>나타납니다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kimyeondeok\Desktop\2018.7.23포트폴리오\4json라이브러리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"/>
            <a:ext cx="5965825" cy="50720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4414" y="5357826"/>
            <a:ext cx="652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ArduinoJson.h</a:t>
            </a:r>
            <a:r>
              <a:rPr lang="ko-KR" altLang="en-US" dirty="0" smtClean="0"/>
              <a:t>는 라이브러리 포함하기에서 다운을 받습니다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imyeondeok\Desktop\2018.7.23포트폴리오\5다운로드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572528" cy="46257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5143512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 만든 사람이 베타버전도 배포하고 있는데 베타 버전이 아닌 버전 중에서</a:t>
            </a:r>
            <a:endParaRPr lang="en-US" altLang="ko-KR" dirty="0" smtClean="0"/>
          </a:p>
          <a:p>
            <a:r>
              <a:rPr lang="ko-KR" altLang="en-US" dirty="0" smtClean="0"/>
              <a:t>최신 버전을 받아야 합니다</a:t>
            </a:r>
            <a:r>
              <a:rPr lang="en-US" altLang="ko-KR" dirty="0" smtClean="0"/>
              <a:t>.(5.13.2)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150</Words>
  <Application>Microsoft Office PowerPoint</Application>
  <PresentationFormat>화면 슬라이드 쇼(4:3)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광장</vt:lpstr>
      <vt:lpstr>서버와 MCU연동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서버와 MCU연동</dc:title>
  <dc:creator>Microsoft Corporation</dc:creator>
  <cp:lastModifiedBy>김연덕</cp:lastModifiedBy>
  <cp:revision>8</cp:revision>
  <dcterms:created xsi:type="dcterms:W3CDTF">2006-10-05T04:04:58Z</dcterms:created>
  <dcterms:modified xsi:type="dcterms:W3CDTF">2018-07-23T09:19:55Z</dcterms:modified>
</cp:coreProperties>
</file>