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0327-6CB2-4378-952E-19C03291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268C-5241-4153-8C7E-46FDDD292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425D-F4EF-43D7-AFB8-17DC2B3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A3C9-B378-4573-8EED-28055ED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73A4-40E2-4900-80A7-D649D827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40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3164-7715-414E-94C6-D4C2B5A1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F75A-C2FD-4AF8-922E-A2AB4EC5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76E-DBA4-486F-81D3-00EB9D96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64D1-AA37-493A-9DAC-793792AF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938C-6B5F-4A48-82C2-45E4B7AF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37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50FC7-8C55-4773-87D8-2664FCAFE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16AF2-B553-4882-A93A-4C625004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913D-DF7A-4777-851C-5726F0C5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D24C-2A80-49B3-BC5D-F85BBC2B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2052-7A5C-475E-93CF-CCF73DD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99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41D3-5285-4A9A-AE9B-1DC1FCA8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95BC-16D7-47E3-BAED-98DD60C1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0937-C053-4673-A4E8-AE64A850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296D-CCBB-42FF-8348-74CF7096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7239-5A07-4A8C-AB7D-4B34D7EE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169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18FD-0E7F-4809-9CBC-29C022A8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6520-77A8-496F-9D98-24F678FD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9412-C0AA-4339-A68C-CEB79753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8321-154F-4E91-B6D5-7B86608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EAA8-4C7F-4676-92B4-0A396498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54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D9B-274D-4183-A14E-8633CF5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7A43-AE51-4558-859F-6C4A60FF7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47476-83F1-4E30-8812-94A52F363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6FD1-9E27-4A3C-9A83-F138010E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034D-89DE-4486-9365-F126ED59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46A82-C488-42AA-A97C-D35DF32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74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0BBD-933C-4F46-956B-CE4565F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D653-53A0-45C8-8BA7-D2CAA10C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BC976-E8D3-454E-A8B9-70F5995D2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0060-2232-49A9-9301-FE0B056AE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09981-BDC4-437D-BB9F-EA40A56DC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FF114-FF13-4B44-8386-91EE3D43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93DAF-664F-437C-B667-55D6E70F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C6717-19CD-4D39-B9D6-46650E6D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247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8DB3-3D9E-407E-A032-C0C440C1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E7EC2-6B23-4EB6-8E13-68E6EFA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C661F-04B6-4562-BD19-E03891DC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1E68A-9DE6-403E-9C0F-1DF93B95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84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2F9F-FE88-4437-9163-A9C4BCA0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13614-F94F-4887-B20B-859B20DD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EB75-3867-4914-939A-CEA85AE8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8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1EA-11B0-4B14-AB03-90C3DEF3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4F41-01B8-454D-B18E-6B3E643B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74704-0C81-4865-803D-42D29B54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C63C5-ADF1-421D-9C33-AAE3E894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7A46-A943-4276-91B0-A1DD9C84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877C3-4DB2-4F98-9BEA-2561BDF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19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D30F-1275-42A0-97D9-BBA2E5D2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B2C43-E623-4F92-BF2E-6C956C822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95310-6E9C-480F-B4F8-05AF1E10C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17A3-C2A8-4016-A749-B636BF0F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215AA-392D-4375-B839-D23C761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0A98-B516-4A72-A622-91301B46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5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02B03-E399-47E8-BD78-5C5F00C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C85C-8ADD-4083-AEBE-8B1F94AC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F8A1-6501-480E-8367-F80F31452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0C73-66F0-48D3-891B-52E4B6400F6C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7E50-2B0F-4206-94D1-D3FADFEE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7CC7-7B60-4603-918D-9B7C6B53E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63AE-83C1-43D1-BEB3-BDA852003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107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010FA-ABA0-4552-A8C8-D281038E7F5B}"/>
              </a:ext>
            </a:extLst>
          </p:cNvPr>
          <p:cNvSpPr/>
          <p:nvPr/>
        </p:nvSpPr>
        <p:spPr>
          <a:xfrm>
            <a:off x="2678450" y="1825910"/>
            <a:ext cx="365760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F60F04-1A52-45C0-A746-FBA5594B13A6}"/>
              </a:ext>
            </a:extLst>
          </p:cNvPr>
          <p:cNvSpPr/>
          <p:nvPr/>
        </p:nvSpPr>
        <p:spPr>
          <a:xfrm>
            <a:off x="4255040" y="1237213"/>
            <a:ext cx="365760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5AAD3B-6B89-493B-A459-B23FA37161A4}"/>
              </a:ext>
            </a:extLst>
          </p:cNvPr>
          <p:cNvSpPr/>
          <p:nvPr/>
        </p:nvSpPr>
        <p:spPr>
          <a:xfrm>
            <a:off x="6142165" y="3112045"/>
            <a:ext cx="365760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A3501-F57C-47F2-812F-6AE47C0005B9}"/>
              </a:ext>
            </a:extLst>
          </p:cNvPr>
          <p:cNvSpPr/>
          <p:nvPr/>
        </p:nvSpPr>
        <p:spPr>
          <a:xfrm>
            <a:off x="2353191" y="3236387"/>
            <a:ext cx="365760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87AE0-578B-4868-B849-75C8AD5C10B5}"/>
              </a:ext>
            </a:extLst>
          </p:cNvPr>
          <p:cNvSpPr/>
          <p:nvPr/>
        </p:nvSpPr>
        <p:spPr>
          <a:xfrm>
            <a:off x="5774736" y="2044499"/>
            <a:ext cx="365760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EAD3D-A799-468A-9476-1095821833BE}"/>
              </a:ext>
            </a:extLst>
          </p:cNvPr>
          <p:cNvSpPr/>
          <p:nvPr/>
        </p:nvSpPr>
        <p:spPr>
          <a:xfrm>
            <a:off x="3807684" y="4302955"/>
            <a:ext cx="367045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EA1E3F-089A-4B58-A1A0-8CF5D71F6288}"/>
              </a:ext>
            </a:extLst>
          </p:cNvPr>
          <p:cNvSpPr/>
          <p:nvPr/>
        </p:nvSpPr>
        <p:spPr>
          <a:xfrm>
            <a:off x="5453977" y="4003745"/>
            <a:ext cx="365760" cy="35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290F6C-0360-41BA-9759-ADCF8580D355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620800" y="1413059"/>
            <a:ext cx="1207500" cy="68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F038B0-71E0-439E-8F20-A05CB0B42793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6086932" y="2344687"/>
            <a:ext cx="238113" cy="767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AFAD81-A490-4DF1-BF86-44C26AA14178}"/>
              </a:ext>
            </a:extLst>
          </p:cNvPr>
          <p:cNvCxnSpPr>
            <a:cxnSpLocks/>
            <a:stCxn id="6" idx="3"/>
            <a:endCxn id="10" idx="6"/>
          </p:cNvCxnSpPr>
          <p:nvPr/>
        </p:nvCxnSpPr>
        <p:spPr>
          <a:xfrm flipH="1">
            <a:off x="5819737" y="3412233"/>
            <a:ext cx="375992" cy="767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2660C-1DAB-463E-8B3E-8709A79BABB8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4120977" y="4303933"/>
            <a:ext cx="1386564" cy="299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371A0-294B-4C5C-9BFB-1A66E2CBD8C3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2665387" y="3536575"/>
            <a:ext cx="1142297" cy="942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466FD0-1CDB-46C9-BE55-E5B14A4A6396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V="1">
            <a:off x="2536071" y="2126098"/>
            <a:ext cx="195943" cy="1110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EF1164-FB33-46FE-9275-81D77FA36633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990646" y="1413059"/>
            <a:ext cx="1264394" cy="46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BBFE8B-8C58-4F9A-85BE-B6567841FB59}"/>
              </a:ext>
            </a:extLst>
          </p:cNvPr>
          <p:cNvSpPr txBox="1"/>
          <p:nvPr/>
        </p:nvSpPr>
        <p:spPr>
          <a:xfrm>
            <a:off x="7237091" y="2250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799D66-B25D-40CD-B8A9-3D4A44DE7EFC}"/>
              </a:ext>
            </a:extLst>
          </p:cNvPr>
          <p:cNvSpPr/>
          <p:nvPr/>
        </p:nvSpPr>
        <p:spPr>
          <a:xfrm>
            <a:off x="3188160" y="2972845"/>
            <a:ext cx="96750" cy="1143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5C984A-1E75-4EFD-BF65-E1F6BA036DFA}"/>
              </a:ext>
            </a:extLst>
          </p:cNvPr>
          <p:cNvCxnSpPr/>
          <p:nvPr/>
        </p:nvCxnSpPr>
        <p:spPr>
          <a:xfrm>
            <a:off x="3236535" y="463463"/>
            <a:ext cx="0" cy="45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6972C1-33A7-4B0A-924B-CA96A6676449}"/>
              </a:ext>
            </a:extLst>
          </p:cNvPr>
          <p:cNvCxnSpPr/>
          <p:nvPr/>
        </p:nvCxnSpPr>
        <p:spPr>
          <a:xfrm>
            <a:off x="2536071" y="1064712"/>
            <a:ext cx="0" cy="434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</dc:creator>
  <cp:lastModifiedBy>Ara</cp:lastModifiedBy>
  <cp:revision>3</cp:revision>
  <dcterms:created xsi:type="dcterms:W3CDTF">2019-12-08T05:20:02Z</dcterms:created>
  <dcterms:modified xsi:type="dcterms:W3CDTF">2019-12-08T10:14:53Z</dcterms:modified>
</cp:coreProperties>
</file>