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3" y="2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9/23/2021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638175"/>
            <a:ext cx="7766936" cy="790575"/>
          </a:xfrm>
        </p:spPr>
        <p:txBody>
          <a:bodyPr/>
          <a:lstStyle/>
          <a:p>
            <a:pPr algn="ctr"/>
            <a:r>
              <a:rPr lang="en-US" sz="4000" dirty="0" err="1" smtClean="0"/>
              <a:t>Báo</a:t>
            </a:r>
            <a:r>
              <a:rPr lang="en-US" sz="4000" dirty="0" smtClean="0"/>
              <a:t> </a:t>
            </a:r>
            <a:r>
              <a:rPr lang="en-US" sz="4000" dirty="0" err="1" smtClean="0"/>
              <a:t>cáo</a:t>
            </a:r>
            <a:r>
              <a:rPr lang="en-US" sz="4000" dirty="0" smtClean="0"/>
              <a:t> </a:t>
            </a:r>
            <a:r>
              <a:rPr lang="en-US" sz="4000" dirty="0" err="1" smtClean="0"/>
              <a:t>đồ</a:t>
            </a:r>
            <a:r>
              <a:rPr lang="en-US" sz="4000" dirty="0" smtClean="0"/>
              <a:t> </a:t>
            </a:r>
            <a:r>
              <a:rPr lang="en-US" sz="4000" dirty="0" err="1" smtClean="0"/>
              <a:t>án</a:t>
            </a:r>
            <a:r>
              <a:rPr lang="en-US" sz="4000" dirty="0" smtClean="0"/>
              <a:t> </a:t>
            </a:r>
            <a:r>
              <a:rPr lang="en-US" sz="4000" dirty="0" err="1" smtClean="0"/>
              <a:t>tốt</a:t>
            </a:r>
            <a:r>
              <a:rPr lang="en-US" sz="4000" dirty="0" smtClean="0"/>
              <a:t> </a:t>
            </a:r>
            <a:r>
              <a:rPr lang="en-US" sz="4000" dirty="0" err="1" smtClean="0"/>
              <a:t>nghiệp</a:t>
            </a:r>
            <a:endParaRPr lang="en-US" sz="4000" dirty="0"/>
          </a:p>
        </p:txBody>
      </p:sp>
      <p:sp>
        <p:nvSpPr>
          <p:cNvPr id="3" name="Subtitle 2"/>
          <p:cNvSpPr>
            <a:spLocks noGrp="1"/>
          </p:cNvSpPr>
          <p:nvPr>
            <p:ph type="subTitle" idx="1"/>
          </p:nvPr>
        </p:nvSpPr>
        <p:spPr>
          <a:xfrm>
            <a:off x="1507067" y="2219326"/>
            <a:ext cx="7627408" cy="533399"/>
          </a:xfrm>
        </p:spPr>
        <p:txBody>
          <a:bodyPr>
            <a:normAutofit/>
          </a:bodyPr>
          <a:lstStyle/>
          <a:p>
            <a:pPr algn="ctr"/>
            <a:r>
              <a:rPr lang="en-US" sz="2400" b="1" i="1" dirty="0">
                <a:solidFill>
                  <a:schemeClr val="accent1"/>
                </a:solidFill>
              </a:rPr>
              <a:t>W</a:t>
            </a:r>
            <a:r>
              <a:rPr lang="en-US" sz="2400" b="1" i="1" dirty="0" smtClean="0">
                <a:solidFill>
                  <a:schemeClr val="accent1"/>
                </a:solidFill>
              </a:rPr>
              <a:t>ebsite </a:t>
            </a:r>
            <a:r>
              <a:rPr lang="en-US" sz="2400" b="1" i="1" dirty="0" err="1">
                <a:solidFill>
                  <a:schemeClr val="accent1"/>
                </a:solidFill>
              </a:rPr>
              <a:t>cung</a:t>
            </a:r>
            <a:r>
              <a:rPr lang="en-US" sz="2400" b="1" i="1" dirty="0">
                <a:solidFill>
                  <a:schemeClr val="accent1"/>
                </a:solidFill>
              </a:rPr>
              <a:t> </a:t>
            </a:r>
            <a:r>
              <a:rPr lang="en-US" sz="2400" b="1" i="1" dirty="0" err="1" smtClean="0">
                <a:solidFill>
                  <a:schemeClr val="accent1"/>
                </a:solidFill>
              </a:rPr>
              <a:t>cấp</a:t>
            </a:r>
            <a:r>
              <a:rPr lang="en-US" sz="2400" b="1" i="1" dirty="0" smtClean="0">
                <a:solidFill>
                  <a:schemeClr val="accent1"/>
                </a:solidFill>
              </a:rPr>
              <a:t> </a:t>
            </a:r>
            <a:r>
              <a:rPr lang="en-US" sz="2400" b="1" i="1" dirty="0" err="1">
                <a:solidFill>
                  <a:schemeClr val="accent1"/>
                </a:solidFill>
              </a:rPr>
              <a:t>dịch</a:t>
            </a:r>
            <a:r>
              <a:rPr lang="en-US" sz="2400" b="1" i="1" dirty="0">
                <a:solidFill>
                  <a:schemeClr val="accent1"/>
                </a:solidFill>
              </a:rPr>
              <a:t> </a:t>
            </a:r>
            <a:r>
              <a:rPr lang="en-US" sz="2400" b="1" i="1" dirty="0" err="1">
                <a:solidFill>
                  <a:schemeClr val="accent1"/>
                </a:solidFill>
              </a:rPr>
              <a:t>vụ</a:t>
            </a:r>
            <a:r>
              <a:rPr lang="en-US" sz="2400" b="1" i="1" dirty="0">
                <a:solidFill>
                  <a:schemeClr val="accent1"/>
                </a:solidFill>
              </a:rPr>
              <a:t> </a:t>
            </a:r>
            <a:r>
              <a:rPr lang="en-US" sz="2400" b="1" i="1" dirty="0" err="1">
                <a:solidFill>
                  <a:schemeClr val="accent1"/>
                </a:solidFill>
              </a:rPr>
              <a:t>cho</a:t>
            </a:r>
            <a:r>
              <a:rPr lang="en-US" sz="2400" b="1" i="1" dirty="0">
                <a:solidFill>
                  <a:schemeClr val="accent1"/>
                </a:solidFill>
              </a:rPr>
              <a:t> </a:t>
            </a:r>
            <a:r>
              <a:rPr lang="en-US" sz="2400" b="1" i="1" dirty="0" err="1">
                <a:solidFill>
                  <a:schemeClr val="accent1"/>
                </a:solidFill>
              </a:rPr>
              <a:t>thú</a:t>
            </a:r>
            <a:r>
              <a:rPr lang="en-US" sz="2400" b="1" i="1" dirty="0">
                <a:solidFill>
                  <a:schemeClr val="accent1"/>
                </a:solidFill>
              </a:rPr>
              <a:t> </a:t>
            </a:r>
            <a:r>
              <a:rPr lang="en-US" sz="2400" b="1" i="1" dirty="0" err="1">
                <a:solidFill>
                  <a:schemeClr val="accent1"/>
                </a:solidFill>
              </a:rPr>
              <a:t>cưng</a:t>
            </a:r>
            <a:r>
              <a:rPr lang="en-US" sz="2400" b="1" i="1" dirty="0">
                <a:solidFill>
                  <a:schemeClr val="accent1"/>
                </a:solidFill>
              </a:rPr>
              <a:t> Ben’s Store</a:t>
            </a:r>
            <a:endParaRPr lang="en-US" sz="2400" dirty="0">
              <a:solidFill>
                <a:schemeClr val="accent1"/>
              </a:solidFill>
            </a:endParaRPr>
          </a:p>
        </p:txBody>
      </p:sp>
      <p:sp>
        <p:nvSpPr>
          <p:cNvPr id="4" name="Subtitle 2"/>
          <p:cNvSpPr txBox="1">
            <a:spLocks/>
          </p:cNvSpPr>
          <p:nvPr/>
        </p:nvSpPr>
        <p:spPr>
          <a:xfrm>
            <a:off x="952500" y="3838575"/>
            <a:ext cx="6048375" cy="514350"/>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z="2400" dirty="0" err="1" smtClean="0">
                <a:solidFill>
                  <a:schemeClr val="accent1"/>
                </a:solidFill>
              </a:rPr>
              <a:t>Giảng</a:t>
            </a:r>
            <a:r>
              <a:rPr lang="en-US" sz="2400" dirty="0" smtClean="0">
                <a:solidFill>
                  <a:schemeClr val="accent1"/>
                </a:solidFill>
              </a:rPr>
              <a:t> </a:t>
            </a:r>
            <a:r>
              <a:rPr lang="en-US" sz="2400" dirty="0" err="1" smtClean="0">
                <a:solidFill>
                  <a:schemeClr val="accent1"/>
                </a:solidFill>
              </a:rPr>
              <a:t>viên</a:t>
            </a:r>
            <a:r>
              <a:rPr lang="en-US" sz="2400" dirty="0" smtClean="0">
                <a:solidFill>
                  <a:schemeClr val="accent1"/>
                </a:solidFill>
              </a:rPr>
              <a:t> </a:t>
            </a:r>
            <a:r>
              <a:rPr lang="en-US" sz="2400" dirty="0" err="1" smtClean="0">
                <a:solidFill>
                  <a:schemeClr val="accent1"/>
                </a:solidFill>
              </a:rPr>
              <a:t>hướng</a:t>
            </a:r>
            <a:r>
              <a:rPr lang="en-US" sz="2400" dirty="0" smtClean="0">
                <a:solidFill>
                  <a:schemeClr val="accent1"/>
                </a:solidFill>
              </a:rPr>
              <a:t> </a:t>
            </a:r>
            <a:r>
              <a:rPr lang="en-US" sz="2400" dirty="0" err="1" smtClean="0">
                <a:solidFill>
                  <a:schemeClr val="accent1"/>
                </a:solidFill>
              </a:rPr>
              <a:t>dẫn:Nguyễn</a:t>
            </a:r>
            <a:r>
              <a:rPr lang="en-US" sz="2400" dirty="0" smtClean="0">
                <a:solidFill>
                  <a:schemeClr val="accent1"/>
                </a:solidFill>
              </a:rPr>
              <a:t> </a:t>
            </a:r>
            <a:r>
              <a:rPr lang="en-US" sz="2400" dirty="0" err="1" smtClean="0">
                <a:solidFill>
                  <a:schemeClr val="accent1"/>
                </a:solidFill>
              </a:rPr>
              <a:t>Đức</a:t>
            </a:r>
            <a:r>
              <a:rPr lang="en-US" sz="2400" dirty="0" smtClean="0">
                <a:solidFill>
                  <a:schemeClr val="accent1"/>
                </a:solidFill>
              </a:rPr>
              <a:t> </a:t>
            </a:r>
            <a:r>
              <a:rPr lang="en-US" sz="2400" dirty="0" err="1" smtClean="0">
                <a:solidFill>
                  <a:schemeClr val="accent1"/>
                </a:solidFill>
              </a:rPr>
              <a:t>Bình</a:t>
            </a:r>
            <a:endParaRPr lang="en-US" sz="2400" dirty="0">
              <a:solidFill>
                <a:schemeClr val="accent1"/>
              </a:solidFill>
            </a:endParaRPr>
          </a:p>
        </p:txBody>
      </p:sp>
      <p:sp>
        <p:nvSpPr>
          <p:cNvPr id="5" name="Subtitle 2"/>
          <p:cNvSpPr txBox="1">
            <a:spLocks/>
          </p:cNvSpPr>
          <p:nvPr/>
        </p:nvSpPr>
        <p:spPr>
          <a:xfrm>
            <a:off x="1000125" y="4852987"/>
            <a:ext cx="6000750" cy="619125"/>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z="2400" dirty="0" err="1" smtClean="0">
                <a:solidFill>
                  <a:schemeClr val="accent1"/>
                </a:solidFill>
              </a:rPr>
              <a:t>Sinh</a:t>
            </a:r>
            <a:r>
              <a:rPr lang="en-US" sz="2400" dirty="0" smtClean="0">
                <a:solidFill>
                  <a:schemeClr val="accent1"/>
                </a:solidFill>
              </a:rPr>
              <a:t> </a:t>
            </a:r>
            <a:r>
              <a:rPr lang="en-US" sz="2400" dirty="0" err="1" smtClean="0">
                <a:solidFill>
                  <a:schemeClr val="accent1"/>
                </a:solidFill>
              </a:rPr>
              <a:t>viên</a:t>
            </a:r>
            <a:r>
              <a:rPr lang="en-US" sz="2400" dirty="0" smtClean="0">
                <a:solidFill>
                  <a:schemeClr val="accent1"/>
                </a:solidFill>
              </a:rPr>
              <a:t> </a:t>
            </a:r>
            <a:r>
              <a:rPr lang="en-US" sz="2400" dirty="0" err="1" smtClean="0">
                <a:solidFill>
                  <a:schemeClr val="accent1"/>
                </a:solidFill>
              </a:rPr>
              <a:t>thực</a:t>
            </a:r>
            <a:r>
              <a:rPr lang="en-US" sz="2400" dirty="0" smtClean="0">
                <a:solidFill>
                  <a:schemeClr val="accent1"/>
                </a:solidFill>
              </a:rPr>
              <a:t> </a:t>
            </a:r>
            <a:r>
              <a:rPr lang="en-US" sz="2400" dirty="0" err="1" smtClean="0">
                <a:solidFill>
                  <a:schemeClr val="accent1"/>
                </a:solidFill>
              </a:rPr>
              <a:t>hiện:Nguyễn</a:t>
            </a:r>
            <a:r>
              <a:rPr lang="en-US" sz="2400" dirty="0" smtClean="0">
                <a:solidFill>
                  <a:schemeClr val="accent1"/>
                </a:solidFill>
              </a:rPr>
              <a:t> </a:t>
            </a:r>
            <a:r>
              <a:rPr lang="en-US" sz="2400" dirty="0" err="1" smtClean="0">
                <a:solidFill>
                  <a:schemeClr val="accent1"/>
                </a:solidFill>
              </a:rPr>
              <a:t>Quang</a:t>
            </a:r>
            <a:r>
              <a:rPr lang="en-US" sz="2400" dirty="0" smtClean="0">
                <a:solidFill>
                  <a:schemeClr val="accent1"/>
                </a:solidFill>
              </a:rPr>
              <a:t> </a:t>
            </a:r>
            <a:r>
              <a:rPr lang="en-US" sz="2400" dirty="0" err="1" smtClean="0">
                <a:solidFill>
                  <a:schemeClr val="accent1"/>
                </a:solidFill>
              </a:rPr>
              <a:t>Hà</a:t>
            </a:r>
            <a:endParaRPr lang="en-US" sz="2400" dirty="0">
              <a:solidFill>
                <a:schemeClr val="accent1"/>
              </a:solidFill>
            </a:endParaRPr>
          </a:p>
        </p:txBody>
      </p:sp>
    </p:spTree>
    <p:extLst>
      <p:ext uri="{BB962C8B-B14F-4D97-AF65-F5344CB8AC3E}">
        <p14:creationId xmlns:p14="http://schemas.microsoft.com/office/powerpoint/2010/main" val="16997188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926041" y="438151"/>
            <a:ext cx="8494183" cy="47624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2400" b="1" dirty="0" err="1" smtClean="0">
                <a:solidFill>
                  <a:schemeClr val="accent1"/>
                </a:solidFill>
              </a:rPr>
              <a:t>Nội</a:t>
            </a:r>
            <a:r>
              <a:rPr lang="en-US" sz="2400" b="1" dirty="0" smtClean="0">
                <a:solidFill>
                  <a:schemeClr val="accent1"/>
                </a:solidFill>
              </a:rPr>
              <a:t> dung </a:t>
            </a:r>
            <a:r>
              <a:rPr lang="en-US" sz="2400" b="1" dirty="0" err="1" smtClean="0">
                <a:solidFill>
                  <a:schemeClr val="accent1"/>
                </a:solidFill>
              </a:rPr>
              <a:t>thực</a:t>
            </a:r>
            <a:r>
              <a:rPr lang="en-US" sz="2400" b="1" dirty="0" smtClean="0">
                <a:solidFill>
                  <a:schemeClr val="accent1"/>
                </a:solidFill>
              </a:rPr>
              <a:t> </a:t>
            </a:r>
            <a:r>
              <a:rPr lang="en-US" sz="2400" b="1" dirty="0" err="1" smtClean="0">
                <a:solidFill>
                  <a:schemeClr val="accent1"/>
                </a:solidFill>
              </a:rPr>
              <a:t>hiện</a:t>
            </a:r>
            <a:endParaRPr lang="en-US" sz="2400" dirty="0">
              <a:solidFill>
                <a:schemeClr val="accent1"/>
              </a:solidFill>
            </a:endParaRPr>
          </a:p>
        </p:txBody>
      </p:sp>
      <p:sp>
        <p:nvSpPr>
          <p:cNvPr id="5" name="Subtitle 2"/>
          <p:cNvSpPr txBox="1">
            <a:spLocks/>
          </p:cNvSpPr>
          <p:nvPr/>
        </p:nvSpPr>
        <p:spPr>
          <a:xfrm>
            <a:off x="638175" y="1095375"/>
            <a:ext cx="4219575" cy="42862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2400" b="1" dirty="0" err="1" smtClean="0">
                <a:solidFill>
                  <a:schemeClr val="accent1"/>
                </a:solidFill>
              </a:rPr>
              <a:t>Hình</a:t>
            </a:r>
            <a:r>
              <a:rPr lang="en-US" sz="2400" b="1" dirty="0" smtClean="0">
                <a:solidFill>
                  <a:schemeClr val="accent1"/>
                </a:solidFill>
              </a:rPr>
              <a:t> </a:t>
            </a:r>
            <a:r>
              <a:rPr lang="en-US" sz="2400" b="1" dirty="0" err="1" smtClean="0">
                <a:solidFill>
                  <a:schemeClr val="accent1"/>
                </a:solidFill>
              </a:rPr>
              <a:t>ảnh</a:t>
            </a:r>
            <a:r>
              <a:rPr lang="en-US" sz="2400" b="1" dirty="0" smtClean="0">
                <a:solidFill>
                  <a:schemeClr val="accent1"/>
                </a:solidFill>
              </a:rPr>
              <a:t> </a:t>
            </a:r>
            <a:r>
              <a:rPr lang="en-US" sz="2400" b="1" dirty="0" err="1" smtClean="0">
                <a:solidFill>
                  <a:schemeClr val="accent1"/>
                </a:solidFill>
              </a:rPr>
              <a:t>giao</a:t>
            </a:r>
            <a:r>
              <a:rPr lang="en-US" sz="2400" b="1" dirty="0" smtClean="0">
                <a:solidFill>
                  <a:schemeClr val="accent1"/>
                </a:solidFill>
              </a:rPr>
              <a:t> </a:t>
            </a:r>
            <a:r>
              <a:rPr lang="en-US" sz="2400" b="1" dirty="0" err="1" smtClean="0">
                <a:solidFill>
                  <a:schemeClr val="accent1"/>
                </a:solidFill>
              </a:rPr>
              <a:t>diện</a:t>
            </a:r>
            <a:r>
              <a:rPr lang="en-US" sz="2400" b="1" dirty="0" smtClean="0">
                <a:solidFill>
                  <a:schemeClr val="accent1"/>
                </a:solidFill>
              </a:rPr>
              <a:t> admin</a:t>
            </a:r>
            <a:endParaRPr lang="en-US" sz="2400" dirty="0">
              <a:solidFill>
                <a:schemeClr val="accent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690" y="1960333"/>
            <a:ext cx="8973499" cy="4411892"/>
          </a:xfrm>
          <a:prstGeom prst="rect">
            <a:avLst/>
          </a:prstGeom>
        </p:spPr>
      </p:pic>
    </p:spTree>
    <p:extLst>
      <p:ext uri="{BB962C8B-B14F-4D97-AF65-F5344CB8AC3E}">
        <p14:creationId xmlns:p14="http://schemas.microsoft.com/office/powerpoint/2010/main" val="12962918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926041" y="438151"/>
            <a:ext cx="8494183" cy="47624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2400" b="1" dirty="0" err="1" smtClean="0">
                <a:solidFill>
                  <a:schemeClr val="accent1"/>
                </a:solidFill>
              </a:rPr>
              <a:t>Kết</a:t>
            </a:r>
            <a:r>
              <a:rPr lang="en-US" sz="2400" b="1" dirty="0" smtClean="0">
                <a:solidFill>
                  <a:schemeClr val="accent1"/>
                </a:solidFill>
              </a:rPr>
              <a:t> </a:t>
            </a:r>
            <a:r>
              <a:rPr lang="en-US" sz="2400" b="1" dirty="0" err="1" smtClean="0">
                <a:solidFill>
                  <a:schemeClr val="accent1"/>
                </a:solidFill>
              </a:rPr>
              <a:t>luận</a:t>
            </a:r>
            <a:endParaRPr lang="en-US" sz="2400" dirty="0">
              <a:solidFill>
                <a:schemeClr val="accent1"/>
              </a:solidFill>
            </a:endParaRPr>
          </a:p>
        </p:txBody>
      </p:sp>
      <p:sp>
        <p:nvSpPr>
          <p:cNvPr id="5" name="Subtitle 2"/>
          <p:cNvSpPr txBox="1">
            <a:spLocks/>
          </p:cNvSpPr>
          <p:nvPr/>
        </p:nvSpPr>
        <p:spPr>
          <a:xfrm>
            <a:off x="638175" y="1095375"/>
            <a:ext cx="8677275" cy="52292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sz="2400" dirty="0">
              <a:solidFill>
                <a:schemeClr val="accent1"/>
              </a:solidFill>
            </a:endParaRPr>
          </a:p>
        </p:txBody>
      </p:sp>
      <p:sp>
        <p:nvSpPr>
          <p:cNvPr id="3" name="Rectangle 2"/>
          <p:cNvSpPr/>
          <p:nvPr/>
        </p:nvSpPr>
        <p:spPr>
          <a:xfrm>
            <a:off x="638174" y="2190750"/>
            <a:ext cx="8782049" cy="3139321"/>
          </a:xfrm>
          <a:prstGeom prst="rect">
            <a:avLst/>
          </a:prstGeom>
        </p:spPr>
        <p:txBody>
          <a:bodyPr wrap="square">
            <a:spAutoFit/>
          </a:bodyPr>
          <a:lstStyle/>
          <a:p>
            <a:pPr marL="285750" indent="-285750">
              <a:buFont typeface="Arial" panose="020B0604020202020204" pitchFamily="34" charset="0"/>
              <a:buChar char="•"/>
            </a:pPr>
            <a:r>
              <a:rPr lang="en-US" dirty="0" err="1">
                <a:solidFill>
                  <a:schemeClr val="accent1"/>
                </a:solidFill>
              </a:rPr>
              <a:t>Sau</a:t>
            </a:r>
            <a:r>
              <a:rPr lang="en-US" dirty="0">
                <a:solidFill>
                  <a:schemeClr val="accent1"/>
                </a:solidFill>
              </a:rPr>
              <a:t> </a:t>
            </a:r>
            <a:r>
              <a:rPr lang="en-US" dirty="0" err="1">
                <a:solidFill>
                  <a:schemeClr val="accent1"/>
                </a:solidFill>
              </a:rPr>
              <a:t>một</a:t>
            </a:r>
            <a:r>
              <a:rPr lang="en-US" dirty="0">
                <a:solidFill>
                  <a:schemeClr val="accent1"/>
                </a:solidFill>
              </a:rPr>
              <a:t> </a:t>
            </a:r>
            <a:r>
              <a:rPr lang="en-US" dirty="0" err="1">
                <a:solidFill>
                  <a:schemeClr val="accent1"/>
                </a:solidFill>
              </a:rPr>
              <a:t>thời</a:t>
            </a:r>
            <a:r>
              <a:rPr lang="en-US" dirty="0">
                <a:solidFill>
                  <a:schemeClr val="accent1"/>
                </a:solidFill>
              </a:rPr>
              <a:t> </a:t>
            </a:r>
            <a:r>
              <a:rPr lang="en-US" dirty="0" err="1">
                <a:solidFill>
                  <a:schemeClr val="accent1"/>
                </a:solidFill>
              </a:rPr>
              <a:t>gian</a:t>
            </a:r>
            <a:r>
              <a:rPr lang="en-US" dirty="0">
                <a:solidFill>
                  <a:schemeClr val="accent1"/>
                </a:solidFill>
              </a:rPr>
              <a:t> </a:t>
            </a:r>
            <a:r>
              <a:rPr lang="en-US" dirty="0" err="1">
                <a:solidFill>
                  <a:schemeClr val="accent1"/>
                </a:solidFill>
              </a:rPr>
              <a:t>tập</a:t>
            </a:r>
            <a:r>
              <a:rPr lang="en-US" dirty="0">
                <a:solidFill>
                  <a:schemeClr val="accent1"/>
                </a:solidFill>
              </a:rPr>
              <a:t> </a:t>
            </a:r>
            <a:r>
              <a:rPr lang="en-US" dirty="0" err="1">
                <a:solidFill>
                  <a:schemeClr val="accent1"/>
                </a:solidFill>
              </a:rPr>
              <a:t>trung</a:t>
            </a:r>
            <a:r>
              <a:rPr lang="en-US" dirty="0">
                <a:solidFill>
                  <a:schemeClr val="accent1"/>
                </a:solidFill>
              </a:rPr>
              <a:t> </a:t>
            </a:r>
            <a:r>
              <a:rPr lang="en-US" dirty="0" err="1">
                <a:solidFill>
                  <a:schemeClr val="accent1"/>
                </a:solidFill>
              </a:rPr>
              <a:t>triển</a:t>
            </a:r>
            <a:r>
              <a:rPr lang="en-US" dirty="0">
                <a:solidFill>
                  <a:schemeClr val="accent1"/>
                </a:solidFill>
              </a:rPr>
              <a:t> </a:t>
            </a:r>
            <a:r>
              <a:rPr lang="en-US" dirty="0" err="1">
                <a:solidFill>
                  <a:schemeClr val="accent1"/>
                </a:solidFill>
              </a:rPr>
              <a:t>khai</a:t>
            </a:r>
            <a:r>
              <a:rPr lang="en-US" dirty="0">
                <a:solidFill>
                  <a:schemeClr val="accent1"/>
                </a:solidFill>
              </a:rPr>
              <a:t> </a:t>
            </a:r>
            <a:r>
              <a:rPr lang="en-US" dirty="0" err="1">
                <a:solidFill>
                  <a:schemeClr val="accent1"/>
                </a:solidFill>
              </a:rPr>
              <a:t>đề</a:t>
            </a:r>
            <a:r>
              <a:rPr lang="en-US" dirty="0">
                <a:solidFill>
                  <a:schemeClr val="accent1"/>
                </a:solidFill>
              </a:rPr>
              <a:t> </a:t>
            </a:r>
            <a:r>
              <a:rPr lang="en-US" dirty="0" err="1">
                <a:solidFill>
                  <a:schemeClr val="accent1"/>
                </a:solidFill>
              </a:rPr>
              <a:t>tài</a:t>
            </a:r>
            <a:r>
              <a:rPr lang="en-US" dirty="0">
                <a:solidFill>
                  <a:schemeClr val="accent1"/>
                </a:solidFill>
              </a:rPr>
              <a:t>, </a:t>
            </a:r>
            <a:r>
              <a:rPr lang="en-US" dirty="0" err="1">
                <a:solidFill>
                  <a:schemeClr val="accent1"/>
                </a:solidFill>
              </a:rPr>
              <a:t>em</a:t>
            </a:r>
            <a:r>
              <a:rPr lang="en-US" dirty="0">
                <a:solidFill>
                  <a:schemeClr val="accent1"/>
                </a:solidFill>
              </a:rPr>
              <a:t> </a:t>
            </a:r>
            <a:r>
              <a:rPr lang="en-US" dirty="0" err="1">
                <a:solidFill>
                  <a:schemeClr val="accent1"/>
                </a:solidFill>
              </a:rPr>
              <a:t>đã</a:t>
            </a:r>
            <a:r>
              <a:rPr lang="en-US" dirty="0">
                <a:solidFill>
                  <a:schemeClr val="accent1"/>
                </a:solidFill>
              </a:rPr>
              <a:t> </a:t>
            </a:r>
            <a:r>
              <a:rPr lang="en-US" dirty="0" err="1">
                <a:solidFill>
                  <a:schemeClr val="accent1"/>
                </a:solidFill>
              </a:rPr>
              <a:t>hoàn</a:t>
            </a:r>
            <a:r>
              <a:rPr lang="en-US" dirty="0">
                <a:solidFill>
                  <a:schemeClr val="accent1"/>
                </a:solidFill>
              </a:rPr>
              <a:t> </a:t>
            </a:r>
            <a:r>
              <a:rPr lang="en-US" dirty="0" err="1">
                <a:solidFill>
                  <a:schemeClr val="accent1"/>
                </a:solidFill>
              </a:rPr>
              <a:t>thành</a:t>
            </a:r>
            <a:r>
              <a:rPr lang="en-US" dirty="0">
                <a:solidFill>
                  <a:schemeClr val="accent1"/>
                </a:solidFill>
              </a:rPr>
              <a:t> </a:t>
            </a:r>
            <a:r>
              <a:rPr lang="en-US" dirty="0" err="1">
                <a:solidFill>
                  <a:schemeClr val="accent1"/>
                </a:solidFill>
              </a:rPr>
              <a:t>được</a:t>
            </a:r>
            <a:r>
              <a:rPr lang="en-US" dirty="0">
                <a:solidFill>
                  <a:schemeClr val="accent1"/>
                </a:solidFill>
              </a:rPr>
              <a:t> </a:t>
            </a:r>
            <a:r>
              <a:rPr lang="en-US" dirty="0" err="1">
                <a:solidFill>
                  <a:schemeClr val="accent1"/>
                </a:solidFill>
              </a:rPr>
              <a:t>Xây</a:t>
            </a:r>
            <a:r>
              <a:rPr lang="en-US" dirty="0">
                <a:solidFill>
                  <a:schemeClr val="accent1"/>
                </a:solidFill>
              </a:rPr>
              <a:t> </a:t>
            </a:r>
            <a:r>
              <a:rPr lang="en-US" dirty="0" err="1">
                <a:solidFill>
                  <a:schemeClr val="accent1"/>
                </a:solidFill>
              </a:rPr>
              <a:t>dựng</a:t>
            </a:r>
            <a:r>
              <a:rPr lang="en-US" dirty="0">
                <a:solidFill>
                  <a:schemeClr val="accent1"/>
                </a:solidFill>
              </a:rPr>
              <a:t> website </a:t>
            </a:r>
            <a:r>
              <a:rPr lang="en-US" dirty="0" err="1">
                <a:solidFill>
                  <a:schemeClr val="accent1"/>
                </a:solidFill>
              </a:rPr>
              <a:t>cung</a:t>
            </a:r>
            <a:r>
              <a:rPr lang="en-US" dirty="0">
                <a:solidFill>
                  <a:schemeClr val="accent1"/>
                </a:solidFill>
              </a:rPr>
              <a:t> </a:t>
            </a:r>
            <a:r>
              <a:rPr lang="en-US" dirty="0" err="1">
                <a:solidFill>
                  <a:schemeClr val="accent1"/>
                </a:solidFill>
              </a:rPr>
              <a:t>cấp</a:t>
            </a:r>
            <a:r>
              <a:rPr lang="en-US" dirty="0">
                <a:solidFill>
                  <a:schemeClr val="accent1"/>
                </a:solidFill>
              </a:rPr>
              <a:t> </a:t>
            </a:r>
            <a:r>
              <a:rPr lang="en-US" dirty="0" err="1">
                <a:solidFill>
                  <a:schemeClr val="accent1"/>
                </a:solidFill>
              </a:rPr>
              <a:t>dịch</a:t>
            </a:r>
            <a:r>
              <a:rPr lang="en-US" dirty="0">
                <a:solidFill>
                  <a:schemeClr val="accent1"/>
                </a:solidFill>
              </a:rPr>
              <a:t> </a:t>
            </a:r>
            <a:r>
              <a:rPr lang="en-US" dirty="0" err="1">
                <a:solidFill>
                  <a:schemeClr val="accent1"/>
                </a:solidFill>
              </a:rPr>
              <a:t>vụ</a:t>
            </a:r>
            <a:r>
              <a:rPr lang="en-US" dirty="0">
                <a:solidFill>
                  <a:schemeClr val="accent1"/>
                </a:solidFill>
              </a:rPr>
              <a:t> </a:t>
            </a:r>
            <a:r>
              <a:rPr lang="en-US" dirty="0" err="1">
                <a:solidFill>
                  <a:schemeClr val="accent1"/>
                </a:solidFill>
              </a:rPr>
              <a:t>cho</a:t>
            </a:r>
            <a:r>
              <a:rPr lang="en-US" dirty="0">
                <a:solidFill>
                  <a:schemeClr val="accent1"/>
                </a:solidFill>
              </a:rPr>
              <a:t> </a:t>
            </a:r>
            <a:r>
              <a:rPr lang="en-US" dirty="0" err="1">
                <a:solidFill>
                  <a:schemeClr val="accent1"/>
                </a:solidFill>
              </a:rPr>
              <a:t>thú</a:t>
            </a:r>
            <a:r>
              <a:rPr lang="en-US" dirty="0">
                <a:solidFill>
                  <a:schemeClr val="accent1"/>
                </a:solidFill>
              </a:rPr>
              <a:t> </a:t>
            </a:r>
            <a:r>
              <a:rPr lang="en-US" dirty="0" err="1">
                <a:solidFill>
                  <a:schemeClr val="accent1"/>
                </a:solidFill>
              </a:rPr>
              <a:t>cưng</a:t>
            </a:r>
            <a:r>
              <a:rPr lang="en-US" dirty="0">
                <a:solidFill>
                  <a:schemeClr val="accent1"/>
                </a:solidFill>
              </a:rPr>
              <a:t> Ben’s Store </a:t>
            </a:r>
            <a:r>
              <a:rPr lang="en-US" dirty="0" err="1">
                <a:solidFill>
                  <a:schemeClr val="accent1"/>
                </a:solidFill>
              </a:rPr>
              <a:t>với</a:t>
            </a:r>
            <a:r>
              <a:rPr lang="en-US" dirty="0">
                <a:solidFill>
                  <a:schemeClr val="accent1"/>
                </a:solidFill>
              </a:rPr>
              <a:t> </a:t>
            </a:r>
            <a:r>
              <a:rPr lang="en-US" dirty="0" err="1">
                <a:solidFill>
                  <a:schemeClr val="accent1"/>
                </a:solidFill>
              </a:rPr>
              <a:t>giao</a:t>
            </a:r>
            <a:r>
              <a:rPr lang="en-US" dirty="0">
                <a:solidFill>
                  <a:schemeClr val="accent1"/>
                </a:solidFill>
              </a:rPr>
              <a:t> </a:t>
            </a:r>
            <a:r>
              <a:rPr lang="en-US" dirty="0" err="1">
                <a:solidFill>
                  <a:schemeClr val="accent1"/>
                </a:solidFill>
              </a:rPr>
              <a:t>diện</a:t>
            </a:r>
            <a:r>
              <a:rPr lang="en-US" dirty="0">
                <a:solidFill>
                  <a:schemeClr val="accent1"/>
                </a:solidFill>
              </a:rPr>
              <a:t> </a:t>
            </a:r>
            <a:r>
              <a:rPr lang="en-US" dirty="0" err="1">
                <a:solidFill>
                  <a:schemeClr val="accent1"/>
                </a:solidFill>
              </a:rPr>
              <a:t>đẹp</a:t>
            </a:r>
            <a:r>
              <a:rPr lang="en-US" dirty="0">
                <a:solidFill>
                  <a:schemeClr val="accent1"/>
                </a:solidFill>
              </a:rPr>
              <a:t>, </a:t>
            </a:r>
            <a:r>
              <a:rPr lang="en-US" dirty="0" err="1">
                <a:solidFill>
                  <a:schemeClr val="accent1"/>
                </a:solidFill>
              </a:rPr>
              <a:t>các</a:t>
            </a:r>
            <a:r>
              <a:rPr lang="en-US" dirty="0">
                <a:solidFill>
                  <a:schemeClr val="accent1"/>
                </a:solidFill>
              </a:rPr>
              <a:t> </a:t>
            </a:r>
            <a:r>
              <a:rPr lang="en-US" dirty="0" err="1">
                <a:solidFill>
                  <a:schemeClr val="accent1"/>
                </a:solidFill>
              </a:rPr>
              <a:t>thao</a:t>
            </a:r>
            <a:r>
              <a:rPr lang="en-US" dirty="0">
                <a:solidFill>
                  <a:schemeClr val="accent1"/>
                </a:solidFill>
              </a:rPr>
              <a:t> </a:t>
            </a:r>
            <a:r>
              <a:rPr lang="en-US" dirty="0" err="1">
                <a:solidFill>
                  <a:schemeClr val="accent1"/>
                </a:solidFill>
              </a:rPr>
              <a:t>tác</a:t>
            </a:r>
            <a:r>
              <a:rPr lang="en-US" dirty="0">
                <a:solidFill>
                  <a:schemeClr val="accent1"/>
                </a:solidFill>
              </a:rPr>
              <a:t> </a:t>
            </a:r>
            <a:r>
              <a:rPr lang="en-US" dirty="0" err="1">
                <a:solidFill>
                  <a:schemeClr val="accent1"/>
                </a:solidFill>
              </a:rPr>
              <a:t>sử</a:t>
            </a:r>
            <a:r>
              <a:rPr lang="en-US" dirty="0">
                <a:solidFill>
                  <a:schemeClr val="accent1"/>
                </a:solidFill>
              </a:rPr>
              <a:t> </a:t>
            </a:r>
            <a:r>
              <a:rPr lang="en-US" dirty="0" err="1">
                <a:solidFill>
                  <a:schemeClr val="accent1"/>
                </a:solidFill>
              </a:rPr>
              <a:t>dụng</a:t>
            </a:r>
            <a:r>
              <a:rPr lang="en-US" dirty="0">
                <a:solidFill>
                  <a:schemeClr val="accent1"/>
                </a:solidFill>
              </a:rPr>
              <a:t> </a:t>
            </a:r>
            <a:r>
              <a:rPr lang="en-US" dirty="0" err="1">
                <a:solidFill>
                  <a:schemeClr val="accent1"/>
                </a:solidFill>
              </a:rPr>
              <a:t>dễ</a:t>
            </a:r>
            <a:r>
              <a:rPr lang="en-US" dirty="0">
                <a:solidFill>
                  <a:schemeClr val="accent1"/>
                </a:solidFill>
              </a:rPr>
              <a:t> </a:t>
            </a:r>
            <a:r>
              <a:rPr lang="en-US" dirty="0" err="1">
                <a:solidFill>
                  <a:schemeClr val="accent1"/>
                </a:solidFill>
              </a:rPr>
              <a:t>dàng</a:t>
            </a:r>
            <a:r>
              <a:rPr lang="en-US" dirty="0">
                <a:solidFill>
                  <a:schemeClr val="accent1"/>
                </a:solidFill>
              </a:rPr>
              <a:t>, </a:t>
            </a:r>
            <a:r>
              <a:rPr lang="en-US" dirty="0" err="1">
                <a:solidFill>
                  <a:schemeClr val="accent1"/>
                </a:solidFill>
              </a:rPr>
              <a:t>thân</a:t>
            </a:r>
            <a:r>
              <a:rPr lang="en-US" dirty="0">
                <a:solidFill>
                  <a:schemeClr val="accent1"/>
                </a:solidFill>
              </a:rPr>
              <a:t> </a:t>
            </a:r>
            <a:r>
              <a:rPr lang="en-US" dirty="0" err="1">
                <a:solidFill>
                  <a:schemeClr val="accent1"/>
                </a:solidFill>
              </a:rPr>
              <a:t>thiện</a:t>
            </a:r>
            <a:r>
              <a:rPr lang="en-US" dirty="0">
                <a:solidFill>
                  <a:schemeClr val="accent1"/>
                </a:solidFill>
              </a:rPr>
              <a:t> </a:t>
            </a:r>
            <a:r>
              <a:rPr lang="en-US" dirty="0" err="1">
                <a:solidFill>
                  <a:schemeClr val="accent1"/>
                </a:solidFill>
              </a:rPr>
              <a:t>với</a:t>
            </a:r>
            <a:r>
              <a:rPr lang="en-US" dirty="0">
                <a:solidFill>
                  <a:schemeClr val="accent1"/>
                </a:solidFill>
              </a:rPr>
              <a:t> </a:t>
            </a:r>
            <a:r>
              <a:rPr lang="en-US" dirty="0" err="1">
                <a:solidFill>
                  <a:schemeClr val="accent1"/>
                </a:solidFill>
              </a:rPr>
              <a:t>người</a:t>
            </a:r>
            <a:r>
              <a:rPr lang="en-US" dirty="0">
                <a:solidFill>
                  <a:schemeClr val="accent1"/>
                </a:solidFill>
              </a:rPr>
              <a:t> </a:t>
            </a:r>
            <a:r>
              <a:rPr lang="en-US" dirty="0" err="1">
                <a:solidFill>
                  <a:schemeClr val="accent1"/>
                </a:solidFill>
              </a:rPr>
              <a:t>dùng</a:t>
            </a:r>
            <a:endParaRPr lang="en-US" dirty="0">
              <a:solidFill>
                <a:schemeClr val="accent1"/>
              </a:solidFill>
            </a:endParaRPr>
          </a:p>
          <a:p>
            <a:pPr marL="285750" indent="-285750">
              <a:buFont typeface="Arial" panose="020B0604020202020204" pitchFamily="34" charset="0"/>
              <a:buChar char="•"/>
            </a:pPr>
            <a:endParaRPr lang="en-US" dirty="0">
              <a:solidFill>
                <a:schemeClr val="accent1"/>
              </a:solidFill>
            </a:endParaRPr>
          </a:p>
          <a:p>
            <a:pPr marL="285750" indent="-285750">
              <a:buFont typeface="Arial" panose="020B0604020202020204" pitchFamily="34" charset="0"/>
              <a:buChar char="•"/>
            </a:pPr>
            <a:r>
              <a:rPr lang="en-US" dirty="0" err="1">
                <a:solidFill>
                  <a:schemeClr val="accent1"/>
                </a:solidFill>
              </a:rPr>
              <a:t>E</a:t>
            </a:r>
            <a:r>
              <a:rPr lang="en-US" dirty="0" err="1">
                <a:solidFill>
                  <a:schemeClr val="accent1"/>
                </a:solidFill>
              </a:rPr>
              <a:t>m</a:t>
            </a:r>
            <a:r>
              <a:rPr lang="en-US" dirty="0">
                <a:solidFill>
                  <a:schemeClr val="accent1"/>
                </a:solidFill>
              </a:rPr>
              <a:t> </a:t>
            </a:r>
            <a:r>
              <a:rPr lang="en-US" dirty="0" err="1">
                <a:solidFill>
                  <a:schemeClr val="accent1"/>
                </a:solidFill>
              </a:rPr>
              <a:t>có</a:t>
            </a:r>
            <a:r>
              <a:rPr lang="en-US" dirty="0">
                <a:solidFill>
                  <a:schemeClr val="accent1"/>
                </a:solidFill>
              </a:rPr>
              <a:t> </a:t>
            </a:r>
            <a:r>
              <a:rPr lang="en-US" dirty="0" err="1">
                <a:solidFill>
                  <a:schemeClr val="accent1"/>
                </a:solidFill>
              </a:rPr>
              <a:t>thêm</a:t>
            </a:r>
            <a:r>
              <a:rPr lang="en-US" dirty="0">
                <a:solidFill>
                  <a:schemeClr val="accent1"/>
                </a:solidFill>
              </a:rPr>
              <a:t> </a:t>
            </a:r>
            <a:r>
              <a:rPr lang="en-US" dirty="0" err="1">
                <a:solidFill>
                  <a:schemeClr val="accent1"/>
                </a:solidFill>
              </a:rPr>
              <a:t>những</a:t>
            </a:r>
            <a:r>
              <a:rPr lang="en-US" dirty="0">
                <a:solidFill>
                  <a:schemeClr val="accent1"/>
                </a:solidFill>
              </a:rPr>
              <a:t> </a:t>
            </a:r>
            <a:r>
              <a:rPr lang="en-US" dirty="0" err="1">
                <a:solidFill>
                  <a:schemeClr val="accent1"/>
                </a:solidFill>
              </a:rPr>
              <a:t>kỹ</a:t>
            </a:r>
            <a:r>
              <a:rPr lang="en-US" dirty="0">
                <a:solidFill>
                  <a:schemeClr val="accent1"/>
                </a:solidFill>
              </a:rPr>
              <a:t> </a:t>
            </a:r>
            <a:r>
              <a:rPr lang="en-US" dirty="0" err="1">
                <a:solidFill>
                  <a:schemeClr val="accent1"/>
                </a:solidFill>
              </a:rPr>
              <a:t>năng</a:t>
            </a:r>
            <a:r>
              <a:rPr lang="en-US" dirty="0">
                <a:solidFill>
                  <a:schemeClr val="accent1"/>
                </a:solidFill>
              </a:rPr>
              <a:t> </a:t>
            </a:r>
            <a:r>
              <a:rPr lang="en-US" dirty="0" err="1">
                <a:solidFill>
                  <a:schemeClr val="accent1"/>
                </a:solidFill>
              </a:rPr>
              <a:t>nền</a:t>
            </a:r>
            <a:r>
              <a:rPr lang="en-US" dirty="0">
                <a:solidFill>
                  <a:schemeClr val="accent1"/>
                </a:solidFill>
              </a:rPr>
              <a:t> </a:t>
            </a:r>
            <a:r>
              <a:rPr lang="en-US" dirty="0" err="1">
                <a:solidFill>
                  <a:schemeClr val="accent1"/>
                </a:solidFill>
              </a:rPr>
              <a:t>tảng</a:t>
            </a:r>
            <a:r>
              <a:rPr lang="en-US" dirty="0">
                <a:solidFill>
                  <a:schemeClr val="accent1"/>
                </a:solidFill>
              </a:rPr>
              <a:t> </a:t>
            </a:r>
            <a:r>
              <a:rPr lang="en-US" dirty="0" err="1">
                <a:solidFill>
                  <a:schemeClr val="accent1"/>
                </a:solidFill>
              </a:rPr>
              <a:t>để</a:t>
            </a:r>
            <a:r>
              <a:rPr lang="en-US" dirty="0">
                <a:solidFill>
                  <a:schemeClr val="accent1"/>
                </a:solidFill>
              </a:rPr>
              <a:t> </a:t>
            </a:r>
            <a:r>
              <a:rPr lang="en-US" dirty="0" err="1">
                <a:solidFill>
                  <a:schemeClr val="accent1"/>
                </a:solidFill>
              </a:rPr>
              <a:t>xây</a:t>
            </a:r>
            <a:r>
              <a:rPr lang="en-US" dirty="0">
                <a:solidFill>
                  <a:schemeClr val="accent1"/>
                </a:solidFill>
              </a:rPr>
              <a:t> </a:t>
            </a:r>
            <a:r>
              <a:rPr lang="en-US" dirty="0" err="1">
                <a:solidFill>
                  <a:schemeClr val="accent1"/>
                </a:solidFill>
              </a:rPr>
              <a:t>dựng</a:t>
            </a:r>
            <a:r>
              <a:rPr lang="en-US" dirty="0">
                <a:solidFill>
                  <a:schemeClr val="accent1"/>
                </a:solidFill>
              </a:rPr>
              <a:t> </a:t>
            </a:r>
            <a:r>
              <a:rPr lang="en-US" dirty="0" err="1">
                <a:solidFill>
                  <a:schemeClr val="accent1"/>
                </a:solidFill>
              </a:rPr>
              <a:t>được</a:t>
            </a:r>
            <a:r>
              <a:rPr lang="en-US" dirty="0">
                <a:solidFill>
                  <a:schemeClr val="accent1"/>
                </a:solidFill>
              </a:rPr>
              <a:t> </a:t>
            </a:r>
            <a:r>
              <a:rPr lang="en-US" dirty="0" err="1">
                <a:solidFill>
                  <a:schemeClr val="accent1"/>
                </a:solidFill>
              </a:rPr>
              <a:t>một</a:t>
            </a:r>
            <a:r>
              <a:rPr lang="en-US" dirty="0">
                <a:solidFill>
                  <a:schemeClr val="accent1"/>
                </a:solidFill>
              </a:rPr>
              <a:t> website </a:t>
            </a:r>
            <a:r>
              <a:rPr lang="en-US" dirty="0" err="1">
                <a:solidFill>
                  <a:schemeClr val="accent1"/>
                </a:solidFill>
              </a:rPr>
              <a:t>bằng</a:t>
            </a:r>
            <a:r>
              <a:rPr lang="en-US" dirty="0">
                <a:solidFill>
                  <a:schemeClr val="accent1"/>
                </a:solidFill>
              </a:rPr>
              <a:t> </a:t>
            </a:r>
            <a:r>
              <a:rPr lang="en-US" dirty="0" err="1">
                <a:solidFill>
                  <a:schemeClr val="accent1"/>
                </a:solidFill>
              </a:rPr>
              <a:t>ngôn</a:t>
            </a:r>
            <a:r>
              <a:rPr lang="en-US" dirty="0">
                <a:solidFill>
                  <a:schemeClr val="accent1"/>
                </a:solidFill>
              </a:rPr>
              <a:t> </a:t>
            </a:r>
            <a:r>
              <a:rPr lang="en-US" dirty="0" err="1">
                <a:solidFill>
                  <a:schemeClr val="accent1"/>
                </a:solidFill>
              </a:rPr>
              <a:t>ngữ</a:t>
            </a:r>
            <a:r>
              <a:rPr lang="en-US" dirty="0">
                <a:solidFill>
                  <a:schemeClr val="accent1"/>
                </a:solidFill>
              </a:rPr>
              <a:t> PHP </a:t>
            </a:r>
            <a:r>
              <a:rPr lang="en-US" dirty="0" err="1">
                <a:solidFill>
                  <a:schemeClr val="accent1"/>
                </a:solidFill>
              </a:rPr>
              <a:t>và</a:t>
            </a:r>
            <a:r>
              <a:rPr lang="en-US" dirty="0">
                <a:solidFill>
                  <a:schemeClr val="accent1"/>
                </a:solidFill>
              </a:rPr>
              <a:t> MySQL, </a:t>
            </a:r>
            <a:r>
              <a:rPr lang="en-US" dirty="0" err="1">
                <a:solidFill>
                  <a:schemeClr val="accent1"/>
                </a:solidFill>
              </a:rPr>
              <a:t>áp</a:t>
            </a:r>
            <a:r>
              <a:rPr lang="en-US" dirty="0">
                <a:solidFill>
                  <a:schemeClr val="accent1"/>
                </a:solidFill>
              </a:rPr>
              <a:t> </a:t>
            </a:r>
            <a:r>
              <a:rPr lang="en-US" dirty="0" err="1">
                <a:solidFill>
                  <a:schemeClr val="accent1"/>
                </a:solidFill>
              </a:rPr>
              <a:t>dụng</a:t>
            </a:r>
            <a:r>
              <a:rPr lang="en-US" dirty="0">
                <a:solidFill>
                  <a:schemeClr val="accent1"/>
                </a:solidFill>
              </a:rPr>
              <a:t> </a:t>
            </a:r>
            <a:r>
              <a:rPr lang="en-US" dirty="0" err="1">
                <a:solidFill>
                  <a:schemeClr val="accent1"/>
                </a:solidFill>
              </a:rPr>
              <a:t>các</a:t>
            </a:r>
            <a:r>
              <a:rPr lang="en-US" dirty="0">
                <a:solidFill>
                  <a:schemeClr val="accent1"/>
                </a:solidFill>
              </a:rPr>
              <a:t> </a:t>
            </a:r>
            <a:r>
              <a:rPr lang="en-US" dirty="0" err="1">
                <a:solidFill>
                  <a:schemeClr val="accent1"/>
                </a:solidFill>
              </a:rPr>
              <a:t>kiến</a:t>
            </a:r>
            <a:r>
              <a:rPr lang="en-US" dirty="0">
                <a:solidFill>
                  <a:schemeClr val="accent1"/>
                </a:solidFill>
              </a:rPr>
              <a:t> </a:t>
            </a:r>
            <a:r>
              <a:rPr lang="en-US" dirty="0" err="1">
                <a:solidFill>
                  <a:schemeClr val="accent1"/>
                </a:solidFill>
              </a:rPr>
              <a:t>thức</a:t>
            </a:r>
            <a:r>
              <a:rPr lang="en-US" dirty="0">
                <a:solidFill>
                  <a:schemeClr val="accent1"/>
                </a:solidFill>
              </a:rPr>
              <a:t> HTML, CSS </a:t>
            </a:r>
            <a:r>
              <a:rPr lang="en-US" dirty="0" err="1">
                <a:solidFill>
                  <a:schemeClr val="accent1"/>
                </a:solidFill>
              </a:rPr>
              <a:t>và</a:t>
            </a:r>
            <a:r>
              <a:rPr lang="en-US" dirty="0">
                <a:solidFill>
                  <a:schemeClr val="accent1"/>
                </a:solidFill>
              </a:rPr>
              <a:t> </a:t>
            </a:r>
            <a:r>
              <a:rPr lang="en-US" dirty="0" err="1">
                <a:solidFill>
                  <a:schemeClr val="accent1"/>
                </a:solidFill>
              </a:rPr>
              <a:t>Javascript</a:t>
            </a:r>
            <a:r>
              <a:rPr lang="en-US" dirty="0">
                <a:solidFill>
                  <a:schemeClr val="accent1"/>
                </a:solidFill>
              </a:rPr>
              <a:t> </a:t>
            </a:r>
            <a:r>
              <a:rPr lang="en-US" dirty="0" err="1">
                <a:solidFill>
                  <a:schemeClr val="accent1"/>
                </a:solidFill>
              </a:rPr>
              <a:t>đã</a:t>
            </a:r>
            <a:r>
              <a:rPr lang="en-US" dirty="0">
                <a:solidFill>
                  <a:schemeClr val="accent1"/>
                </a:solidFill>
              </a:rPr>
              <a:t> </a:t>
            </a:r>
            <a:r>
              <a:rPr lang="en-US" dirty="0" err="1">
                <a:solidFill>
                  <a:schemeClr val="accent1"/>
                </a:solidFill>
              </a:rPr>
              <a:t>học</a:t>
            </a:r>
            <a:r>
              <a:rPr lang="en-US" dirty="0">
                <a:solidFill>
                  <a:schemeClr val="accent1"/>
                </a:solidFill>
              </a:rPr>
              <a:t> </a:t>
            </a:r>
            <a:r>
              <a:rPr lang="en-US" dirty="0" err="1">
                <a:solidFill>
                  <a:schemeClr val="accent1"/>
                </a:solidFill>
              </a:rPr>
              <a:t>vào</a:t>
            </a:r>
            <a:r>
              <a:rPr lang="en-US" dirty="0">
                <a:solidFill>
                  <a:schemeClr val="accent1"/>
                </a:solidFill>
              </a:rPr>
              <a:t> </a:t>
            </a:r>
            <a:r>
              <a:rPr lang="en-US" dirty="0" err="1">
                <a:solidFill>
                  <a:schemeClr val="accent1"/>
                </a:solidFill>
              </a:rPr>
              <a:t>việc</a:t>
            </a:r>
            <a:r>
              <a:rPr lang="en-US" dirty="0">
                <a:solidFill>
                  <a:schemeClr val="accent1"/>
                </a:solidFill>
              </a:rPr>
              <a:t> </a:t>
            </a:r>
            <a:r>
              <a:rPr lang="en-US" dirty="0" err="1">
                <a:solidFill>
                  <a:schemeClr val="accent1"/>
                </a:solidFill>
              </a:rPr>
              <a:t>phát</a:t>
            </a:r>
            <a:r>
              <a:rPr lang="en-US" dirty="0">
                <a:solidFill>
                  <a:schemeClr val="accent1"/>
                </a:solidFill>
              </a:rPr>
              <a:t> </a:t>
            </a:r>
            <a:r>
              <a:rPr lang="en-US" dirty="0" err="1">
                <a:solidFill>
                  <a:schemeClr val="accent1"/>
                </a:solidFill>
              </a:rPr>
              <a:t>triển</a:t>
            </a:r>
            <a:r>
              <a:rPr lang="en-US" dirty="0">
                <a:solidFill>
                  <a:schemeClr val="accent1"/>
                </a:solidFill>
              </a:rPr>
              <a:t> </a:t>
            </a:r>
            <a:r>
              <a:rPr lang="en-US" dirty="0" err="1">
                <a:solidFill>
                  <a:schemeClr val="accent1"/>
                </a:solidFill>
              </a:rPr>
              <a:t>ứng</a:t>
            </a:r>
            <a:r>
              <a:rPr lang="en-US" dirty="0">
                <a:solidFill>
                  <a:schemeClr val="accent1"/>
                </a:solidFill>
              </a:rPr>
              <a:t> </a:t>
            </a:r>
            <a:r>
              <a:rPr lang="en-US" dirty="0" err="1">
                <a:solidFill>
                  <a:schemeClr val="accent1"/>
                </a:solidFill>
              </a:rPr>
              <a:t>dụng</a:t>
            </a:r>
            <a:r>
              <a:rPr lang="en-US" dirty="0">
                <a:solidFill>
                  <a:schemeClr val="accent1"/>
                </a:solidFill>
              </a:rPr>
              <a:t> web. </a:t>
            </a:r>
            <a:endParaRPr lang="en-US" dirty="0">
              <a:solidFill>
                <a:schemeClr val="accent1"/>
              </a:solidFill>
            </a:endParaRPr>
          </a:p>
          <a:p>
            <a:pPr marL="285750" indent="-285750">
              <a:buFont typeface="Arial" panose="020B0604020202020204" pitchFamily="34" charset="0"/>
              <a:buChar char="•"/>
            </a:pPr>
            <a:endParaRPr lang="en-US" dirty="0">
              <a:solidFill>
                <a:schemeClr val="accent1"/>
              </a:solidFill>
            </a:endParaRPr>
          </a:p>
          <a:p>
            <a:pPr marL="285750" indent="-285750">
              <a:buFont typeface="Arial" panose="020B0604020202020204" pitchFamily="34" charset="0"/>
              <a:buChar char="•"/>
            </a:pPr>
            <a:r>
              <a:rPr lang="en-US" dirty="0" err="1">
                <a:solidFill>
                  <a:schemeClr val="accent1"/>
                </a:solidFill>
              </a:rPr>
              <a:t>Em</a:t>
            </a:r>
            <a:r>
              <a:rPr lang="en-US" dirty="0">
                <a:solidFill>
                  <a:schemeClr val="accent1"/>
                </a:solidFill>
              </a:rPr>
              <a:t> </a:t>
            </a:r>
            <a:r>
              <a:rPr lang="en-US" dirty="0" err="1">
                <a:solidFill>
                  <a:schemeClr val="accent1"/>
                </a:solidFill>
              </a:rPr>
              <a:t>cũng</a:t>
            </a:r>
            <a:r>
              <a:rPr lang="en-US" dirty="0">
                <a:solidFill>
                  <a:schemeClr val="accent1"/>
                </a:solidFill>
              </a:rPr>
              <a:t> </a:t>
            </a:r>
            <a:r>
              <a:rPr lang="en-US" dirty="0" err="1">
                <a:solidFill>
                  <a:schemeClr val="accent1"/>
                </a:solidFill>
              </a:rPr>
              <a:t>đã</a:t>
            </a:r>
            <a:r>
              <a:rPr lang="en-US" dirty="0">
                <a:solidFill>
                  <a:schemeClr val="accent1"/>
                </a:solidFill>
              </a:rPr>
              <a:t> </a:t>
            </a:r>
            <a:r>
              <a:rPr lang="en-US" dirty="0" err="1">
                <a:solidFill>
                  <a:schemeClr val="accent1"/>
                </a:solidFill>
              </a:rPr>
              <a:t>biết</a:t>
            </a:r>
            <a:r>
              <a:rPr lang="en-US" dirty="0">
                <a:solidFill>
                  <a:schemeClr val="accent1"/>
                </a:solidFill>
              </a:rPr>
              <a:t> </a:t>
            </a:r>
            <a:r>
              <a:rPr lang="en-US" dirty="0" err="1">
                <a:solidFill>
                  <a:schemeClr val="accent1"/>
                </a:solidFill>
              </a:rPr>
              <a:t>thêm</a:t>
            </a:r>
            <a:r>
              <a:rPr lang="en-US" dirty="0">
                <a:solidFill>
                  <a:schemeClr val="accent1"/>
                </a:solidFill>
              </a:rPr>
              <a:t> </a:t>
            </a:r>
            <a:r>
              <a:rPr lang="en-US" dirty="0" err="1">
                <a:solidFill>
                  <a:schemeClr val="accent1"/>
                </a:solidFill>
              </a:rPr>
              <a:t>được</a:t>
            </a:r>
            <a:r>
              <a:rPr lang="en-US" dirty="0">
                <a:solidFill>
                  <a:schemeClr val="accent1"/>
                </a:solidFill>
              </a:rPr>
              <a:t> </a:t>
            </a:r>
            <a:r>
              <a:rPr lang="en-US" dirty="0" err="1">
                <a:solidFill>
                  <a:schemeClr val="accent1"/>
                </a:solidFill>
              </a:rPr>
              <a:t>nhiều</a:t>
            </a:r>
            <a:r>
              <a:rPr lang="en-US" dirty="0">
                <a:solidFill>
                  <a:schemeClr val="accent1"/>
                </a:solidFill>
              </a:rPr>
              <a:t> </a:t>
            </a:r>
            <a:r>
              <a:rPr lang="en-US" dirty="0" err="1">
                <a:solidFill>
                  <a:schemeClr val="accent1"/>
                </a:solidFill>
              </a:rPr>
              <a:t>kinh</a:t>
            </a:r>
            <a:r>
              <a:rPr lang="en-US" dirty="0">
                <a:solidFill>
                  <a:schemeClr val="accent1"/>
                </a:solidFill>
              </a:rPr>
              <a:t> </a:t>
            </a:r>
            <a:r>
              <a:rPr lang="en-US" dirty="0" err="1">
                <a:solidFill>
                  <a:schemeClr val="accent1"/>
                </a:solidFill>
              </a:rPr>
              <a:t>nghiệm</a:t>
            </a:r>
            <a:r>
              <a:rPr lang="en-US" dirty="0">
                <a:solidFill>
                  <a:schemeClr val="accent1"/>
                </a:solidFill>
              </a:rPr>
              <a:t> </a:t>
            </a:r>
            <a:r>
              <a:rPr lang="en-US" dirty="0" err="1">
                <a:solidFill>
                  <a:schemeClr val="accent1"/>
                </a:solidFill>
              </a:rPr>
              <a:t>quý</a:t>
            </a:r>
            <a:r>
              <a:rPr lang="en-US" dirty="0">
                <a:solidFill>
                  <a:schemeClr val="accent1"/>
                </a:solidFill>
              </a:rPr>
              <a:t> </a:t>
            </a:r>
            <a:r>
              <a:rPr lang="en-US" dirty="0" err="1">
                <a:solidFill>
                  <a:schemeClr val="accent1"/>
                </a:solidFill>
              </a:rPr>
              <a:t>giá</a:t>
            </a:r>
            <a:r>
              <a:rPr lang="en-US" dirty="0">
                <a:solidFill>
                  <a:schemeClr val="accent1"/>
                </a:solidFill>
              </a:rPr>
              <a:t> </a:t>
            </a:r>
            <a:r>
              <a:rPr lang="en-US" dirty="0" err="1">
                <a:solidFill>
                  <a:schemeClr val="accent1"/>
                </a:solidFill>
              </a:rPr>
              <a:t>khi</a:t>
            </a:r>
            <a:r>
              <a:rPr lang="en-US" dirty="0">
                <a:solidFill>
                  <a:schemeClr val="accent1"/>
                </a:solidFill>
              </a:rPr>
              <a:t> </a:t>
            </a:r>
            <a:r>
              <a:rPr lang="en-US" dirty="0" err="1">
                <a:solidFill>
                  <a:schemeClr val="accent1"/>
                </a:solidFill>
              </a:rPr>
              <a:t>xây</a:t>
            </a:r>
            <a:r>
              <a:rPr lang="en-US" dirty="0">
                <a:solidFill>
                  <a:schemeClr val="accent1"/>
                </a:solidFill>
              </a:rPr>
              <a:t> </a:t>
            </a:r>
            <a:r>
              <a:rPr lang="en-US" dirty="0" err="1">
                <a:solidFill>
                  <a:schemeClr val="accent1"/>
                </a:solidFill>
              </a:rPr>
              <a:t>dựng</a:t>
            </a:r>
            <a:r>
              <a:rPr lang="en-US" dirty="0">
                <a:solidFill>
                  <a:schemeClr val="accent1"/>
                </a:solidFill>
              </a:rPr>
              <a:t> website </a:t>
            </a:r>
            <a:r>
              <a:rPr lang="en-US" dirty="0" err="1">
                <a:solidFill>
                  <a:schemeClr val="accent1"/>
                </a:solidFill>
              </a:rPr>
              <a:t>nói</a:t>
            </a:r>
            <a:r>
              <a:rPr lang="en-US" dirty="0">
                <a:solidFill>
                  <a:schemeClr val="accent1"/>
                </a:solidFill>
              </a:rPr>
              <a:t> </a:t>
            </a:r>
            <a:r>
              <a:rPr lang="en-US" dirty="0" err="1">
                <a:solidFill>
                  <a:schemeClr val="accent1"/>
                </a:solidFill>
              </a:rPr>
              <a:t>riêng</a:t>
            </a:r>
            <a:r>
              <a:rPr lang="en-US" dirty="0">
                <a:solidFill>
                  <a:schemeClr val="accent1"/>
                </a:solidFill>
              </a:rPr>
              <a:t> </a:t>
            </a:r>
            <a:r>
              <a:rPr lang="en-US" dirty="0" err="1">
                <a:solidFill>
                  <a:schemeClr val="accent1"/>
                </a:solidFill>
              </a:rPr>
              <a:t>và</a:t>
            </a:r>
            <a:r>
              <a:rPr lang="en-US" dirty="0">
                <a:solidFill>
                  <a:schemeClr val="accent1"/>
                </a:solidFill>
              </a:rPr>
              <a:t> </a:t>
            </a:r>
            <a:r>
              <a:rPr lang="en-US" dirty="0" err="1">
                <a:solidFill>
                  <a:schemeClr val="accent1"/>
                </a:solidFill>
              </a:rPr>
              <a:t>phát</a:t>
            </a:r>
            <a:r>
              <a:rPr lang="en-US" dirty="0">
                <a:solidFill>
                  <a:schemeClr val="accent1"/>
                </a:solidFill>
              </a:rPr>
              <a:t> </a:t>
            </a:r>
            <a:r>
              <a:rPr lang="en-US" dirty="0" err="1">
                <a:solidFill>
                  <a:schemeClr val="accent1"/>
                </a:solidFill>
              </a:rPr>
              <a:t>triển</a:t>
            </a:r>
            <a:r>
              <a:rPr lang="en-US" dirty="0">
                <a:solidFill>
                  <a:schemeClr val="accent1"/>
                </a:solidFill>
              </a:rPr>
              <a:t> </a:t>
            </a:r>
            <a:r>
              <a:rPr lang="en-US" dirty="0" err="1">
                <a:solidFill>
                  <a:schemeClr val="accent1"/>
                </a:solidFill>
              </a:rPr>
              <a:t>phần</a:t>
            </a:r>
            <a:r>
              <a:rPr lang="en-US" dirty="0">
                <a:solidFill>
                  <a:schemeClr val="accent1"/>
                </a:solidFill>
              </a:rPr>
              <a:t> </a:t>
            </a:r>
            <a:r>
              <a:rPr lang="en-US" dirty="0" err="1">
                <a:solidFill>
                  <a:schemeClr val="accent1"/>
                </a:solidFill>
              </a:rPr>
              <a:t>mềm</a:t>
            </a:r>
            <a:r>
              <a:rPr lang="en-US" dirty="0">
                <a:solidFill>
                  <a:schemeClr val="accent1"/>
                </a:solidFill>
              </a:rPr>
              <a:t>. </a:t>
            </a:r>
            <a:endParaRPr lang="en-US" dirty="0">
              <a:solidFill>
                <a:schemeClr val="accent1"/>
              </a:solidFill>
            </a:endParaRPr>
          </a:p>
          <a:p>
            <a:endParaRPr lang="en-US" dirty="0"/>
          </a:p>
        </p:txBody>
      </p:sp>
      <p:sp>
        <p:nvSpPr>
          <p:cNvPr id="6" name="Subtitle 2"/>
          <p:cNvSpPr txBox="1">
            <a:spLocks/>
          </p:cNvSpPr>
          <p:nvPr/>
        </p:nvSpPr>
        <p:spPr>
          <a:xfrm>
            <a:off x="638175" y="1095375"/>
            <a:ext cx="4219575" cy="4286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2000" b="1" dirty="0" err="1" smtClean="0">
                <a:solidFill>
                  <a:schemeClr val="accent1"/>
                </a:solidFill>
              </a:rPr>
              <a:t>Mặt</a:t>
            </a:r>
            <a:r>
              <a:rPr lang="en-US" sz="2000" b="1" dirty="0" smtClean="0">
                <a:solidFill>
                  <a:schemeClr val="accent1"/>
                </a:solidFill>
              </a:rPr>
              <a:t> </a:t>
            </a:r>
            <a:r>
              <a:rPr lang="en-US" sz="2000" b="1" dirty="0" err="1" smtClean="0">
                <a:solidFill>
                  <a:schemeClr val="accent1"/>
                </a:solidFill>
              </a:rPr>
              <a:t>tích</a:t>
            </a:r>
            <a:r>
              <a:rPr lang="en-US" sz="2000" b="1" dirty="0" smtClean="0">
                <a:solidFill>
                  <a:schemeClr val="accent1"/>
                </a:solidFill>
              </a:rPr>
              <a:t> </a:t>
            </a:r>
            <a:r>
              <a:rPr lang="en-US" sz="2000" b="1" dirty="0" err="1" smtClean="0">
                <a:solidFill>
                  <a:schemeClr val="accent1"/>
                </a:solidFill>
              </a:rPr>
              <a:t>cực</a:t>
            </a:r>
            <a:endParaRPr lang="en-US" sz="2000" dirty="0">
              <a:solidFill>
                <a:schemeClr val="accent1"/>
              </a:solidFill>
            </a:endParaRPr>
          </a:p>
        </p:txBody>
      </p:sp>
    </p:spTree>
    <p:extLst>
      <p:ext uri="{BB962C8B-B14F-4D97-AF65-F5344CB8AC3E}">
        <p14:creationId xmlns:p14="http://schemas.microsoft.com/office/powerpoint/2010/main" val="19045527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926041" y="438151"/>
            <a:ext cx="8494183" cy="47624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2400" b="1" dirty="0" err="1" smtClean="0">
                <a:solidFill>
                  <a:schemeClr val="accent1"/>
                </a:solidFill>
              </a:rPr>
              <a:t>Kết</a:t>
            </a:r>
            <a:r>
              <a:rPr lang="en-US" sz="2400" b="1" dirty="0" smtClean="0">
                <a:solidFill>
                  <a:schemeClr val="accent1"/>
                </a:solidFill>
              </a:rPr>
              <a:t> </a:t>
            </a:r>
            <a:r>
              <a:rPr lang="en-US" sz="2400" b="1" dirty="0" err="1" smtClean="0">
                <a:solidFill>
                  <a:schemeClr val="accent1"/>
                </a:solidFill>
              </a:rPr>
              <a:t>luận</a:t>
            </a:r>
            <a:endParaRPr lang="en-US" sz="2400" dirty="0">
              <a:solidFill>
                <a:schemeClr val="accent1"/>
              </a:solidFill>
            </a:endParaRPr>
          </a:p>
        </p:txBody>
      </p:sp>
      <p:sp>
        <p:nvSpPr>
          <p:cNvPr id="5" name="Subtitle 2"/>
          <p:cNvSpPr txBox="1">
            <a:spLocks/>
          </p:cNvSpPr>
          <p:nvPr/>
        </p:nvSpPr>
        <p:spPr>
          <a:xfrm>
            <a:off x="638175" y="1095375"/>
            <a:ext cx="8677275" cy="52292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sz="2400" dirty="0">
              <a:solidFill>
                <a:schemeClr val="accent1"/>
              </a:solidFill>
            </a:endParaRPr>
          </a:p>
        </p:txBody>
      </p:sp>
      <p:sp>
        <p:nvSpPr>
          <p:cNvPr id="3" name="Rectangle 2"/>
          <p:cNvSpPr/>
          <p:nvPr/>
        </p:nvSpPr>
        <p:spPr>
          <a:xfrm>
            <a:off x="619125" y="1828800"/>
            <a:ext cx="8782049" cy="923330"/>
          </a:xfrm>
          <a:prstGeom prst="rect">
            <a:avLst/>
          </a:prstGeom>
        </p:spPr>
        <p:txBody>
          <a:bodyPr wrap="square">
            <a:spAutoFit/>
          </a:bodyPr>
          <a:lstStyle/>
          <a:p>
            <a:endParaRPr lang="en-US" dirty="0" smtClean="0">
              <a:solidFill>
                <a:schemeClr val="accent1"/>
              </a:solidFill>
            </a:endParaRPr>
          </a:p>
          <a:p>
            <a:pPr marL="285750" indent="-285750">
              <a:buFont typeface="Arial" panose="020B0604020202020204" pitchFamily="34" charset="0"/>
              <a:buChar char="•"/>
            </a:pPr>
            <a:r>
              <a:rPr lang="en-US" dirty="0" err="1">
                <a:solidFill>
                  <a:schemeClr val="accent1"/>
                </a:solidFill>
              </a:rPr>
              <a:t>Tốc</a:t>
            </a:r>
            <a:r>
              <a:rPr lang="en-US" dirty="0">
                <a:solidFill>
                  <a:schemeClr val="accent1"/>
                </a:solidFill>
              </a:rPr>
              <a:t> </a:t>
            </a:r>
            <a:r>
              <a:rPr lang="en-US" dirty="0" err="1">
                <a:solidFill>
                  <a:schemeClr val="accent1"/>
                </a:solidFill>
              </a:rPr>
              <a:t>độ</a:t>
            </a:r>
            <a:r>
              <a:rPr lang="en-US" dirty="0">
                <a:solidFill>
                  <a:schemeClr val="accent1"/>
                </a:solidFill>
              </a:rPr>
              <a:t> </a:t>
            </a:r>
            <a:r>
              <a:rPr lang="en-US" dirty="0" err="1">
                <a:solidFill>
                  <a:schemeClr val="accent1"/>
                </a:solidFill>
              </a:rPr>
              <a:t>xử</a:t>
            </a:r>
            <a:r>
              <a:rPr lang="en-US" dirty="0">
                <a:solidFill>
                  <a:schemeClr val="accent1"/>
                </a:solidFill>
              </a:rPr>
              <a:t> </a:t>
            </a:r>
            <a:r>
              <a:rPr lang="en-US" dirty="0" err="1">
                <a:solidFill>
                  <a:schemeClr val="accent1"/>
                </a:solidFill>
              </a:rPr>
              <a:t>lý</a:t>
            </a:r>
            <a:r>
              <a:rPr lang="en-US" dirty="0">
                <a:solidFill>
                  <a:schemeClr val="accent1"/>
                </a:solidFill>
              </a:rPr>
              <a:t> </a:t>
            </a:r>
            <a:r>
              <a:rPr lang="en-US" dirty="0" err="1">
                <a:solidFill>
                  <a:schemeClr val="accent1"/>
                </a:solidFill>
              </a:rPr>
              <a:t>chưa</a:t>
            </a:r>
            <a:r>
              <a:rPr lang="en-US" dirty="0">
                <a:solidFill>
                  <a:schemeClr val="accent1"/>
                </a:solidFill>
              </a:rPr>
              <a:t> </a:t>
            </a:r>
            <a:r>
              <a:rPr lang="en-US" dirty="0" err="1">
                <a:solidFill>
                  <a:schemeClr val="accent1"/>
                </a:solidFill>
              </a:rPr>
              <a:t>cao</a:t>
            </a:r>
            <a:r>
              <a:rPr lang="en-US" dirty="0">
                <a:solidFill>
                  <a:schemeClr val="accent1"/>
                </a:solidFill>
              </a:rPr>
              <a:t> , </a:t>
            </a:r>
            <a:r>
              <a:rPr lang="en-US" dirty="0" err="1">
                <a:solidFill>
                  <a:schemeClr val="accent1"/>
                </a:solidFill>
              </a:rPr>
              <a:t>vẫn</a:t>
            </a:r>
            <a:r>
              <a:rPr lang="en-US" dirty="0">
                <a:solidFill>
                  <a:schemeClr val="accent1"/>
                </a:solidFill>
              </a:rPr>
              <a:t> </a:t>
            </a:r>
            <a:r>
              <a:rPr lang="en-US" dirty="0" err="1">
                <a:solidFill>
                  <a:schemeClr val="accent1"/>
                </a:solidFill>
              </a:rPr>
              <a:t>còn</a:t>
            </a:r>
            <a:r>
              <a:rPr lang="en-US" dirty="0">
                <a:solidFill>
                  <a:schemeClr val="accent1"/>
                </a:solidFill>
              </a:rPr>
              <a:t> </a:t>
            </a:r>
            <a:r>
              <a:rPr lang="en-US" dirty="0" err="1">
                <a:solidFill>
                  <a:schemeClr val="accent1"/>
                </a:solidFill>
              </a:rPr>
              <a:t>một</a:t>
            </a:r>
            <a:r>
              <a:rPr lang="en-US" dirty="0">
                <a:solidFill>
                  <a:schemeClr val="accent1"/>
                </a:solidFill>
              </a:rPr>
              <a:t> </a:t>
            </a:r>
            <a:r>
              <a:rPr lang="en-US" dirty="0" err="1">
                <a:solidFill>
                  <a:schemeClr val="accent1"/>
                </a:solidFill>
              </a:rPr>
              <a:t>số</a:t>
            </a:r>
            <a:r>
              <a:rPr lang="en-US" dirty="0">
                <a:solidFill>
                  <a:schemeClr val="accent1"/>
                </a:solidFill>
              </a:rPr>
              <a:t> </a:t>
            </a:r>
            <a:r>
              <a:rPr lang="en-US" dirty="0" err="1">
                <a:solidFill>
                  <a:schemeClr val="accent1"/>
                </a:solidFill>
              </a:rPr>
              <a:t>lỗi</a:t>
            </a:r>
            <a:r>
              <a:rPr lang="en-US" dirty="0">
                <a:solidFill>
                  <a:schemeClr val="accent1"/>
                </a:solidFill>
              </a:rPr>
              <a:t> </a:t>
            </a:r>
            <a:r>
              <a:rPr lang="en-US" dirty="0" err="1">
                <a:solidFill>
                  <a:schemeClr val="accent1"/>
                </a:solidFill>
              </a:rPr>
              <a:t>phát</a:t>
            </a:r>
            <a:r>
              <a:rPr lang="en-US" dirty="0">
                <a:solidFill>
                  <a:schemeClr val="accent1"/>
                </a:solidFill>
              </a:rPr>
              <a:t> </a:t>
            </a:r>
            <a:r>
              <a:rPr lang="en-US" dirty="0" err="1">
                <a:solidFill>
                  <a:schemeClr val="accent1"/>
                </a:solidFill>
              </a:rPr>
              <a:t>sinh</a:t>
            </a:r>
            <a:r>
              <a:rPr lang="en-US" dirty="0">
                <a:solidFill>
                  <a:schemeClr val="accent1"/>
                </a:solidFill>
              </a:rPr>
              <a:t> </a:t>
            </a:r>
            <a:r>
              <a:rPr lang="en-US" dirty="0" err="1">
                <a:solidFill>
                  <a:schemeClr val="accent1"/>
                </a:solidFill>
              </a:rPr>
              <a:t>khi</a:t>
            </a:r>
            <a:r>
              <a:rPr lang="en-US" dirty="0">
                <a:solidFill>
                  <a:schemeClr val="accent1"/>
                </a:solidFill>
              </a:rPr>
              <a:t> </a:t>
            </a:r>
            <a:r>
              <a:rPr lang="en-US" dirty="0" err="1">
                <a:solidFill>
                  <a:schemeClr val="accent1"/>
                </a:solidFill>
              </a:rPr>
              <a:t>vận</a:t>
            </a:r>
            <a:r>
              <a:rPr lang="en-US" dirty="0">
                <a:solidFill>
                  <a:schemeClr val="accent1"/>
                </a:solidFill>
              </a:rPr>
              <a:t> </a:t>
            </a:r>
            <a:r>
              <a:rPr lang="en-US" dirty="0" err="1">
                <a:solidFill>
                  <a:schemeClr val="accent1"/>
                </a:solidFill>
              </a:rPr>
              <a:t>hành</a:t>
            </a:r>
            <a:r>
              <a:rPr lang="en-US" dirty="0">
                <a:solidFill>
                  <a:schemeClr val="accent1"/>
                </a:solidFill>
              </a:rPr>
              <a:t> </a:t>
            </a:r>
            <a:r>
              <a:rPr lang="en-US" dirty="0" err="1">
                <a:solidFill>
                  <a:schemeClr val="accent1"/>
                </a:solidFill>
              </a:rPr>
              <a:t>hệ</a:t>
            </a:r>
            <a:r>
              <a:rPr lang="en-US" dirty="0">
                <a:solidFill>
                  <a:schemeClr val="accent1"/>
                </a:solidFill>
              </a:rPr>
              <a:t> </a:t>
            </a:r>
            <a:r>
              <a:rPr lang="en-US" dirty="0" err="1">
                <a:solidFill>
                  <a:schemeClr val="accent1"/>
                </a:solidFill>
              </a:rPr>
              <a:t>thống</a:t>
            </a:r>
            <a:r>
              <a:rPr lang="en-US" dirty="0">
                <a:solidFill>
                  <a:schemeClr val="accent1"/>
                </a:solidFill>
              </a:rPr>
              <a:t>.</a:t>
            </a:r>
          </a:p>
          <a:p>
            <a:pPr marL="285750" indent="-285750">
              <a:buFont typeface="Arial" panose="020B0604020202020204" pitchFamily="34" charset="0"/>
              <a:buChar char="•"/>
            </a:pPr>
            <a:endParaRPr lang="en-US" dirty="0" smtClean="0">
              <a:solidFill>
                <a:schemeClr val="accent1"/>
              </a:solidFill>
            </a:endParaRPr>
          </a:p>
        </p:txBody>
      </p:sp>
      <p:sp>
        <p:nvSpPr>
          <p:cNvPr id="6" name="Subtitle 2"/>
          <p:cNvSpPr txBox="1">
            <a:spLocks/>
          </p:cNvSpPr>
          <p:nvPr/>
        </p:nvSpPr>
        <p:spPr>
          <a:xfrm>
            <a:off x="638174" y="3038476"/>
            <a:ext cx="4219575" cy="44708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000" b="1" dirty="0" err="1" smtClean="0">
                <a:solidFill>
                  <a:schemeClr val="accent1"/>
                </a:solidFill>
              </a:rPr>
              <a:t>Hướng</a:t>
            </a:r>
            <a:r>
              <a:rPr lang="en-US" sz="2000" b="1" dirty="0" smtClean="0">
                <a:solidFill>
                  <a:schemeClr val="accent1"/>
                </a:solidFill>
              </a:rPr>
              <a:t> </a:t>
            </a:r>
            <a:r>
              <a:rPr lang="en-US" sz="2000" b="1" dirty="0" err="1" smtClean="0">
                <a:solidFill>
                  <a:schemeClr val="accent1"/>
                </a:solidFill>
              </a:rPr>
              <a:t>phát</a:t>
            </a:r>
            <a:r>
              <a:rPr lang="en-US" sz="2000" b="1" dirty="0" smtClean="0">
                <a:solidFill>
                  <a:schemeClr val="accent1"/>
                </a:solidFill>
              </a:rPr>
              <a:t> </a:t>
            </a:r>
            <a:r>
              <a:rPr lang="en-US" sz="2000" b="1" dirty="0" err="1" smtClean="0">
                <a:solidFill>
                  <a:schemeClr val="accent1"/>
                </a:solidFill>
              </a:rPr>
              <a:t>triển</a:t>
            </a:r>
            <a:r>
              <a:rPr lang="en-US" sz="2000" b="1" dirty="0" smtClean="0">
                <a:solidFill>
                  <a:schemeClr val="accent1"/>
                </a:solidFill>
              </a:rPr>
              <a:t> </a:t>
            </a:r>
            <a:r>
              <a:rPr lang="en-US" sz="2000" b="1" dirty="0" err="1" smtClean="0">
                <a:solidFill>
                  <a:schemeClr val="accent1"/>
                </a:solidFill>
              </a:rPr>
              <a:t>của</a:t>
            </a:r>
            <a:r>
              <a:rPr lang="en-US" sz="2000" b="1" dirty="0" smtClean="0">
                <a:solidFill>
                  <a:schemeClr val="accent1"/>
                </a:solidFill>
              </a:rPr>
              <a:t> </a:t>
            </a:r>
            <a:r>
              <a:rPr lang="en-US" sz="2000" b="1" dirty="0" err="1" smtClean="0">
                <a:solidFill>
                  <a:schemeClr val="accent1"/>
                </a:solidFill>
              </a:rPr>
              <a:t>đề</a:t>
            </a:r>
            <a:r>
              <a:rPr lang="en-US" sz="2000" b="1" dirty="0" smtClean="0">
                <a:solidFill>
                  <a:schemeClr val="accent1"/>
                </a:solidFill>
              </a:rPr>
              <a:t> </a:t>
            </a:r>
            <a:r>
              <a:rPr lang="en-US" sz="2000" b="1" dirty="0" err="1" smtClean="0">
                <a:solidFill>
                  <a:schemeClr val="accent1"/>
                </a:solidFill>
              </a:rPr>
              <a:t>tài</a:t>
            </a:r>
            <a:endParaRPr lang="en-US" sz="2000" dirty="0">
              <a:solidFill>
                <a:schemeClr val="accent1"/>
              </a:solidFill>
            </a:endParaRPr>
          </a:p>
        </p:txBody>
      </p:sp>
      <p:sp>
        <p:nvSpPr>
          <p:cNvPr id="7" name="Subtitle 2"/>
          <p:cNvSpPr txBox="1">
            <a:spLocks/>
          </p:cNvSpPr>
          <p:nvPr/>
        </p:nvSpPr>
        <p:spPr>
          <a:xfrm>
            <a:off x="790575" y="1247775"/>
            <a:ext cx="4219575" cy="4286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000" b="1" dirty="0" err="1" smtClean="0">
                <a:solidFill>
                  <a:schemeClr val="accent1"/>
                </a:solidFill>
              </a:rPr>
              <a:t>Mặt</a:t>
            </a:r>
            <a:r>
              <a:rPr lang="en-US" sz="2000" b="1" dirty="0" smtClean="0">
                <a:solidFill>
                  <a:schemeClr val="accent1"/>
                </a:solidFill>
              </a:rPr>
              <a:t> </a:t>
            </a:r>
            <a:r>
              <a:rPr lang="en-US" sz="2000" b="1" dirty="0" err="1" smtClean="0">
                <a:solidFill>
                  <a:schemeClr val="accent1"/>
                </a:solidFill>
              </a:rPr>
              <a:t>hạn</a:t>
            </a:r>
            <a:r>
              <a:rPr lang="en-US" sz="2000" b="1" dirty="0" smtClean="0">
                <a:solidFill>
                  <a:schemeClr val="accent1"/>
                </a:solidFill>
              </a:rPr>
              <a:t> </a:t>
            </a:r>
            <a:r>
              <a:rPr lang="en-US" sz="2000" b="1" dirty="0" err="1" smtClean="0">
                <a:solidFill>
                  <a:schemeClr val="accent1"/>
                </a:solidFill>
              </a:rPr>
              <a:t>chế</a:t>
            </a:r>
            <a:endParaRPr lang="en-US" sz="2000" dirty="0">
              <a:solidFill>
                <a:schemeClr val="accent1"/>
              </a:solidFill>
            </a:endParaRPr>
          </a:p>
        </p:txBody>
      </p:sp>
      <p:sp>
        <p:nvSpPr>
          <p:cNvPr id="8" name="Rectangle 7"/>
          <p:cNvSpPr/>
          <p:nvPr/>
        </p:nvSpPr>
        <p:spPr>
          <a:xfrm>
            <a:off x="552451" y="4027915"/>
            <a:ext cx="8591549" cy="1704249"/>
          </a:xfrm>
          <a:prstGeom prst="rect">
            <a:avLst/>
          </a:prstGeom>
        </p:spPr>
        <p:txBody>
          <a:bodyPr wrap="square">
            <a:spAutoFit/>
          </a:bodyPr>
          <a:lstStyle/>
          <a:p>
            <a:pPr indent="360045" algn="just">
              <a:lnSpc>
                <a:spcPct val="150000"/>
              </a:lnSpc>
            </a:pPr>
            <a:r>
              <a:rPr lang="vi-VN" dirty="0">
                <a:solidFill>
                  <a:schemeClr val="accent1"/>
                </a:solidFill>
              </a:rPr>
              <a:t>Sau </a:t>
            </a:r>
            <a:r>
              <a:rPr lang="vi-VN" dirty="0">
                <a:solidFill>
                  <a:schemeClr val="accent1"/>
                </a:solidFill>
              </a:rPr>
              <a:t>khi hoàn thành đề tài xây dựng được </a:t>
            </a:r>
            <a:r>
              <a:rPr lang="en-US" dirty="0" err="1">
                <a:solidFill>
                  <a:schemeClr val="accent1"/>
                </a:solidFill>
              </a:rPr>
              <a:t>Xây</a:t>
            </a:r>
            <a:r>
              <a:rPr lang="en-US" dirty="0">
                <a:solidFill>
                  <a:schemeClr val="accent1"/>
                </a:solidFill>
              </a:rPr>
              <a:t> </a:t>
            </a:r>
            <a:r>
              <a:rPr lang="en-US" dirty="0" err="1">
                <a:solidFill>
                  <a:schemeClr val="accent1"/>
                </a:solidFill>
              </a:rPr>
              <a:t>dựng</a:t>
            </a:r>
            <a:r>
              <a:rPr lang="en-US" dirty="0">
                <a:solidFill>
                  <a:schemeClr val="accent1"/>
                </a:solidFill>
              </a:rPr>
              <a:t> website </a:t>
            </a:r>
            <a:r>
              <a:rPr lang="en-US" dirty="0" err="1">
                <a:solidFill>
                  <a:schemeClr val="accent1"/>
                </a:solidFill>
              </a:rPr>
              <a:t>bán</a:t>
            </a:r>
            <a:r>
              <a:rPr lang="en-US" dirty="0">
                <a:solidFill>
                  <a:schemeClr val="accent1"/>
                </a:solidFill>
              </a:rPr>
              <a:t> </a:t>
            </a:r>
            <a:r>
              <a:rPr lang="en-US" dirty="0" err="1">
                <a:solidFill>
                  <a:schemeClr val="accent1"/>
                </a:solidFill>
              </a:rPr>
              <a:t>hàng</a:t>
            </a:r>
            <a:r>
              <a:rPr lang="en-US" dirty="0">
                <a:solidFill>
                  <a:schemeClr val="accent1"/>
                </a:solidFill>
              </a:rPr>
              <a:t> </a:t>
            </a:r>
            <a:r>
              <a:rPr lang="en-US" dirty="0" err="1">
                <a:solidFill>
                  <a:schemeClr val="accent1"/>
                </a:solidFill>
              </a:rPr>
              <a:t>điện</a:t>
            </a:r>
            <a:r>
              <a:rPr lang="en-US" dirty="0">
                <a:solidFill>
                  <a:schemeClr val="accent1"/>
                </a:solidFill>
              </a:rPr>
              <a:t> </a:t>
            </a:r>
            <a:r>
              <a:rPr lang="en-US" dirty="0" err="1">
                <a:solidFill>
                  <a:schemeClr val="accent1"/>
                </a:solidFill>
              </a:rPr>
              <a:t>tử</a:t>
            </a:r>
            <a:r>
              <a:rPr lang="en-US" dirty="0">
                <a:solidFill>
                  <a:schemeClr val="accent1"/>
                </a:solidFill>
              </a:rPr>
              <a:t> Ben’s Store.  </a:t>
            </a:r>
            <a:r>
              <a:rPr lang="vi-VN" dirty="0">
                <a:solidFill>
                  <a:schemeClr val="accent1"/>
                </a:solidFill>
              </a:rPr>
              <a:t>em sẽ tiếp tục nghiên cứu và phát triển website này nhằm tăng các tính năng và tối ưu hóa tốc độ xử lý để đem lại hiệu quả cao hơn, phát triển để đưa website vào ứng dụng thực tế</a:t>
            </a:r>
            <a:r>
              <a:rPr lang="vi-VN" dirty="0">
                <a:solidFill>
                  <a:schemeClr val="accent1"/>
                </a:solidFill>
              </a:rPr>
              <a:t>.</a:t>
            </a:r>
            <a:r>
              <a:rPr lang="en-US" dirty="0">
                <a:solidFill>
                  <a:schemeClr val="accent1"/>
                </a:solidFill>
              </a:rPr>
              <a:t> </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327880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71800"/>
            <a:ext cx="8596668" cy="1514474"/>
          </a:xfrm>
        </p:spPr>
        <p:txBody>
          <a:bodyPr/>
          <a:lstStyle/>
          <a:p>
            <a:pPr algn="ctr"/>
            <a:r>
              <a:rPr lang="en-US" dirty="0" err="1" smtClean="0"/>
              <a:t>Cảm</a:t>
            </a:r>
            <a:r>
              <a:rPr lang="en-US" dirty="0" smtClean="0"/>
              <a:t> </a:t>
            </a:r>
            <a:r>
              <a:rPr lang="en-US" dirty="0" err="1" smtClean="0"/>
              <a:t>ơn</a:t>
            </a:r>
            <a:r>
              <a:rPr lang="en-US" dirty="0" smtClean="0"/>
              <a:t> </a:t>
            </a:r>
            <a:r>
              <a:rPr lang="en-US" dirty="0" err="1" smtClean="0"/>
              <a:t>thầy</a:t>
            </a:r>
            <a:r>
              <a:rPr lang="en-US" dirty="0" smtClean="0"/>
              <a:t> </a:t>
            </a:r>
            <a:r>
              <a:rPr lang="en-US" dirty="0" err="1" smtClean="0"/>
              <a:t>cô</a:t>
            </a:r>
            <a:r>
              <a:rPr lang="en-US" dirty="0" smtClean="0"/>
              <a:t> </a:t>
            </a:r>
            <a:r>
              <a:rPr lang="en-US" dirty="0" err="1" smtClean="0"/>
              <a:t>đã</a:t>
            </a:r>
            <a:r>
              <a:rPr lang="en-US" dirty="0" smtClean="0"/>
              <a:t> </a:t>
            </a:r>
            <a:r>
              <a:rPr lang="en-US" dirty="0" err="1" smtClean="0"/>
              <a:t>lắng</a:t>
            </a:r>
            <a:r>
              <a:rPr lang="en-US" dirty="0" smtClean="0"/>
              <a:t> </a:t>
            </a:r>
            <a:r>
              <a:rPr lang="en-US" dirty="0" err="1" smtClean="0"/>
              <a:t>nghe</a:t>
            </a:r>
            <a:endParaRPr lang="en-US" dirty="0"/>
          </a:p>
        </p:txBody>
      </p:sp>
    </p:spTree>
    <p:extLst>
      <p:ext uri="{BB962C8B-B14F-4D97-AF65-F5344CB8AC3E}">
        <p14:creationId xmlns:p14="http://schemas.microsoft.com/office/powerpoint/2010/main" val="27719842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exagon 4"/>
          <p:cNvSpPr/>
          <p:nvPr/>
        </p:nvSpPr>
        <p:spPr>
          <a:xfrm>
            <a:off x="1523999" y="1143000"/>
            <a:ext cx="752475" cy="5715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01</a:t>
            </a:r>
            <a:endParaRPr lang="en-US" dirty="0"/>
          </a:p>
        </p:txBody>
      </p:sp>
      <p:sp>
        <p:nvSpPr>
          <p:cNvPr id="6" name="Subtitle 2"/>
          <p:cNvSpPr txBox="1">
            <a:spLocks/>
          </p:cNvSpPr>
          <p:nvPr/>
        </p:nvSpPr>
        <p:spPr>
          <a:xfrm>
            <a:off x="773641" y="285751"/>
            <a:ext cx="8494183" cy="47624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2400" b="1" dirty="0" err="1" smtClean="0">
                <a:solidFill>
                  <a:schemeClr val="accent1"/>
                </a:solidFill>
              </a:rPr>
              <a:t>Nội</a:t>
            </a:r>
            <a:r>
              <a:rPr lang="en-US" sz="2400" b="1" dirty="0" smtClean="0">
                <a:solidFill>
                  <a:schemeClr val="accent1"/>
                </a:solidFill>
              </a:rPr>
              <a:t> dung </a:t>
            </a:r>
            <a:r>
              <a:rPr lang="en-US" sz="2400" b="1" dirty="0" err="1" smtClean="0">
                <a:solidFill>
                  <a:schemeClr val="accent1"/>
                </a:solidFill>
              </a:rPr>
              <a:t>báo</a:t>
            </a:r>
            <a:r>
              <a:rPr lang="en-US" sz="2400" b="1" dirty="0" smtClean="0">
                <a:solidFill>
                  <a:schemeClr val="accent1"/>
                </a:solidFill>
              </a:rPr>
              <a:t> </a:t>
            </a:r>
            <a:r>
              <a:rPr lang="en-US" sz="2400" b="1" dirty="0" err="1" smtClean="0">
                <a:solidFill>
                  <a:schemeClr val="accent1"/>
                </a:solidFill>
              </a:rPr>
              <a:t>cáo</a:t>
            </a:r>
            <a:endParaRPr lang="en-US" sz="2400" dirty="0">
              <a:solidFill>
                <a:schemeClr val="accent1"/>
              </a:solidFill>
            </a:endParaRPr>
          </a:p>
        </p:txBody>
      </p:sp>
      <p:sp>
        <p:nvSpPr>
          <p:cNvPr id="9" name="Rectangle 8"/>
          <p:cNvSpPr/>
          <p:nvPr/>
        </p:nvSpPr>
        <p:spPr>
          <a:xfrm>
            <a:off x="2590800" y="3486150"/>
            <a:ext cx="5962650" cy="5715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err="1" smtClean="0"/>
              <a:t>he</a:t>
            </a:r>
            <a:r>
              <a:rPr lang="en-US" sz="2400" b="1" dirty="0" err="1" smtClean="0">
                <a:solidFill>
                  <a:schemeClr val="accent1"/>
                </a:solidFill>
              </a:rPr>
              <a:t>Nội</a:t>
            </a:r>
            <a:r>
              <a:rPr lang="en-US" sz="2400" b="1" dirty="0" smtClean="0">
                <a:solidFill>
                  <a:schemeClr val="accent1"/>
                </a:solidFill>
              </a:rPr>
              <a:t> dung </a:t>
            </a:r>
            <a:r>
              <a:rPr lang="en-US" sz="2400" b="1" dirty="0" err="1" smtClean="0">
                <a:solidFill>
                  <a:schemeClr val="accent1"/>
                </a:solidFill>
              </a:rPr>
              <a:t>thực</a:t>
            </a:r>
            <a:r>
              <a:rPr lang="en-US" sz="2400" b="1" dirty="0" smtClean="0">
                <a:solidFill>
                  <a:schemeClr val="accent1"/>
                </a:solidFill>
              </a:rPr>
              <a:t> </a:t>
            </a:r>
            <a:r>
              <a:rPr lang="en-US" sz="2400" b="1" dirty="0" err="1" smtClean="0">
                <a:solidFill>
                  <a:schemeClr val="accent1"/>
                </a:solidFill>
              </a:rPr>
              <a:t>hiện</a:t>
            </a:r>
            <a:r>
              <a:rPr lang="en-US" sz="2400" b="1" dirty="0" smtClean="0">
                <a:solidFill>
                  <a:schemeClr val="accent1"/>
                </a:solidFill>
              </a:rPr>
              <a:t> </a:t>
            </a:r>
            <a:r>
              <a:rPr lang="en-US" sz="2400" b="1" dirty="0" err="1" smtClean="0">
                <a:solidFill>
                  <a:schemeClr val="accent1"/>
                </a:solidFill>
              </a:rPr>
              <a:t>được</a:t>
            </a:r>
            <a:endParaRPr lang="en-US" sz="2400" b="1" dirty="0"/>
          </a:p>
        </p:txBody>
      </p:sp>
      <p:sp>
        <p:nvSpPr>
          <p:cNvPr id="10" name="Hexagon 9"/>
          <p:cNvSpPr/>
          <p:nvPr/>
        </p:nvSpPr>
        <p:spPr>
          <a:xfrm>
            <a:off x="1523998" y="2381250"/>
            <a:ext cx="752475" cy="5715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02</a:t>
            </a:r>
            <a:endParaRPr lang="en-US" dirty="0"/>
          </a:p>
        </p:txBody>
      </p:sp>
      <p:sp>
        <p:nvSpPr>
          <p:cNvPr id="13" name="Rectangle 12"/>
          <p:cNvSpPr/>
          <p:nvPr/>
        </p:nvSpPr>
        <p:spPr>
          <a:xfrm>
            <a:off x="2590800" y="1295400"/>
            <a:ext cx="5962650" cy="5715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err="1" smtClean="0"/>
              <a:t>he</a:t>
            </a:r>
            <a:r>
              <a:rPr lang="en-US" sz="2400" b="1" dirty="0" err="1" smtClean="0">
                <a:solidFill>
                  <a:schemeClr val="accent1"/>
                </a:solidFill>
              </a:rPr>
              <a:t>Tổng</a:t>
            </a:r>
            <a:r>
              <a:rPr lang="en-US" sz="2400" b="1" dirty="0" smtClean="0">
                <a:solidFill>
                  <a:schemeClr val="accent1"/>
                </a:solidFill>
              </a:rPr>
              <a:t> </a:t>
            </a:r>
            <a:r>
              <a:rPr lang="en-US" sz="2400" b="1" dirty="0" err="1" smtClean="0">
                <a:solidFill>
                  <a:schemeClr val="accent1"/>
                </a:solidFill>
              </a:rPr>
              <a:t>quan</a:t>
            </a:r>
            <a:r>
              <a:rPr lang="en-US" sz="2400" b="1" dirty="0" smtClean="0">
                <a:solidFill>
                  <a:schemeClr val="accent1"/>
                </a:solidFill>
              </a:rPr>
              <a:t> </a:t>
            </a:r>
            <a:r>
              <a:rPr lang="en-US" sz="2400" b="1" dirty="0" err="1" smtClean="0">
                <a:solidFill>
                  <a:schemeClr val="accent1"/>
                </a:solidFill>
              </a:rPr>
              <a:t>đề</a:t>
            </a:r>
            <a:r>
              <a:rPr lang="en-US" sz="2400" b="1" dirty="0" smtClean="0">
                <a:solidFill>
                  <a:schemeClr val="accent1"/>
                </a:solidFill>
              </a:rPr>
              <a:t> </a:t>
            </a:r>
            <a:r>
              <a:rPr lang="en-US" sz="2400" b="1" dirty="0" err="1" smtClean="0">
                <a:solidFill>
                  <a:schemeClr val="accent1"/>
                </a:solidFill>
              </a:rPr>
              <a:t>tài</a:t>
            </a:r>
            <a:endParaRPr lang="en-US" sz="2400" b="1" dirty="0"/>
          </a:p>
        </p:txBody>
      </p:sp>
      <p:sp>
        <p:nvSpPr>
          <p:cNvPr id="14" name="Hexagon 13"/>
          <p:cNvSpPr/>
          <p:nvPr/>
        </p:nvSpPr>
        <p:spPr>
          <a:xfrm>
            <a:off x="1523998" y="3486150"/>
            <a:ext cx="752475" cy="5715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03</a:t>
            </a:r>
            <a:endParaRPr lang="en-US" dirty="0"/>
          </a:p>
        </p:txBody>
      </p:sp>
      <p:sp>
        <p:nvSpPr>
          <p:cNvPr id="15" name="Rectangle 14"/>
          <p:cNvSpPr/>
          <p:nvPr/>
        </p:nvSpPr>
        <p:spPr>
          <a:xfrm>
            <a:off x="2590800" y="4591050"/>
            <a:ext cx="5962650" cy="5715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err="1" smtClean="0"/>
              <a:t>he</a:t>
            </a:r>
            <a:r>
              <a:rPr lang="en-US" sz="2400" b="1" dirty="0" err="1" smtClean="0">
                <a:solidFill>
                  <a:schemeClr val="accent1"/>
                </a:solidFill>
              </a:rPr>
              <a:t>Kết</a:t>
            </a:r>
            <a:r>
              <a:rPr lang="en-US" sz="2400" b="1" dirty="0" smtClean="0">
                <a:solidFill>
                  <a:schemeClr val="accent1"/>
                </a:solidFill>
              </a:rPr>
              <a:t> </a:t>
            </a:r>
            <a:r>
              <a:rPr lang="en-US" sz="2400" b="1" dirty="0" err="1" smtClean="0">
                <a:solidFill>
                  <a:schemeClr val="accent1"/>
                </a:solidFill>
              </a:rPr>
              <a:t>luận</a:t>
            </a:r>
            <a:endParaRPr lang="en-US" sz="2400" b="1" dirty="0"/>
          </a:p>
        </p:txBody>
      </p:sp>
      <p:sp>
        <p:nvSpPr>
          <p:cNvPr id="16" name="Rectangle 15"/>
          <p:cNvSpPr/>
          <p:nvPr/>
        </p:nvSpPr>
        <p:spPr>
          <a:xfrm>
            <a:off x="2590800" y="2381250"/>
            <a:ext cx="5962650" cy="5715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err="1" smtClean="0"/>
              <a:t>he</a:t>
            </a:r>
            <a:r>
              <a:rPr lang="en-US" sz="2400" b="1" dirty="0" err="1" smtClean="0">
                <a:solidFill>
                  <a:schemeClr val="accent1"/>
                </a:solidFill>
              </a:rPr>
              <a:t>Cơ</a:t>
            </a:r>
            <a:r>
              <a:rPr lang="en-US" sz="2400" b="1" dirty="0" smtClean="0">
                <a:solidFill>
                  <a:schemeClr val="accent1"/>
                </a:solidFill>
              </a:rPr>
              <a:t> </a:t>
            </a:r>
            <a:r>
              <a:rPr lang="en-US" sz="2400" b="1" dirty="0" err="1" smtClean="0">
                <a:solidFill>
                  <a:schemeClr val="accent1"/>
                </a:solidFill>
              </a:rPr>
              <a:t>sở</a:t>
            </a:r>
            <a:r>
              <a:rPr lang="en-US" sz="2400" b="1" dirty="0" smtClean="0">
                <a:solidFill>
                  <a:schemeClr val="accent1"/>
                </a:solidFill>
              </a:rPr>
              <a:t> </a:t>
            </a:r>
            <a:r>
              <a:rPr lang="en-US" sz="2400" b="1" dirty="0" err="1" smtClean="0">
                <a:solidFill>
                  <a:schemeClr val="accent1"/>
                </a:solidFill>
              </a:rPr>
              <a:t>lí</a:t>
            </a:r>
            <a:r>
              <a:rPr lang="en-US" sz="2400" b="1" dirty="0" smtClean="0">
                <a:solidFill>
                  <a:schemeClr val="accent1"/>
                </a:solidFill>
              </a:rPr>
              <a:t> </a:t>
            </a:r>
            <a:r>
              <a:rPr lang="en-US" sz="2400" b="1" dirty="0" err="1" smtClean="0">
                <a:solidFill>
                  <a:schemeClr val="accent1"/>
                </a:solidFill>
              </a:rPr>
              <a:t>thuyết</a:t>
            </a:r>
            <a:r>
              <a:rPr lang="en-US" sz="2400" b="1" dirty="0" smtClean="0">
                <a:solidFill>
                  <a:schemeClr val="accent1"/>
                </a:solidFill>
              </a:rPr>
              <a:t> </a:t>
            </a:r>
            <a:r>
              <a:rPr lang="en-US" sz="2400" b="1" dirty="0" err="1" smtClean="0">
                <a:solidFill>
                  <a:schemeClr val="accent1"/>
                </a:solidFill>
              </a:rPr>
              <a:t>thực</a:t>
            </a:r>
            <a:r>
              <a:rPr lang="en-US" sz="2400" b="1" dirty="0" smtClean="0">
                <a:solidFill>
                  <a:schemeClr val="accent1"/>
                </a:solidFill>
              </a:rPr>
              <a:t> </a:t>
            </a:r>
            <a:r>
              <a:rPr lang="en-US" sz="2400" b="1" dirty="0" err="1" smtClean="0">
                <a:solidFill>
                  <a:schemeClr val="accent1"/>
                </a:solidFill>
              </a:rPr>
              <a:t>hiện</a:t>
            </a:r>
            <a:endParaRPr lang="en-US" sz="2400" b="1" dirty="0"/>
          </a:p>
        </p:txBody>
      </p:sp>
      <p:sp>
        <p:nvSpPr>
          <p:cNvPr id="18" name="Hexagon 17"/>
          <p:cNvSpPr/>
          <p:nvPr/>
        </p:nvSpPr>
        <p:spPr>
          <a:xfrm>
            <a:off x="1504946" y="4591050"/>
            <a:ext cx="752475" cy="5715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04</a:t>
            </a:r>
            <a:endParaRPr lang="en-US" dirty="0"/>
          </a:p>
        </p:txBody>
      </p:sp>
    </p:spTree>
    <p:extLst>
      <p:ext uri="{BB962C8B-B14F-4D97-AF65-F5344CB8AC3E}">
        <p14:creationId xmlns:p14="http://schemas.microsoft.com/office/powerpoint/2010/main" val="26517165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50309" y="1162051"/>
            <a:ext cx="5208059" cy="361949"/>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2400" b="1" dirty="0" err="1" smtClean="0">
                <a:solidFill>
                  <a:schemeClr val="accent1"/>
                </a:solidFill>
              </a:rPr>
              <a:t>Lí</a:t>
            </a:r>
            <a:r>
              <a:rPr lang="en-US" sz="2400" b="1" dirty="0" smtClean="0">
                <a:solidFill>
                  <a:schemeClr val="accent1"/>
                </a:solidFill>
              </a:rPr>
              <a:t> do </a:t>
            </a:r>
            <a:r>
              <a:rPr lang="en-US" sz="2400" b="1" dirty="0" err="1" smtClean="0">
                <a:solidFill>
                  <a:schemeClr val="accent1"/>
                </a:solidFill>
              </a:rPr>
              <a:t>chọn</a:t>
            </a:r>
            <a:r>
              <a:rPr lang="en-US" sz="2400" b="1" dirty="0" smtClean="0">
                <a:solidFill>
                  <a:schemeClr val="accent1"/>
                </a:solidFill>
              </a:rPr>
              <a:t> </a:t>
            </a:r>
            <a:r>
              <a:rPr lang="en-US" sz="2400" b="1" dirty="0" err="1" smtClean="0">
                <a:solidFill>
                  <a:schemeClr val="accent1"/>
                </a:solidFill>
              </a:rPr>
              <a:t>đề</a:t>
            </a:r>
            <a:r>
              <a:rPr lang="en-US" sz="2400" b="1" dirty="0" smtClean="0">
                <a:solidFill>
                  <a:schemeClr val="accent1"/>
                </a:solidFill>
              </a:rPr>
              <a:t> </a:t>
            </a:r>
            <a:r>
              <a:rPr lang="en-US" sz="2400" b="1" dirty="0" err="1" smtClean="0">
                <a:solidFill>
                  <a:schemeClr val="accent1"/>
                </a:solidFill>
              </a:rPr>
              <a:t>tài</a:t>
            </a:r>
            <a:endParaRPr lang="en-US" sz="2400" dirty="0">
              <a:solidFill>
                <a:schemeClr val="accent1"/>
              </a:solidFill>
            </a:endParaRPr>
          </a:p>
        </p:txBody>
      </p:sp>
      <p:sp>
        <p:nvSpPr>
          <p:cNvPr id="6" name="Subtitle 2"/>
          <p:cNvSpPr txBox="1">
            <a:spLocks/>
          </p:cNvSpPr>
          <p:nvPr/>
        </p:nvSpPr>
        <p:spPr>
          <a:xfrm>
            <a:off x="926041" y="438151"/>
            <a:ext cx="8494183" cy="47624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2400" b="1" dirty="0" err="1" smtClean="0">
                <a:solidFill>
                  <a:schemeClr val="accent1"/>
                </a:solidFill>
              </a:rPr>
              <a:t>Tổng</a:t>
            </a:r>
            <a:r>
              <a:rPr lang="en-US" sz="2400" b="1" dirty="0" smtClean="0">
                <a:solidFill>
                  <a:schemeClr val="accent1"/>
                </a:solidFill>
              </a:rPr>
              <a:t> </a:t>
            </a:r>
            <a:r>
              <a:rPr lang="en-US" sz="2400" b="1" dirty="0" err="1" smtClean="0">
                <a:solidFill>
                  <a:schemeClr val="accent1"/>
                </a:solidFill>
              </a:rPr>
              <a:t>quan</a:t>
            </a:r>
            <a:r>
              <a:rPr lang="en-US" sz="2400" b="1" dirty="0" smtClean="0">
                <a:solidFill>
                  <a:schemeClr val="accent1"/>
                </a:solidFill>
              </a:rPr>
              <a:t> </a:t>
            </a:r>
            <a:r>
              <a:rPr lang="en-US" sz="2400" b="1" dirty="0" err="1" smtClean="0">
                <a:solidFill>
                  <a:schemeClr val="accent1"/>
                </a:solidFill>
              </a:rPr>
              <a:t>về</a:t>
            </a:r>
            <a:r>
              <a:rPr lang="en-US" sz="2400" b="1" dirty="0" smtClean="0">
                <a:solidFill>
                  <a:schemeClr val="accent1"/>
                </a:solidFill>
              </a:rPr>
              <a:t> </a:t>
            </a:r>
            <a:r>
              <a:rPr lang="en-US" sz="2400" b="1" dirty="0" err="1" smtClean="0">
                <a:solidFill>
                  <a:schemeClr val="accent1"/>
                </a:solidFill>
              </a:rPr>
              <a:t>đề</a:t>
            </a:r>
            <a:r>
              <a:rPr lang="en-US" sz="2400" b="1" dirty="0" smtClean="0">
                <a:solidFill>
                  <a:schemeClr val="accent1"/>
                </a:solidFill>
              </a:rPr>
              <a:t> </a:t>
            </a:r>
            <a:r>
              <a:rPr lang="en-US" sz="2400" b="1" dirty="0" err="1" smtClean="0">
                <a:solidFill>
                  <a:schemeClr val="accent1"/>
                </a:solidFill>
              </a:rPr>
              <a:t>tài</a:t>
            </a:r>
            <a:endParaRPr lang="en-US" sz="2400" dirty="0">
              <a:solidFill>
                <a:schemeClr val="accent1"/>
              </a:solidFill>
            </a:endParaRPr>
          </a:p>
        </p:txBody>
      </p:sp>
      <p:sp>
        <p:nvSpPr>
          <p:cNvPr id="7" name="Subtitle 2"/>
          <p:cNvSpPr txBox="1">
            <a:spLocks/>
          </p:cNvSpPr>
          <p:nvPr/>
        </p:nvSpPr>
        <p:spPr>
          <a:xfrm>
            <a:off x="514350" y="2219327"/>
            <a:ext cx="9477375" cy="282892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2000" dirty="0" err="1">
                <a:solidFill>
                  <a:schemeClr val="accent1"/>
                </a:solidFill>
              </a:rPr>
              <a:t>Cùng</a:t>
            </a:r>
            <a:r>
              <a:rPr lang="en-US" sz="2000" dirty="0">
                <a:solidFill>
                  <a:schemeClr val="accent1"/>
                </a:solidFill>
              </a:rPr>
              <a:t> </a:t>
            </a:r>
            <a:r>
              <a:rPr lang="en-US" sz="2000" dirty="0" err="1">
                <a:solidFill>
                  <a:schemeClr val="accent1"/>
                </a:solidFill>
              </a:rPr>
              <a:t>với</a:t>
            </a:r>
            <a:r>
              <a:rPr lang="en-US" sz="2000" dirty="0">
                <a:solidFill>
                  <a:schemeClr val="accent1"/>
                </a:solidFill>
              </a:rPr>
              <a:t> </a:t>
            </a:r>
            <a:r>
              <a:rPr lang="en-US" sz="2000" dirty="0" err="1">
                <a:solidFill>
                  <a:schemeClr val="accent1"/>
                </a:solidFill>
              </a:rPr>
              <a:t>sự</a:t>
            </a:r>
            <a:r>
              <a:rPr lang="en-US" sz="2000" dirty="0">
                <a:solidFill>
                  <a:schemeClr val="accent1"/>
                </a:solidFill>
              </a:rPr>
              <a:t> </a:t>
            </a:r>
            <a:r>
              <a:rPr lang="en-US" sz="2000" dirty="0" err="1">
                <a:solidFill>
                  <a:schemeClr val="accent1"/>
                </a:solidFill>
              </a:rPr>
              <a:t>phát</a:t>
            </a:r>
            <a:r>
              <a:rPr lang="en-US" sz="2000" dirty="0">
                <a:solidFill>
                  <a:schemeClr val="accent1"/>
                </a:solidFill>
              </a:rPr>
              <a:t> </a:t>
            </a:r>
            <a:r>
              <a:rPr lang="en-US" sz="2000" dirty="0" err="1">
                <a:solidFill>
                  <a:schemeClr val="accent1"/>
                </a:solidFill>
              </a:rPr>
              <a:t>triển</a:t>
            </a:r>
            <a:r>
              <a:rPr lang="en-US" sz="2000" dirty="0">
                <a:solidFill>
                  <a:schemeClr val="accent1"/>
                </a:solidFill>
              </a:rPr>
              <a:t> </a:t>
            </a:r>
            <a:r>
              <a:rPr lang="en-US" sz="2000" dirty="0" err="1">
                <a:solidFill>
                  <a:schemeClr val="accent1"/>
                </a:solidFill>
              </a:rPr>
              <a:t>mạnh</a:t>
            </a:r>
            <a:r>
              <a:rPr lang="en-US" sz="2000" dirty="0">
                <a:solidFill>
                  <a:schemeClr val="accent1"/>
                </a:solidFill>
              </a:rPr>
              <a:t> </a:t>
            </a:r>
            <a:r>
              <a:rPr lang="en-US" sz="2000" dirty="0" err="1">
                <a:solidFill>
                  <a:schemeClr val="accent1"/>
                </a:solidFill>
              </a:rPr>
              <a:t>mẽ</a:t>
            </a:r>
            <a:r>
              <a:rPr lang="en-US" sz="2000" dirty="0">
                <a:solidFill>
                  <a:schemeClr val="accent1"/>
                </a:solidFill>
              </a:rPr>
              <a:t> </a:t>
            </a:r>
            <a:r>
              <a:rPr lang="en-US" sz="2000" dirty="0" err="1">
                <a:solidFill>
                  <a:schemeClr val="accent1"/>
                </a:solidFill>
              </a:rPr>
              <a:t>của</a:t>
            </a:r>
            <a:r>
              <a:rPr lang="en-US" sz="2000" dirty="0">
                <a:solidFill>
                  <a:schemeClr val="accent1"/>
                </a:solidFill>
              </a:rPr>
              <a:t> Internet, </a:t>
            </a:r>
            <a:r>
              <a:rPr lang="en-US" sz="2000" dirty="0" err="1">
                <a:solidFill>
                  <a:schemeClr val="accent1"/>
                </a:solidFill>
              </a:rPr>
              <a:t>ngày</a:t>
            </a:r>
            <a:r>
              <a:rPr lang="en-US" sz="2000" dirty="0">
                <a:solidFill>
                  <a:schemeClr val="accent1"/>
                </a:solidFill>
              </a:rPr>
              <a:t> nay, </a:t>
            </a:r>
            <a:r>
              <a:rPr lang="en-US" sz="2000" dirty="0" err="1">
                <a:solidFill>
                  <a:schemeClr val="accent1"/>
                </a:solidFill>
              </a:rPr>
              <a:t>việc</a:t>
            </a:r>
            <a:r>
              <a:rPr lang="en-US" sz="2000" dirty="0">
                <a:solidFill>
                  <a:schemeClr val="accent1"/>
                </a:solidFill>
              </a:rPr>
              <a:t> </a:t>
            </a:r>
            <a:r>
              <a:rPr lang="en-US" sz="2000" dirty="0" err="1">
                <a:solidFill>
                  <a:schemeClr val="accent1"/>
                </a:solidFill>
              </a:rPr>
              <a:t>sở</a:t>
            </a:r>
            <a:r>
              <a:rPr lang="en-US" sz="2000" dirty="0">
                <a:solidFill>
                  <a:schemeClr val="accent1"/>
                </a:solidFill>
              </a:rPr>
              <a:t> </a:t>
            </a:r>
            <a:r>
              <a:rPr lang="en-US" sz="2000" dirty="0" err="1">
                <a:solidFill>
                  <a:schemeClr val="accent1"/>
                </a:solidFill>
              </a:rPr>
              <a:t>hữu</a:t>
            </a:r>
            <a:r>
              <a:rPr lang="en-US" sz="2000" dirty="0">
                <a:solidFill>
                  <a:schemeClr val="accent1"/>
                </a:solidFill>
              </a:rPr>
              <a:t> </a:t>
            </a:r>
            <a:r>
              <a:rPr lang="en-US" sz="2000" dirty="0" err="1">
                <a:solidFill>
                  <a:schemeClr val="accent1"/>
                </a:solidFill>
              </a:rPr>
              <a:t>một</a:t>
            </a:r>
            <a:r>
              <a:rPr lang="en-US" sz="2000" dirty="0">
                <a:solidFill>
                  <a:schemeClr val="accent1"/>
                </a:solidFill>
              </a:rPr>
              <a:t> Website </a:t>
            </a:r>
            <a:r>
              <a:rPr lang="en-US" sz="2000" dirty="0" err="1">
                <a:solidFill>
                  <a:schemeClr val="accent1"/>
                </a:solidFill>
              </a:rPr>
              <a:t>không</a:t>
            </a:r>
            <a:r>
              <a:rPr lang="en-US" sz="2000" dirty="0">
                <a:solidFill>
                  <a:schemeClr val="accent1"/>
                </a:solidFill>
              </a:rPr>
              <a:t> </a:t>
            </a:r>
            <a:r>
              <a:rPr lang="en-US" sz="2000" dirty="0" err="1">
                <a:solidFill>
                  <a:schemeClr val="accent1"/>
                </a:solidFill>
              </a:rPr>
              <a:t>còn</a:t>
            </a:r>
            <a:r>
              <a:rPr lang="en-US" sz="2000" dirty="0">
                <a:solidFill>
                  <a:schemeClr val="accent1"/>
                </a:solidFill>
              </a:rPr>
              <a:t> </a:t>
            </a:r>
            <a:r>
              <a:rPr lang="en-US" sz="2000" dirty="0" err="1">
                <a:solidFill>
                  <a:schemeClr val="accent1"/>
                </a:solidFill>
              </a:rPr>
              <a:t>là</a:t>
            </a:r>
            <a:r>
              <a:rPr lang="en-US" sz="2000" dirty="0">
                <a:solidFill>
                  <a:schemeClr val="accent1"/>
                </a:solidFill>
              </a:rPr>
              <a:t> </a:t>
            </a:r>
            <a:r>
              <a:rPr lang="en-US" sz="2000" dirty="0" err="1">
                <a:solidFill>
                  <a:schemeClr val="accent1"/>
                </a:solidFill>
              </a:rPr>
              <a:t>điều</a:t>
            </a:r>
            <a:r>
              <a:rPr lang="en-US" sz="2000" dirty="0">
                <a:solidFill>
                  <a:schemeClr val="accent1"/>
                </a:solidFill>
              </a:rPr>
              <a:t> </a:t>
            </a:r>
            <a:r>
              <a:rPr lang="en-US" sz="2000" dirty="0" err="1">
                <a:solidFill>
                  <a:schemeClr val="accent1"/>
                </a:solidFill>
              </a:rPr>
              <a:t>xa</a:t>
            </a:r>
            <a:r>
              <a:rPr lang="en-US" sz="2000" dirty="0">
                <a:solidFill>
                  <a:schemeClr val="accent1"/>
                </a:solidFill>
              </a:rPr>
              <a:t> </a:t>
            </a:r>
            <a:r>
              <a:rPr lang="en-US" sz="2000" dirty="0" err="1">
                <a:solidFill>
                  <a:schemeClr val="accent1"/>
                </a:solidFill>
              </a:rPr>
              <a:t>lạ</a:t>
            </a:r>
            <a:r>
              <a:rPr lang="en-US" sz="2000" dirty="0">
                <a:solidFill>
                  <a:schemeClr val="accent1"/>
                </a:solidFill>
              </a:rPr>
              <a:t>, </a:t>
            </a:r>
            <a:r>
              <a:rPr lang="en-US" sz="2000" dirty="0" err="1">
                <a:solidFill>
                  <a:schemeClr val="accent1"/>
                </a:solidFill>
              </a:rPr>
              <a:t>thậm</a:t>
            </a:r>
            <a:r>
              <a:rPr lang="en-US" sz="2000" dirty="0">
                <a:solidFill>
                  <a:schemeClr val="accent1"/>
                </a:solidFill>
              </a:rPr>
              <a:t> </a:t>
            </a:r>
            <a:r>
              <a:rPr lang="en-US" sz="2000" dirty="0" err="1">
                <a:solidFill>
                  <a:schemeClr val="accent1"/>
                </a:solidFill>
              </a:rPr>
              <a:t>chí</a:t>
            </a:r>
            <a:r>
              <a:rPr lang="en-US" sz="2000" dirty="0">
                <a:solidFill>
                  <a:schemeClr val="accent1"/>
                </a:solidFill>
              </a:rPr>
              <a:t> </a:t>
            </a:r>
            <a:r>
              <a:rPr lang="en-US" sz="2000" dirty="0" err="1">
                <a:solidFill>
                  <a:schemeClr val="accent1"/>
                </a:solidFill>
              </a:rPr>
              <a:t>trong</a:t>
            </a:r>
            <a:r>
              <a:rPr lang="en-US" sz="2000" dirty="0">
                <a:solidFill>
                  <a:schemeClr val="accent1"/>
                </a:solidFill>
              </a:rPr>
              <a:t> </a:t>
            </a:r>
            <a:r>
              <a:rPr lang="en-US" sz="2000" dirty="0" err="1">
                <a:solidFill>
                  <a:schemeClr val="accent1"/>
                </a:solidFill>
              </a:rPr>
              <a:t>một</a:t>
            </a:r>
            <a:r>
              <a:rPr lang="en-US" sz="2000" dirty="0">
                <a:solidFill>
                  <a:schemeClr val="accent1"/>
                </a:solidFill>
              </a:rPr>
              <a:t> </a:t>
            </a:r>
            <a:r>
              <a:rPr lang="en-US" sz="2000" dirty="0" err="1">
                <a:solidFill>
                  <a:schemeClr val="accent1"/>
                </a:solidFill>
              </a:rPr>
              <a:t>số</a:t>
            </a:r>
            <a:r>
              <a:rPr lang="en-US" sz="2000" dirty="0">
                <a:solidFill>
                  <a:schemeClr val="accent1"/>
                </a:solidFill>
              </a:rPr>
              <a:t> </a:t>
            </a:r>
            <a:r>
              <a:rPr lang="en-US" sz="2000" dirty="0" err="1">
                <a:solidFill>
                  <a:schemeClr val="accent1"/>
                </a:solidFill>
              </a:rPr>
              <a:t>trường</a:t>
            </a:r>
            <a:r>
              <a:rPr lang="en-US" sz="2000" dirty="0">
                <a:solidFill>
                  <a:schemeClr val="accent1"/>
                </a:solidFill>
              </a:rPr>
              <a:t> </a:t>
            </a:r>
            <a:r>
              <a:rPr lang="en-US" sz="2000" dirty="0" err="1">
                <a:solidFill>
                  <a:schemeClr val="accent1"/>
                </a:solidFill>
              </a:rPr>
              <a:t>hợp</a:t>
            </a:r>
            <a:r>
              <a:rPr lang="en-US" sz="2000" dirty="0">
                <a:solidFill>
                  <a:schemeClr val="accent1"/>
                </a:solidFill>
              </a:rPr>
              <a:t> </a:t>
            </a:r>
            <a:r>
              <a:rPr lang="en-US" sz="2000" dirty="0" err="1">
                <a:solidFill>
                  <a:schemeClr val="accent1"/>
                </a:solidFill>
              </a:rPr>
              <a:t>còn</a:t>
            </a:r>
            <a:r>
              <a:rPr lang="en-US" sz="2000" dirty="0">
                <a:solidFill>
                  <a:schemeClr val="accent1"/>
                </a:solidFill>
              </a:rPr>
              <a:t> </a:t>
            </a:r>
            <a:r>
              <a:rPr lang="en-US" sz="2000" dirty="0" err="1">
                <a:solidFill>
                  <a:schemeClr val="accent1"/>
                </a:solidFill>
              </a:rPr>
              <a:t>là</a:t>
            </a:r>
            <a:r>
              <a:rPr lang="en-US" sz="2000" dirty="0">
                <a:solidFill>
                  <a:schemeClr val="accent1"/>
                </a:solidFill>
              </a:rPr>
              <a:t> </a:t>
            </a:r>
            <a:r>
              <a:rPr lang="en-US" sz="2000" dirty="0" err="1">
                <a:solidFill>
                  <a:schemeClr val="accent1"/>
                </a:solidFill>
              </a:rPr>
              <a:t>tiêu</a:t>
            </a:r>
            <a:r>
              <a:rPr lang="en-US" sz="2000" dirty="0">
                <a:solidFill>
                  <a:schemeClr val="accent1"/>
                </a:solidFill>
              </a:rPr>
              <a:t> </a:t>
            </a:r>
            <a:r>
              <a:rPr lang="en-US" sz="2000" dirty="0" err="1">
                <a:solidFill>
                  <a:schemeClr val="accent1"/>
                </a:solidFill>
              </a:rPr>
              <a:t>chuẩn</a:t>
            </a:r>
            <a:r>
              <a:rPr lang="en-US" sz="2000" dirty="0">
                <a:solidFill>
                  <a:schemeClr val="accent1"/>
                </a:solidFill>
              </a:rPr>
              <a:t> </a:t>
            </a:r>
            <a:r>
              <a:rPr lang="en-US" sz="2000" dirty="0" err="1">
                <a:solidFill>
                  <a:schemeClr val="accent1"/>
                </a:solidFill>
              </a:rPr>
              <a:t>bắt</a:t>
            </a:r>
            <a:r>
              <a:rPr lang="en-US" sz="2000" dirty="0">
                <a:solidFill>
                  <a:schemeClr val="accent1"/>
                </a:solidFill>
              </a:rPr>
              <a:t> </a:t>
            </a:r>
            <a:r>
              <a:rPr lang="en-US" sz="2000" dirty="0" err="1">
                <a:solidFill>
                  <a:schemeClr val="accent1"/>
                </a:solidFill>
              </a:rPr>
              <a:t>buộc</a:t>
            </a:r>
            <a:r>
              <a:rPr lang="en-US" sz="2000" dirty="0">
                <a:solidFill>
                  <a:schemeClr val="accent1"/>
                </a:solidFill>
              </a:rPr>
              <a:t> </a:t>
            </a:r>
            <a:r>
              <a:rPr lang="en-US" sz="2000" dirty="0" err="1">
                <a:solidFill>
                  <a:schemeClr val="accent1"/>
                </a:solidFill>
              </a:rPr>
              <a:t>đối</a:t>
            </a:r>
            <a:r>
              <a:rPr lang="en-US" sz="2000" dirty="0">
                <a:solidFill>
                  <a:schemeClr val="accent1"/>
                </a:solidFill>
              </a:rPr>
              <a:t> </a:t>
            </a:r>
            <a:r>
              <a:rPr lang="en-US" sz="2000" dirty="0" err="1">
                <a:solidFill>
                  <a:schemeClr val="accent1"/>
                </a:solidFill>
              </a:rPr>
              <a:t>với</a:t>
            </a:r>
            <a:r>
              <a:rPr lang="en-US" sz="2000" dirty="0">
                <a:solidFill>
                  <a:schemeClr val="accent1"/>
                </a:solidFill>
              </a:rPr>
              <a:t> </a:t>
            </a:r>
            <a:r>
              <a:rPr lang="en-US" sz="2000" dirty="0" err="1">
                <a:solidFill>
                  <a:schemeClr val="accent1"/>
                </a:solidFill>
              </a:rPr>
              <a:t>doanh</a:t>
            </a:r>
            <a:r>
              <a:rPr lang="en-US" sz="2000" dirty="0">
                <a:solidFill>
                  <a:schemeClr val="accent1"/>
                </a:solidFill>
              </a:rPr>
              <a:t> </a:t>
            </a:r>
            <a:r>
              <a:rPr lang="en-US" sz="2000" dirty="0" err="1">
                <a:solidFill>
                  <a:schemeClr val="accent1"/>
                </a:solidFill>
              </a:rPr>
              <a:t>nghiệp</a:t>
            </a:r>
            <a:r>
              <a:rPr lang="en-US" sz="2000" dirty="0">
                <a:solidFill>
                  <a:schemeClr val="accent1"/>
                </a:solidFill>
              </a:rPr>
              <a:t> – </a:t>
            </a:r>
            <a:r>
              <a:rPr lang="en-US" sz="2000" dirty="0" err="1">
                <a:solidFill>
                  <a:schemeClr val="accent1"/>
                </a:solidFill>
              </a:rPr>
              <a:t>công</a:t>
            </a:r>
            <a:r>
              <a:rPr lang="en-US" sz="2000" dirty="0">
                <a:solidFill>
                  <a:schemeClr val="accent1"/>
                </a:solidFill>
              </a:rPr>
              <a:t> ty </a:t>
            </a:r>
            <a:r>
              <a:rPr lang="en-US" sz="2000" dirty="0" err="1">
                <a:solidFill>
                  <a:schemeClr val="accent1"/>
                </a:solidFill>
              </a:rPr>
              <a:t>trong</a:t>
            </a:r>
            <a:r>
              <a:rPr lang="en-US" sz="2000" dirty="0">
                <a:solidFill>
                  <a:schemeClr val="accent1"/>
                </a:solidFill>
              </a:rPr>
              <a:t> </a:t>
            </a:r>
            <a:r>
              <a:rPr lang="en-US" sz="2000" dirty="0" err="1">
                <a:solidFill>
                  <a:schemeClr val="accent1"/>
                </a:solidFill>
              </a:rPr>
              <a:t>thời</a:t>
            </a:r>
            <a:r>
              <a:rPr lang="en-US" sz="2000" dirty="0">
                <a:solidFill>
                  <a:schemeClr val="accent1"/>
                </a:solidFill>
              </a:rPr>
              <a:t> </a:t>
            </a:r>
            <a:r>
              <a:rPr lang="en-US" sz="2000" dirty="0" err="1">
                <a:solidFill>
                  <a:schemeClr val="accent1"/>
                </a:solidFill>
              </a:rPr>
              <a:t>điểm</a:t>
            </a:r>
            <a:r>
              <a:rPr lang="en-US" sz="2000" dirty="0">
                <a:solidFill>
                  <a:schemeClr val="accent1"/>
                </a:solidFill>
              </a:rPr>
              <a:t> </a:t>
            </a:r>
            <a:r>
              <a:rPr lang="en-US" sz="2000" dirty="0" err="1">
                <a:solidFill>
                  <a:schemeClr val="accent1"/>
                </a:solidFill>
              </a:rPr>
              <a:t>cạnh</a:t>
            </a:r>
            <a:r>
              <a:rPr lang="en-US" sz="2000" dirty="0">
                <a:solidFill>
                  <a:schemeClr val="accent1"/>
                </a:solidFill>
              </a:rPr>
              <a:t> </a:t>
            </a:r>
            <a:r>
              <a:rPr lang="en-US" sz="2000" dirty="0" err="1">
                <a:solidFill>
                  <a:schemeClr val="accent1"/>
                </a:solidFill>
              </a:rPr>
              <a:t>tranh</a:t>
            </a:r>
            <a:r>
              <a:rPr lang="en-US" sz="2000" dirty="0">
                <a:solidFill>
                  <a:schemeClr val="accent1"/>
                </a:solidFill>
              </a:rPr>
              <a:t> </a:t>
            </a:r>
            <a:r>
              <a:rPr lang="en-US" sz="2000" dirty="0" err="1">
                <a:solidFill>
                  <a:schemeClr val="accent1"/>
                </a:solidFill>
              </a:rPr>
              <a:t>mang</a:t>
            </a:r>
            <a:r>
              <a:rPr lang="en-US" sz="2000" dirty="0">
                <a:solidFill>
                  <a:schemeClr val="accent1"/>
                </a:solidFill>
              </a:rPr>
              <a:t> </a:t>
            </a:r>
            <a:r>
              <a:rPr lang="en-US" sz="2000" dirty="0" err="1">
                <a:solidFill>
                  <a:schemeClr val="accent1"/>
                </a:solidFill>
              </a:rPr>
              <a:t>tính</a:t>
            </a:r>
            <a:r>
              <a:rPr lang="en-US" sz="2000" dirty="0">
                <a:solidFill>
                  <a:schemeClr val="accent1"/>
                </a:solidFill>
              </a:rPr>
              <a:t> </a:t>
            </a:r>
            <a:r>
              <a:rPr lang="en-US" sz="2000" dirty="0" err="1">
                <a:solidFill>
                  <a:schemeClr val="accent1"/>
                </a:solidFill>
              </a:rPr>
              <a:t>toàn</a:t>
            </a:r>
            <a:r>
              <a:rPr lang="en-US" sz="2000" dirty="0">
                <a:solidFill>
                  <a:schemeClr val="accent1"/>
                </a:solidFill>
              </a:rPr>
              <a:t> </a:t>
            </a:r>
            <a:r>
              <a:rPr lang="en-US" sz="2000" dirty="0" err="1">
                <a:solidFill>
                  <a:schemeClr val="accent1"/>
                </a:solidFill>
              </a:rPr>
              <a:t>cầu</a:t>
            </a:r>
            <a:r>
              <a:rPr lang="en-US" sz="2000" dirty="0">
                <a:solidFill>
                  <a:schemeClr val="accent1"/>
                </a:solidFill>
              </a:rPr>
              <a:t> </a:t>
            </a:r>
            <a:r>
              <a:rPr lang="en-US" sz="2000" dirty="0" err="1">
                <a:solidFill>
                  <a:schemeClr val="accent1"/>
                </a:solidFill>
              </a:rPr>
              <a:t>như</a:t>
            </a:r>
            <a:r>
              <a:rPr lang="en-US" sz="2000" dirty="0">
                <a:solidFill>
                  <a:schemeClr val="accent1"/>
                </a:solidFill>
              </a:rPr>
              <a:t> </a:t>
            </a:r>
            <a:r>
              <a:rPr lang="en-US" sz="2000" dirty="0" err="1">
                <a:solidFill>
                  <a:schemeClr val="accent1"/>
                </a:solidFill>
              </a:rPr>
              <a:t>hiện</a:t>
            </a:r>
            <a:r>
              <a:rPr lang="en-US" sz="2000" dirty="0">
                <a:solidFill>
                  <a:schemeClr val="accent1"/>
                </a:solidFill>
              </a:rPr>
              <a:t> </a:t>
            </a:r>
            <a:r>
              <a:rPr lang="en-US" sz="2000" dirty="0" smtClean="0">
                <a:solidFill>
                  <a:schemeClr val="accent1"/>
                </a:solidFill>
              </a:rPr>
              <a:t>nay.</a:t>
            </a:r>
          </a:p>
          <a:p>
            <a:pPr>
              <a:buFont typeface="Arial" panose="020B0604020202020204" pitchFamily="34" charset="0"/>
              <a:buChar char="•"/>
            </a:pPr>
            <a:r>
              <a:rPr lang="en-US" sz="2000" dirty="0" err="1" smtClean="0">
                <a:solidFill>
                  <a:schemeClr val="accent1"/>
                </a:solidFill>
              </a:rPr>
              <a:t>Một</a:t>
            </a:r>
            <a:r>
              <a:rPr lang="en-US" sz="2000" dirty="0" smtClean="0">
                <a:solidFill>
                  <a:schemeClr val="accent1"/>
                </a:solidFill>
              </a:rPr>
              <a:t> </a:t>
            </a:r>
            <a:r>
              <a:rPr lang="en-US" sz="2000" dirty="0" err="1" smtClean="0">
                <a:solidFill>
                  <a:schemeClr val="accent1"/>
                </a:solidFill>
              </a:rPr>
              <a:t>số</a:t>
            </a:r>
            <a:r>
              <a:rPr lang="en-US" sz="2000" dirty="0" smtClean="0">
                <a:solidFill>
                  <a:schemeClr val="accent1"/>
                </a:solidFill>
              </a:rPr>
              <a:t> </a:t>
            </a:r>
            <a:r>
              <a:rPr lang="en-US" sz="2000" dirty="0" err="1" smtClean="0">
                <a:solidFill>
                  <a:schemeClr val="accent1"/>
                </a:solidFill>
              </a:rPr>
              <a:t>người</a:t>
            </a:r>
            <a:r>
              <a:rPr lang="en-US" sz="2000" dirty="0" smtClean="0">
                <a:solidFill>
                  <a:schemeClr val="accent1"/>
                </a:solidFill>
              </a:rPr>
              <a:t> </a:t>
            </a:r>
            <a:r>
              <a:rPr lang="en-US" sz="2000" dirty="0" err="1" smtClean="0">
                <a:solidFill>
                  <a:schemeClr val="accent1"/>
                </a:solidFill>
              </a:rPr>
              <a:t>có</a:t>
            </a:r>
            <a:r>
              <a:rPr lang="en-US" sz="2000" dirty="0" smtClean="0">
                <a:solidFill>
                  <a:schemeClr val="accent1"/>
                </a:solidFill>
              </a:rPr>
              <a:t> </a:t>
            </a:r>
            <a:r>
              <a:rPr lang="en-US" sz="2000" dirty="0" err="1" smtClean="0">
                <a:solidFill>
                  <a:schemeClr val="accent1"/>
                </a:solidFill>
              </a:rPr>
              <a:t>sở</a:t>
            </a:r>
            <a:r>
              <a:rPr lang="en-US" sz="2000" dirty="0" smtClean="0">
                <a:solidFill>
                  <a:schemeClr val="accent1"/>
                </a:solidFill>
              </a:rPr>
              <a:t> </a:t>
            </a:r>
            <a:r>
              <a:rPr lang="en-US" sz="2000" dirty="0" err="1" smtClean="0">
                <a:solidFill>
                  <a:schemeClr val="accent1"/>
                </a:solidFill>
              </a:rPr>
              <a:t>thích</a:t>
            </a:r>
            <a:r>
              <a:rPr lang="en-US" sz="2000" dirty="0" smtClean="0">
                <a:solidFill>
                  <a:schemeClr val="accent1"/>
                </a:solidFill>
              </a:rPr>
              <a:t> </a:t>
            </a:r>
            <a:r>
              <a:rPr lang="en-US" sz="2000" dirty="0" err="1" smtClean="0">
                <a:solidFill>
                  <a:schemeClr val="accent1"/>
                </a:solidFill>
              </a:rPr>
              <a:t>nuôi</a:t>
            </a:r>
            <a:r>
              <a:rPr lang="en-US" sz="2000" dirty="0" smtClean="0">
                <a:solidFill>
                  <a:schemeClr val="accent1"/>
                </a:solidFill>
              </a:rPr>
              <a:t> </a:t>
            </a:r>
            <a:r>
              <a:rPr lang="en-US" sz="2000" dirty="0" err="1" smtClean="0">
                <a:solidFill>
                  <a:schemeClr val="accent1"/>
                </a:solidFill>
              </a:rPr>
              <a:t>thú</a:t>
            </a:r>
            <a:r>
              <a:rPr lang="en-US" sz="2000" dirty="0" smtClean="0">
                <a:solidFill>
                  <a:schemeClr val="accent1"/>
                </a:solidFill>
              </a:rPr>
              <a:t> </a:t>
            </a:r>
            <a:r>
              <a:rPr lang="en-US" sz="2000" dirty="0" err="1" smtClean="0">
                <a:solidFill>
                  <a:schemeClr val="accent1"/>
                </a:solidFill>
              </a:rPr>
              <a:t>cưng</a:t>
            </a:r>
            <a:r>
              <a:rPr lang="en-US" sz="2000" dirty="0" smtClean="0">
                <a:solidFill>
                  <a:schemeClr val="accent1"/>
                </a:solidFill>
              </a:rPr>
              <a:t> </a:t>
            </a:r>
            <a:r>
              <a:rPr lang="en-US" sz="2000" dirty="0" err="1" smtClean="0">
                <a:solidFill>
                  <a:schemeClr val="accent1"/>
                </a:solidFill>
              </a:rPr>
              <a:t>luôn</a:t>
            </a:r>
            <a:r>
              <a:rPr lang="en-US" sz="2000" dirty="0" smtClean="0">
                <a:solidFill>
                  <a:schemeClr val="accent1"/>
                </a:solidFill>
              </a:rPr>
              <a:t> </a:t>
            </a:r>
            <a:r>
              <a:rPr lang="en-US" sz="2000" dirty="0" err="1" smtClean="0">
                <a:solidFill>
                  <a:schemeClr val="accent1"/>
                </a:solidFill>
              </a:rPr>
              <a:t>cần</a:t>
            </a:r>
            <a:r>
              <a:rPr lang="en-US" sz="2000" dirty="0" smtClean="0">
                <a:solidFill>
                  <a:schemeClr val="accent1"/>
                </a:solidFill>
              </a:rPr>
              <a:t> </a:t>
            </a:r>
            <a:r>
              <a:rPr lang="en-US" sz="2000" dirty="0" err="1" smtClean="0">
                <a:solidFill>
                  <a:schemeClr val="accent1"/>
                </a:solidFill>
              </a:rPr>
              <a:t>những</a:t>
            </a:r>
            <a:r>
              <a:rPr lang="en-US" sz="2000" dirty="0" smtClean="0">
                <a:solidFill>
                  <a:schemeClr val="accent1"/>
                </a:solidFill>
              </a:rPr>
              <a:t> </a:t>
            </a:r>
            <a:r>
              <a:rPr lang="en-US" sz="2000" dirty="0" err="1" smtClean="0">
                <a:solidFill>
                  <a:schemeClr val="accent1"/>
                </a:solidFill>
              </a:rPr>
              <a:t>dịch</a:t>
            </a:r>
            <a:r>
              <a:rPr lang="en-US" sz="2000" dirty="0" smtClean="0">
                <a:solidFill>
                  <a:schemeClr val="accent1"/>
                </a:solidFill>
              </a:rPr>
              <a:t> </a:t>
            </a:r>
            <a:r>
              <a:rPr lang="en-US" sz="2000" dirty="0" err="1" smtClean="0">
                <a:solidFill>
                  <a:schemeClr val="accent1"/>
                </a:solidFill>
              </a:rPr>
              <a:t>vụ,trang</a:t>
            </a:r>
            <a:r>
              <a:rPr lang="en-US" sz="2000" dirty="0" smtClean="0">
                <a:solidFill>
                  <a:schemeClr val="accent1"/>
                </a:solidFill>
              </a:rPr>
              <a:t> </a:t>
            </a:r>
            <a:r>
              <a:rPr lang="en-US" sz="2000" dirty="0" err="1" smtClean="0">
                <a:solidFill>
                  <a:schemeClr val="accent1"/>
                </a:solidFill>
              </a:rPr>
              <a:t>thiết</a:t>
            </a:r>
            <a:r>
              <a:rPr lang="en-US" sz="2000" dirty="0" smtClean="0">
                <a:solidFill>
                  <a:schemeClr val="accent1"/>
                </a:solidFill>
              </a:rPr>
              <a:t> </a:t>
            </a:r>
            <a:r>
              <a:rPr lang="en-US" sz="2000" dirty="0" err="1" smtClean="0">
                <a:solidFill>
                  <a:schemeClr val="accent1"/>
                </a:solidFill>
              </a:rPr>
              <a:t>bị</a:t>
            </a:r>
            <a:r>
              <a:rPr lang="en-US" sz="2000" dirty="0" smtClean="0">
                <a:solidFill>
                  <a:schemeClr val="accent1"/>
                </a:solidFill>
              </a:rPr>
              <a:t> </a:t>
            </a:r>
            <a:r>
              <a:rPr lang="en-US" sz="2000" dirty="0" err="1" smtClean="0">
                <a:solidFill>
                  <a:schemeClr val="accent1"/>
                </a:solidFill>
              </a:rPr>
              <a:t>chăm</a:t>
            </a:r>
            <a:r>
              <a:rPr lang="en-US" sz="2000" dirty="0" smtClean="0">
                <a:solidFill>
                  <a:schemeClr val="accent1"/>
                </a:solidFill>
              </a:rPr>
              <a:t> </a:t>
            </a:r>
            <a:r>
              <a:rPr lang="en-US" sz="2000" dirty="0" err="1" smtClean="0">
                <a:solidFill>
                  <a:schemeClr val="accent1"/>
                </a:solidFill>
              </a:rPr>
              <a:t>sóc</a:t>
            </a:r>
            <a:r>
              <a:rPr lang="en-US" sz="2000" dirty="0" smtClean="0">
                <a:solidFill>
                  <a:schemeClr val="accent1"/>
                </a:solidFill>
              </a:rPr>
              <a:t> </a:t>
            </a:r>
            <a:r>
              <a:rPr lang="en-US" sz="2000" dirty="0" err="1" smtClean="0">
                <a:solidFill>
                  <a:schemeClr val="accent1"/>
                </a:solidFill>
              </a:rPr>
              <a:t>đặc</a:t>
            </a:r>
            <a:r>
              <a:rPr lang="en-US" sz="2000" dirty="0" smtClean="0">
                <a:solidFill>
                  <a:schemeClr val="accent1"/>
                </a:solidFill>
              </a:rPr>
              <a:t> </a:t>
            </a:r>
            <a:r>
              <a:rPr lang="en-US" sz="2000" dirty="0" err="1" smtClean="0">
                <a:solidFill>
                  <a:schemeClr val="accent1"/>
                </a:solidFill>
              </a:rPr>
              <a:t>biệt</a:t>
            </a:r>
            <a:r>
              <a:rPr lang="en-US" sz="2000" dirty="0" smtClean="0">
                <a:solidFill>
                  <a:schemeClr val="accent1"/>
                </a:solidFill>
              </a:rPr>
              <a:t> </a:t>
            </a:r>
            <a:r>
              <a:rPr lang="en-US" sz="2000" dirty="0" err="1" smtClean="0">
                <a:solidFill>
                  <a:schemeClr val="accent1"/>
                </a:solidFill>
              </a:rPr>
              <a:t>cho</a:t>
            </a:r>
            <a:r>
              <a:rPr lang="en-US" sz="2000" dirty="0" smtClean="0">
                <a:solidFill>
                  <a:schemeClr val="accent1"/>
                </a:solidFill>
              </a:rPr>
              <a:t> </a:t>
            </a:r>
            <a:r>
              <a:rPr lang="en-US" sz="2000" dirty="0" err="1" smtClean="0">
                <a:solidFill>
                  <a:schemeClr val="accent1"/>
                </a:solidFill>
              </a:rPr>
              <a:t>thú</a:t>
            </a:r>
            <a:r>
              <a:rPr lang="en-US" sz="2000" dirty="0" smtClean="0">
                <a:solidFill>
                  <a:schemeClr val="accent1"/>
                </a:solidFill>
              </a:rPr>
              <a:t> </a:t>
            </a:r>
            <a:r>
              <a:rPr lang="en-US" sz="2000" dirty="0" err="1" smtClean="0">
                <a:solidFill>
                  <a:schemeClr val="accent1"/>
                </a:solidFill>
              </a:rPr>
              <a:t>cưng</a:t>
            </a:r>
            <a:r>
              <a:rPr lang="en-US" sz="2000" dirty="0" smtClean="0">
                <a:solidFill>
                  <a:schemeClr val="accent1"/>
                </a:solidFill>
              </a:rPr>
              <a:t> </a:t>
            </a:r>
            <a:r>
              <a:rPr lang="en-US" sz="2000" dirty="0" err="1" smtClean="0">
                <a:solidFill>
                  <a:schemeClr val="accent1"/>
                </a:solidFill>
              </a:rPr>
              <a:t>của</a:t>
            </a:r>
            <a:r>
              <a:rPr lang="en-US" sz="2000" dirty="0" smtClean="0">
                <a:solidFill>
                  <a:schemeClr val="accent1"/>
                </a:solidFill>
              </a:rPr>
              <a:t> </a:t>
            </a:r>
            <a:r>
              <a:rPr lang="en-US" sz="2000" dirty="0" err="1" smtClean="0">
                <a:solidFill>
                  <a:schemeClr val="accent1"/>
                </a:solidFill>
              </a:rPr>
              <a:t>họ</a:t>
            </a:r>
            <a:r>
              <a:rPr lang="en-US" sz="2000" dirty="0" smtClean="0">
                <a:solidFill>
                  <a:schemeClr val="accent1"/>
                </a:solidFill>
              </a:rPr>
              <a:t>.</a:t>
            </a:r>
          </a:p>
          <a:p>
            <a:pPr>
              <a:buFont typeface="Arial" panose="020B0604020202020204" pitchFamily="34" charset="0"/>
              <a:buChar char="•"/>
            </a:pPr>
            <a:r>
              <a:rPr lang="en-US" sz="2000" dirty="0" err="1" smtClean="0">
                <a:solidFill>
                  <a:schemeClr val="accent1"/>
                </a:solidFill>
              </a:rPr>
              <a:t>Cần</a:t>
            </a:r>
            <a:r>
              <a:rPr lang="en-US" sz="2000" dirty="0" smtClean="0">
                <a:solidFill>
                  <a:schemeClr val="accent1"/>
                </a:solidFill>
              </a:rPr>
              <a:t> </a:t>
            </a:r>
            <a:r>
              <a:rPr lang="en-US" sz="2000" dirty="0" err="1" smtClean="0">
                <a:solidFill>
                  <a:schemeClr val="accent1"/>
                </a:solidFill>
              </a:rPr>
              <a:t>những</a:t>
            </a:r>
            <a:r>
              <a:rPr lang="en-US" sz="2000" dirty="0" smtClean="0">
                <a:solidFill>
                  <a:schemeClr val="accent1"/>
                </a:solidFill>
              </a:rPr>
              <a:t> </a:t>
            </a:r>
            <a:r>
              <a:rPr lang="en-US" sz="2000" dirty="0" err="1" smtClean="0">
                <a:solidFill>
                  <a:schemeClr val="accent1"/>
                </a:solidFill>
              </a:rPr>
              <a:t>bài</a:t>
            </a:r>
            <a:r>
              <a:rPr lang="en-US" sz="2000" dirty="0" smtClean="0">
                <a:solidFill>
                  <a:schemeClr val="accent1"/>
                </a:solidFill>
              </a:rPr>
              <a:t> </a:t>
            </a:r>
            <a:r>
              <a:rPr lang="en-US" sz="2000" dirty="0" err="1" smtClean="0">
                <a:solidFill>
                  <a:schemeClr val="accent1"/>
                </a:solidFill>
              </a:rPr>
              <a:t>viết</a:t>
            </a:r>
            <a:r>
              <a:rPr lang="en-US" sz="2000" dirty="0" smtClean="0">
                <a:solidFill>
                  <a:schemeClr val="accent1"/>
                </a:solidFill>
              </a:rPr>
              <a:t> </a:t>
            </a:r>
            <a:r>
              <a:rPr lang="en-US" sz="2000" dirty="0" err="1" smtClean="0">
                <a:solidFill>
                  <a:schemeClr val="accent1"/>
                </a:solidFill>
              </a:rPr>
              <a:t>về</a:t>
            </a:r>
            <a:r>
              <a:rPr lang="en-US" sz="2000" dirty="0" smtClean="0">
                <a:solidFill>
                  <a:schemeClr val="accent1"/>
                </a:solidFill>
              </a:rPr>
              <a:t> </a:t>
            </a:r>
            <a:r>
              <a:rPr lang="en-US" sz="2000" dirty="0" err="1" smtClean="0">
                <a:solidFill>
                  <a:schemeClr val="accent1"/>
                </a:solidFill>
              </a:rPr>
              <a:t>các</a:t>
            </a:r>
            <a:r>
              <a:rPr lang="en-US" sz="2000" dirty="0" smtClean="0">
                <a:solidFill>
                  <a:schemeClr val="accent1"/>
                </a:solidFill>
              </a:rPr>
              <a:t> </a:t>
            </a:r>
            <a:r>
              <a:rPr lang="en-US" sz="2000" dirty="0" err="1" smtClean="0">
                <a:solidFill>
                  <a:schemeClr val="accent1"/>
                </a:solidFill>
              </a:rPr>
              <a:t>giống</a:t>
            </a:r>
            <a:r>
              <a:rPr lang="en-US" sz="2000" dirty="0" smtClean="0">
                <a:solidFill>
                  <a:schemeClr val="accent1"/>
                </a:solidFill>
              </a:rPr>
              <a:t> </a:t>
            </a:r>
            <a:r>
              <a:rPr lang="en-US" sz="2000" dirty="0" err="1" smtClean="0">
                <a:solidFill>
                  <a:schemeClr val="accent1"/>
                </a:solidFill>
              </a:rPr>
              <a:t>thú</a:t>
            </a:r>
            <a:r>
              <a:rPr lang="en-US" sz="2000" dirty="0" smtClean="0">
                <a:solidFill>
                  <a:schemeClr val="accent1"/>
                </a:solidFill>
              </a:rPr>
              <a:t> </a:t>
            </a:r>
            <a:r>
              <a:rPr lang="en-US" sz="2000" dirty="0" err="1" smtClean="0">
                <a:solidFill>
                  <a:schemeClr val="accent1"/>
                </a:solidFill>
              </a:rPr>
              <a:t>cưng</a:t>
            </a:r>
            <a:r>
              <a:rPr lang="en-US" sz="2000" dirty="0" smtClean="0">
                <a:solidFill>
                  <a:schemeClr val="accent1"/>
                </a:solidFill>
              </a:rPr>
              <a:t> </a:t>
            </a:r>
            <a:r>
              <a:rPr lang="en-US" sz="2000" dirty="0" err="1" smtClean="0">
                <a:solidFill>
                  <a:schemeClr val="accent1"/>
                </a:solidFill>
              </a:rPr>
              <a:t>và</a:t>
            </a:r>
            <a:r>
              <a:rPr lang="en-US" sz="2000" dirty="0" smtClean="0">
                <a:solidFill>
                  <a:schemeClr val="accent1"/>
                </a:solidFill>
              </a:rPr>
              <a:t> </a:t>
            </a:r>
            <a:r>
              <a:rPr lang="en-US" sz="2000" dirty="0" err="1" smtClean="0">
                <a:solidFill>
                  <a:schemeClr val="accent1"/>
                </a:solidFill>
              </a:rPr>
              <a:t>cách</a:t>
            </a:r>
            <a:r>
              <a:rPr lang="en-US" sz="2000" dirty="0" smtClean="0">
                <a:solidFill>
                  <a:schemeClr val="accent1"/>
                </a:solidFill>
              </a:rPr>
              <a:t> </a:t>
            </a:r>
            <a:r>
              <a:rPr lang="en-US" sz="2000" dirty="0" err="1" smtClean="0">
                <a:solidFill>
                  <a:schemeClr val="accent1"/>
                </a:solidFill>
              </a:rPr>
              <a:t>chăm</a:t>
            </a:r>
            <a:r>
              <a:rPr lang="en-US" sz="2000" dirty="0" smtClean="0">
                <a:solidFill>
                  <a:schemeClr val="accent1"/>
                </a:solidFill>
              </a:rPr>
              <a:t> </a:t>
            </a:r>
            <a:r>
              <a:rPr lang="en-US" sz="2000" dirty="0" err="1" smtClean="0">
                <a:solidFill>
                  <a:schemeClr val="accent1"/>
                </a:solidFill>
              </a:rPr>
              <a:t>sóc</a:t>
            </a:r>
            <a:r>
              <a:rPr lang="en-US" sz="2000" dirty="0" smtClean="0">
                <a:solidFill>
                  <a:schemeClr val="accent1"/>
                </a:solidFill>
              </a:rPr>
              <a:t>.</a:t>
            </a:r>
            <a:endParaRPr lang="en-US" sz="2000" dirty="0">
              <a:solidFill>
                <a:schemeClr val="accent1"/>
              </a:solidFill>
            </a:endParaRPr>
          </a:p>
        </p:txBody>
      </p:sp>
    </p:spTree>
    <p:extLst>
      <p:ext uri="{BB962C8B-B14F-4D97-AF65-F5344CB8AC3E}">
        <p14:creationId xmlns:p14="http://schemas.microsoft.com/office/powerpoint/2010/main" val="11885471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926041" y="438151"/>
            <a:ext cx="8494183" cy="47624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2400" b="1" dirty="0" err="1" smtClean="0">
                <a:solidFill>
                  <a:schemeClr val="accent1"/>
                </a:solidFill>
              </a:rPr>
              <a:t>Tổng</a:t>
            </a:r>
            <a:r>
              <a:rPr lang="en-US" sz="2400" b="1" dirty="0" smtClean="0">
                <a:solidFill>
                  <a:schemeClr val="accent1"/>
                </a:solidFill>
              </a:rPr>
              <a:t> </a:t>
            </a:r>
            <a:r>
              <a:rPr lang="en-US" sz="2400" b="1" dirty="0" err="1" smtClean="0">
                <a:solidFill>
                  <a:schemeClr val="accent1"/>
                </a:solidFill>
              </a:rPr>
              <a:t>quan</a:t>
            </a:r>
            <a:r>
              <a:rPr lang="en-US" sz="2400" b="1" dirty="0" smtClean="0">
                <a:solidFill>
                  <a:schemeClr val="accent1"/>
                </a:solidFill>
              </a:rPr>
              <a:t> </a:t>
            </a:r>
            <a:r>
              <a:rPr lang="en-US" sz="2400" b="1" dirty="0" err="1" smtClean="0">
                <a:solidFill>
                  <a:schemeClr val="accent1"/>
                </a:solidFill>
              </a:rPr>
              <a:t>về</a:t>
            </a:r>
            <a:r>
              <a:rPr lang="en-US" sz="2400" b="1" dirty="0" smtClean="0">
                <a:solidFill>
                  <a:schemeClr val="accent1"/>
                </a:solidFill>
              </a:rPr>
              <a:t> </a:t>
            </a:r>
            <a:r>
              <a:rPr lang="en-US" sz="2400" b="1" dirty="0" err="1" smtClean="0">
                <a:solidFill>
                  <a:schemeClr val="accent1"/>
                </a:solidFill>
              </a:rPr>
              <a:t>đề</a:t>
            </a:r>
            <a:r>
              <a:rPr lang="en-US" sz="2400" b="1" dirty="0" smtClean="0">
                <a:solidFill>
                  <a:schemeClr val="accent1"/>
                </a:solidFill>
              </a:rPr>
              <a:t> </a:t>
            </a:r>
            <a:r>
              <a:rPr lang="en-US" sz="2400" b="1" dirty="0" err="1" smtClean="0">
                <a:solidFill>
                  <a:schemeClr val="accent1"/>
                </a:solidFill>
              </a:rPr>
              <a:t>tài</a:t>
            </a:r>
            <a:endParaRPr lang="en-US" sz="2400" dirty="0">
              <a:solidFill>
                <a:schemeClr val="accent1"/>
              </a:solidFill>
            </a:endParaRPr>
          </a:p>
        </p:txBody>
      </p:sp>
      <p:sp>
        <p:nvSpPr>
          <p:cNvPr id="5" name="Subtitle 2"/>
          <p:cNvSpPr txBox="1">
            <a:spLocks/>
          </p:cNvSpPr>
          <p:nvPr/>
        </p:nvSpPr>
        <p:spPr>
          <a:xfrm>
            <a:off x="638175" y="1095375"/>
            <a:ext cx="4219575" cy="42862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2400" b="1" dirty="0" err="1" smtClean="0">
                <a:solidFill>
                  <a:schemeClr val="accent1"/>
                </a:solidFill>
              </a:rPr>
              <a:t>Mục</a:t>
            </a:r>
            <a:r>
              <a:rPr lang="en-US" sz="2400" b="1" dirty="0" smtClean="0">
                <a:solidFill>
                  <a:schemeClr val="accent1"/>
                </a:solidFill>
              </a:rPr>
              <a:t> </a:t>
            </a:r>
            <a:r>
              <a:rPr lang="en-US" sz="2400" b="1" dirty="0" err="1" smtClean="0">
                <a:solidFill>
                  <a:schemeClr val="accent1"/>
                </a:solidFill>
              </a:rPr>
              <a:t>tiêu</a:t>
            </a:r>
            <a:r>
              <a:rPr lang="en-US" sz="2400" b="1" dirty="0" smtClean="0">
                <a:solidFill>
                  <a:schemeClr val="accent1"/>
                </a:solidFill>
              </a:rPr>
              <a:t> </a:t>
            </a:r>
            <a:r>
              <a:rPr lang="en-US" sz="2400" b="1" dirty="0" err="1" smtClean="0">
                <a:solidFill>
                  <a:schemeClr val="accent1"/>
                </a:solidFill>
              </a:rPr>
              <a:t>đề</a:t>
            </a:r>
            <a:r>
              <a:rPr lang="en-US" sz="2400" b="1" dirty="0" smtClean="0">
                <a:solidFill>
                  <a:schemeClr val="accent1"/>
                </a:solidFill>
              </a:rPr>
              <a:t> </a:t>
            </a:r>
            <a:r>
              <a:rPr lang="en-US" sz="2400" b="1" dirty="0" err="1" smtClean="0">
                <a:solidFill>
                  <a:schemeClr val="accent1"/>
                </a:solidFill>
              </a:rPr>
              <a:t>tài</a:t>
            </a:r>
            <a:endParaRPr lang="en-US" sz="2400" dirty="0">
              <a:solidFill>
                <a:schemeClr val="accent1"/>
              </a:solidFill>
            </a:endParaRPr>
          </a:p>
        </p:txBody>
      </p:sp>
      <p:sp>
        <p:nvSpPr>
          <p:cNvPr id="6" name="Subtitle 2"/>
          <p:cNvSpPr txBox="1">
            <a:spLocks/>
          </p:cNvSpPr>
          <p:nvPr/>
        </p:nvSpPr>
        <p:spPr>
          <a:xfrm>
            <a:off x="552450" y="1971674"/>
            <a:ext cx="9286875" cy="368617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2000" dirty="0" err="1" smtClean="0">
                <a:solidFill>
                  <a:schemeClr val="accent1"/>
                </a:solidFill>
              </a:rPr>
              <a:t>Cung</a:t>
            </a:r>
            <a:r>
              <a:rPr lang="en-US" sz="2000" dirty="0" smtClean="0">
                <a:solidFill>
                  <a:schemeClr val="accent1"/>
                </a:solidFill>
              </a:rPr>
              <a:t> </a:t>
            </a:r>
            <a:r>
              <a:rPr lang="en-US" sz="2000" dirty="0" err="1" smtClean="0">
                <a:solidFill>
                  <a:schemeClr val="accent1"/>
                </a:solidFill>
              </a:rPr>
              <a:t>cấp</a:t>
            </a:r>
            <a:r>
              <a:rPr lang="en-US" sz="2000" dirty="0" smtClean="0">
                <a:solidFill>
                  <a:schemeClr val="accent1"/>
                </a:solidFill>
              </a:rPr>
              <a:t> </a:t>
            </a:r>
            <a:r>
              <a:rPr lang="en-US" sz="2000" dirty="0" err="1" smtClean="0">
                <a:solidFill>
                  <a:schemeClr val="accent1"/>
                </a:solidFill>
              </a:rPr>
              <a:t>các</a:t>
            </a:r>
            <a:r>
              <a:rPr lang="en-US" sz="2000" dirty="0" smtClean="0">
                <a:solidFill>
                  <a:schemeClr val="accent1"/>
                </a:solidFill>
              </a:rPr>
              <a:t> </a:t>
            </a:r>
            <a:r>
              <a:rPr lang="en-US" sz="2000" dirty="0" err="1" smtClean="0">
                <a:solidFill>
                  <a:schemeClr val="accent1"/>
                </a:solidFill>
              </a:rPr>
              <a:t>danh</a:t>
            </a:r>
            <a:r>
              <a:rPr lang="en-US" sz="2000" dirty="0" smtClean="0">
                <a:solidFill>
                  <a:schemeClr val="accent1"/>
                </a:solidFill>
              </a:rPr>
              <a:t> </a:t>
            </a:r>
            <a:r>
              <a:rPr lang="en-US" sz="2000" dirty="0" err="1" smtClean="0">
                <a:solidFill>
                  <a:schemeClr val="accent1"/>
                </a:solidFill>
              </a:rPr>
              <a:t>mục</a:t>
            </a:r>
            <a:r>
              <a:rPr lang="en-US" sz="2000" dirty="0" smtClean="0">
                <a:solidFill>
                  <a:schemeClr val="accent1"/>
                </a:solidFill>
              </a:rPr>
              <a:t> </a:t>
            </a:r>
            <a:r>
              <a:rPr lang="en-US" sz="2000" dirty="0" err="1" smtClean="0">
                <a:solidFill>
                  <a:schemeClr val="accent1"/>
                </a:solidFill>
              </a:rPr>
              <a:t>và</a:t>
            </a:r>
            <a:r>
              <a:rPr lang="en-US" sz="2000" dirty="0" smtClean="0">
                <a:solidFill>
                  <a:schemeClr val="accent1"/>
                </a:solidFill>
              </a:rPr>
              <a:t> </a:t>
            </a:r>
            <a:r>
              <a:rPr lang="en-US" sz="2000" dirty="0" err="1" smtClean="0">
                <a:solidFill>
                  <a:schemeClr val="accent1"/>
                </a:solidFill>
              </a:rPr>
              <a:t>sản</a:t>
            </a:r>
            <a:r>
              <a:rPr lang="en-US" sz="2000" dirty="0" smtClean="0">
                <a:solidFill>
                  <a:schemeClr val="accent1"/>
                </a:solidFill>
              </a:rPr>
              <a:t> </a:t>
            </a:r>
            <a:r>
              <a:rPr lang="en-US" sz="2000" dirty="0" err="1" smtClean="0">
                <a:solidFill>
                  <a:schemeClr val="accent1"/>
                </a:solidFill>
              </a:rPr>
              <a:t>phẩm</a:t>
            </a:r>
            <a:r>
              <a:rPr lang="en-US" sz="2000" dirty="0" smtClean="0">
                <a:solidFill>
                  <a:schemeClr val="accent1"/>
                </a:solidFill>
              </a:rPr>
              <a:t> </a:t>
            </a:r>
            <a:r>
              <a:rPr lang="en-US" sz="2000" dirty="0" err="1" smtClean="0">
                <a:solidFill>
                  <a:schemeClr val="accent1"/>
                </a:solidFill>
              </a:rPr>
              <a:t>tương</a:t>
            </a:r>
            <a:r>
              <a:rPr lang="en-US" sz="2000" dirty="0" smtClean="0">
                <a:solidFill>
                  <a:schemeClr val="accent1"/>
                </a:solidFill>
              </a:rPr>
              <a:t> </a:t>
            </a:r>
            <a:r>
              <a:rPr lang="en-US" sz="2000" dirty="0" err="1" smtClean="0">
                <a:solidFill>
                  <a:schemeClr val="accent1"/>
                </a:solidFill>
              </a:rPr>
              <a:t>ứng</a:t>
            </a:r>
            <a:r>
              <a:rPr lang="en-US" sz="2000" dirty="0" smtClean="0">
                <a:solidFill>
                  <a:schemeClr val="accent1"/>
                </a:solidFill>
              </a:rPr>
              <a:t> </a:t>
            </a:r>
            <a:r>
              <a:rPr lang="en-US" sz="2000" dirty="0" err="1" smtClean="0">
                <a:solidFill>
                  <a:schemeClr val="accent1"/>
                </a:solidFill>
              </a:rPr>
              <a:t>cho</a:t>
            </a:r>
            <a:r>
              <a:rPr lang="en-US" sz="2000" dirty="0" smtClean="0">
                <a:solidFill>
                  <a:schemeClr val="accent1"/>
                </a:solidFill>
              </a:rPr>
              <a:t> </a:t>
            </a:r>
            <a:r>
              <a:rPr lang="en-US" sz="2000" dirty="0" err="1" smtClean="0">
                <a:solidFill>
                  <a:schemeClr val="accent1"/>
                </a:solidFill>
              </a:rPr>
              <a:t>khách</a:t>
            </a:r>
            <a:r>
              <a:rPr lang="en-US" sz="2000" dirty="0" smtClean="0">
                <a:solidFill>
                  <a:schemeClr val="accent1"/>
                </a:solidFill>
              </a:rPr>
              <a:t> </a:t>
            </a:r>
            <a:r>
              <a:rPr lang="en-US" sz="2000" dirty="0" err="1" smtClean="0">
                <a:solidFill>
                  <a:schemeClr val="accent1"/>
                </a:solidFill>
              </a:rPr>
              <a:t>hàng</a:t>
            </a:r>
            <a:r>
              <a:rPr lang="en-US" sz="2000" dirty="0" smtClean="0">
                <a:solidFill>
                  <a:schemeClr val="accent1"/>
                </a:solidFill>
              </a:rPr>
              <a:t> </a:t>
            </a:r>
            <a:r>
              <a:rPr lang="en-US" sz="2000" dirty="0" err="1" smtClean="0">
                <a:solidFill>
                  <a:schemeClr val="accent1"/>
                </a:solidFill>
              </a:rPr>
              <a:t>lựa</a:t>
            </a:r>
            <a:r>
              <a:rPr lang="en-US" sz="2000" dirty="0" smtClean="0">
                <a:solidFill>
                  <a:schemeClr val="accent1"/>
                </a:solidFill>
              </a:rPr>
              <a:t> </a:t>
            </a:r>
            <a:r>
              <a:rPr lang="en-US" sz="2000" dirty="0" err="1" smtClean="0">
                <a:solidFill>
                  <a:schemeClr val="accent1"/>
                </a:solidFill>
              </a:rPr>
              <a:t>chọn</a:t>
            </a:r>
            <a:endParaRPr lang="en-US" sz="2000" dirty="0" smtClean="0">
              <a:solidFill>
                <a:schemeClr val="accent1"/>
              </a:solidFill>
            </a:endParaRPr>
          </a:p>
          <a:p>
            <a:pPr>
              <a:buFont typeface="Arial" panose="020B0604020202020204" pitchFamily="34" charset="0"/>
              <a:buChar char="•"/>
            </a:pPr>
            <a:r>
              <a:rPr lang="en-US" sz="2000" dirty="0" err="1">
                <a:solidFill>
                  <a:schemeClr val="accent1"/>
                </a:solidFill>
              </a:rPr>
              <a:t>Cung</a:t>
            </a:r>
            <a:r>
              <a:rPr lang="en-US" sz="2000" dirty="0">
                <a:solidFill>
                  <a:schemeClr val="accent1"/>
                </a:solidFill>
              </a:rPr>
              <a:t> </a:t>
            </a:r>
            <a:r>
              <a:rPr lang="en-US" sz="2000" dirty="0" err="1">
                <a:solidFill>
                  <a:schemeClr val="accent1"/>
                </a:solidFill>
              </a:rPr>
              <a:t>cấp</a:t>
            </a:r>
            <a:r>
              <a:rPr lang="en-US" sz="2000" dirty="0">
                <a:solidFill>
                  <a:schemeClr val="accent1"/>
                </a:solidFill>
              </a:rPr>
              <a:t> </a:t>
            </a:r>
            <a:r>
              <a:rPr lang="en-US" sz="2000" dirty="0" err="1">
                <a:solidFill>
                  <a:schemeClr val="accent1"/>
                </a:solidFill>
              </a:rPr>
              <a:t>những</a:t>
            </a:r>
            <a:r>
              <a:rPr lang="en-US" sz="2000" dirty="0">
                <a:solidFill>
                  <a:schemeClr val="accent1"/>
                </a:solidFill>
              </a:rPr>
              <a:t> </a:t>
            </a:r>
            <a:r>
              <a:rPr lang="en-US" sz="2000" dirty="0" err="1">
                <a:solidFill>
                  <a:schemeClr val="accent1"/>
                </a:solidFill>
              </a:rPr>
              <a:t>bài</a:t>
            </a:r>
            <a:r>
              <a:rPr lang="en-US" sz="2000" dirty="0">
                <a:solidFill>
                  <a:schemeClr val="accent1"/>
                </a:solidFill>
              </a:rPr>
              <a:t> </a:t>
            </a:r>
            <a:r>
              <a:rPr lang="en-US" sz="2000" dirty="0" err="1">
                <a:solidFill>
                  <a:schemeClr val="accent1"/>
                </a:solidFill>
              </a:rPr>
              <a:t>viết</a:t>
            </a:r>
            <a:r>
              <a:rPr lang="en-US" sz="2000" dirty="0">
                <a:solidFill>
                  <a:schemeClr val="accent1"/>
                </a:solidFill>
              </a:rPr>
              <a:t> hay </a:t>
            </a:r>
            <a:r>
              <a:rPr lang="en-US" sz="2000" dirty="0" err="1">
                <a:solidFill>
                  <a:schemeClr val="accent1"/>
                </a:solidFill>
              </a:rPr>
              <a:t>về</a:t>
            </a:r>
            <a:r>
              <a:rPr lang="en-US" sz="2000" dirty="0">
                <a:solidFill>
                  <a:schemeClr val="accent1"/>
                </a:solidFill>
              </a:rPr>
              <a:t> </a:t>
            </a:r>
            <a:r>
              <a:rPr lang="en-US" sz="2000" dirty="0" err="1">
                <a:solidFill>
                  <a:schemeClr val="accent1"/>
                </a:solidFill>
              </a:rPr>
              <a:t>thú</a:t>
            </a:r>
            <a:r>
              <a:rPr lang="en-US" sz="2000" dirty="0">
                <a:solidFill>
                  <a:schemeClr val="accent1"/>
                </a:solidFill>
              </a:rPr>
              <a:t> </a:t>
            </a:r>
            <a:r>
              <a:rPr lang="en-US" sz="2000" dirty="0" err="1" smtClean="0">
                <a:solidFill>
                  <a:schemeClr val="accent1"/>
                </a:solidFill>
              </a:rPr>
              <a:t>cưng</a:t>
            </a:r>
            <a:endParaRPr lang="en-US" sz="2000" dirty="0" smtClean="0">
              <a:solidFill>
                <a:schemeClr val="accent1"/>
              </a:solidFill>
            </a:endParaRPr>
          </a:p>
          <a:p>
            <a:pPr>
              <a:buFont typeface="Arial" panose="020B0604020202020204" pitchFamily="34" charset="0"/>
              <a:buChar char="•"/>
            </a:pPr>
            <a:r>
              <a:rPr lang="en-US" sz="2000" dirty="0" err="1" smtClean="0">
                <a:solidFill>
                  <a:schemeClr val="accent1"/>
                </a:solidFill>
              </a:rPr>
              <a:t>Về</a:t>
            </a:r>
            <a:r>
              <a:rPr lang="en-US" sz="2000" dirty="0" smtClean="0">
                <a:solidFill>
                  <a:schemeClr val="accent1"/>
                </a:solidFill>
              </a:rPr>
              <a:t> </a:t>
            </a:r>
            <a:r>
              <a:rPr lang="en-US" sz="2000" dirty="0" err="1" smtClean="0">
                <a:solidFill>
                  <a:schemeClr val="accent1"/>
                </a:solidFill>
              </a:rPr>
              <a:t>lập</a:t>
            </a:r>
            <a:r>
              <a:rPr lang="en-US" sz="2000" dirty="0" smtClean="0">
                <a:solidFill>
                  <a:schemeClr val="accent1"/>
                </a:solidFill>
              </a:rPr>
              <a:t> </a:t>
            </a:r>
            <a:r>
              <a:rPr lang="en-US" sz="2000" dirty="0" err="1" smtClean="0">
                <a:solidFill>
                  <a:schemeClr val="accent1"/>
                </a:solidFill>
              </a:rPr>
              <a:t>trinh:nắm</a:t>
            </a:r>
            <a:r>
              <a:rPr lang="en-US" sz="2000" dirty="0" smtClean="0">
                <a:solidFill>
                  <a:schemeClr val="accent1"/>
                </a:solidFill>
              </a:rPr>
              <a:t> </a:t>
            </a:r>
            <a:r>
              <a:rPr lang="en-US" sz="2000" dirty="0" err="1" smtClean="0">
                <a:solidFill>
                  <a:schemeClr val="accent1"/>
                </a:solidFill>
              </a:rPr>
              <a:t>được</a:t>
            </a:r>
            <a:r>
              <a:rPr lang="en-US" sz="2000" dirty="0" smtClean="0">
                <a:solidFill>
                  <a:schemeClr val="accent1"/>
                </a:solidFill>
              </a:rPr>
              <a:t> </a:t>
            </a:r>
            <a:r>
              <a:rPr lang="en-US" sz="2000" dirty="0" err="1" smtClean="0">
                <a:solidFill>
                  <a:schemeClr val="accent1"/>
                </a:solidFill>
              </a:rPr>
              <a:t>kiến</a:t>
            </a:r>
            <a:r>
              <a:rPr lang="en-US" sz="2000" dirty="0" smtClean="0">
                <a:solidFill>
                  <a:schemeClr val="accent1"/>
                </a:solidFill>
              </a:rPr>
              <a:t> </a:t>
            </a:r>
            <a:r>
              <a:rPr lang="en-US" sz="2000" dirty="0" err="1" smtClean="0">
                <a:solidFill>
                  <a:schemeClr val="accent1"/>
                </a:solidFill>
              </a:rPr>
              <a:t>thức</a:t>
            </a:r>
            <a:r>
              <a:rPr lang="en-US" sz="2000" dirty="0" smtClean="0">
                <a:solidFill>
                  <a:schemeClr val="accent1"/>
                </a:solidFill>
              </a:rPr>
              <a:t> </a:t>
            </a:r>
            <a:r>
              <a:rPr lang="en-US" sz="2000" dirty="0" err="1" smtClean="0">
                <a:solidFill>
                  <a:schemeClr val="accent1"/>
                </a:solidFill>
              </a:rPr>
              <a:t>về</a:t>
            </a:r>
            <a:r>
              <a:rPr lang="en-US" sz="2000" dirty="0" smtClean="0">
                <a:solidFill>
                  <a:schemeClr val="accent1"/>
                </a:solidFill>
              </a:rPr>
              <a:t> </a:t>
            </a:r>
            <a:r>
              <a:rPr lang="en-US" sz="2000" dirty="0" err="1" smtClean="0">
                <a:solidFill>
                  <a:schemeClr val="accent1"/>
                </a:solidFill>
              </a:rPr>
              <a:t>php</a:t>
            </a:r>
            <a:r>
              <a:rPr lang="en-US" sz="2000" dirty="0" smtClean="0">
                <a:solidFill>
                  <a:schemeClr val="accent1"/>
                </a:solidFill>
              </a:rPr>
              <a:t> </a:t>
            </a:r>
            <a:r>
              <a:rPr lang="en-US" sz="2000" dirty="0" err="1" smtClean="0">
                <a:solidFill>
                  <a:schemeClr val="accent1"/>
                </a:solidFill>
              </a:rPr>
              <a:t>và</a:t>
            </a:r>
            <a:r>
              <a:rPr lang="en-US" sz="2000" dirty="0" smtClean="0">
                <a:solidFill>
                  <a:schemeClr val="accent1"/>
                </a:solidFill>
              </a:rPr>
              <a:t> framework </a:t>
            </a:r>
            <a:r>
              <a:rPr lang="en-US" sz="2000" dirty="0" err="1" smtClean="0">
                <a:solidFill>
                  <a:schemeClr val="accent1"/>
                </a:solidFill>
              </a:rPr>
              <a:t>laravel</a:t>
            </a:r>
            <a:endParaRPr lang="en-US" sz="2000" dirty="0" smtClean="0">
              <a:solidFill>
                <a:schemeClr val="accent1"/>
              </a:solidFill>
            </a:endParaRPr>
          </a:p>
          <a:p>
            <a:pPr>
              <a:buFont typeface="Arial" panose="020B0604020202020204" pitchFamily="34" charset="0"/>
              <a:buChar char="•"/>
            </a:pPr>
            <a:r>
              <a:rPr lang="en-US" sz="2000" dirty="0" err="1" smtClean="0">
                <a:solidFill>
                  <a:schemeClr val="accent1"/>
                </a:solidFill>
              </a:rPr>
              <a:t>Có</a:t>
            </a:r>
            <a:r>
              <a:rPr lang="en-US" sz="2000" dirty="0" smtClean="0">
                <a:solidFill>
                  <a:schemeClr val="accent1"/>
                </a:solidFill>
              </a:rPr>
              <a:t> </a:t>
            </a:r>
            <a:r>
              <a:rPr lang="en-US" sz="2000" dirty="0" err="1" smtClean="0">
                <a:solidFill>
                  <a:schemeClr val="accent1"/>
                </a:solidFill>
              </a:rPr>
              <a:t>nền</a:t>
            </a:r>
            <a:r>
              <a:rPr lang="en-US" sz="2000" dirty="0" smtClean="0">
                <a:solidFill>
                  <a:schemeClr val="accent1"/>
                </a:solidFill>
              </a:rPr>
              <a:t> </a:t>
            </a:r>
            <a:r>
              <a:rPr lang="en-US" sz="2000" dirty="0" err="1" smtClean="0">
                <a:solidFill>
                  <a:schemeClr val="accent1"/>
                </a:solidFill>
              </a:rPr>
              <a:t>tảng</a:t>
            </a:r>
            <a:r>
              <a:rPr lang="en-US" sz="2000" dirty="0" smtClean="0">
                <a:solidFill>
                  <a:schemeClr val="accent1"/>
                </a:solidFill>
              </a:rPr>
              <a:t> </a:t>
            </a:r>
            <a:r>
              <a:rPr lang="en-US" sz="2000" dirty="0" err="1" smtClean="0">
                <a:solidFill>
                  <a:schemeClr val="accent1"/>
                </a:solidFill>
              </a:rPr>
              <a:t>để</a:t>
            </a:r>
            <a:r>
              <a:rPr lang="en-US" sz="2000" dirty="0" smtClean="0">
                <a:solidFill>
                  <a:schemeClr val="accent1"/>
                </a:solidFill>
              </a:rPr>
              <a:t> </a:t>
            </a:r>
            <a:r>
              <a:rPr lang="en-US" sz="2000" dirty="0" err="1" smtClean="0">
                <a:solidFill>
                  <a:schemeClr val="accent1"/>
                </a:solidFill>
              </a:rPr>
              <a:t>nâng</a:t>
            </a:r>
            <a:r>
              <a:rPr lang="en-US" sz="2000" dirty="0" smtClean="0">
                <a:solidFill>
                  <a:schemeClr val="accent1"/>
                </a:solidFill>
              </a:rPr>
              <a:t> </a:t>
            </a:r>
            <a:r>
              <a:rPr lang="en-US" sz="2000" dirty="0" err="1" smtClean="0">
                <a:solidFill>
                  <a:schemeClr val="accent1"/>
                </a:solidFill>
              </a:rPr>
              <a:t>cấp</a:t>
            </a:r>
            <a:r>
              <a:rPr lang="en-US" sz="2000" dirty="0" smtClean="0">
                <a:solidFill>
                  <a:schemeClr val="accent1"/>
                </a:solidFill>
              </a:rPr>
              <a:t> website</a:t>
            </a:r>
          </a:p>
          <a:p>
            <a:pPr>
              <a:buFont typeface="Arial" panose="020B0604020202020204" pitchFamily="34" charset="0"/>
              <a:buChar char="•"/>
            </a:pPr>
            <a:endParaRPr lang="en-US" sz="2000" dirty="0">
              <a:solidFill>
                <a:schemeClr val="accent1"/>
              </a:solidFill>
            </a:endParaRPr>
          </a:p>
        </p:txBody>
      </p:sp>
    </p:spTree>
    <p:extLst>
      <p:ext uri="{BB962C8B-B14F-4D97-AF65-F5344CB8AC3E}">
        <p14:creationId xmlns:p14="http://schemas.microsoft.com/office/powerpoint/2010/main" val="29508505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926041" y="438151"/>
            <a:ext cx="8494183" cy="47624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2400" b="1" dirty="0" err="1" smtClean="0">
                <a:solidFill>
                  <a:schemeClr val="accent1"/>
                </a:solidFill>
              </a:rPr>
              <a:t>Cơ</a:t>
            </a:r>
            <a:r>
              <a:rPr lang="en-US" sz="2400" b="1" dirty="0" smtClean="0">
                <a:solidFill>
                  <a:schemeClr val="accent1"/>
                </a:solidFill>
              </a:rPr>
              <a:t> </a:t>
            </a:r>
            <a:r>
              <a:rPr lang="en-US" sz="2400" b="1" dirty="0" err="1" smtClean="0">
                <a:solidFill>
                  <a:schemeClr val="accent1"/>
                </a:solidFill>
              </a:rPr>
              <a:t>sở</a:t>
            </a:r>
            <a:r>
              <a:rPr lang="en-US" sz="2400" b="1" dirty="0" smtClean="0">
                <a:solidFill>
                  <a:schemeClr val="accent1"/>
                </a:solidFill>
              </a:rPr>
              <a:t> </a:t>
            </a:r>
            <a:r>
              <a:rPr lang="en-US" sz="2400" b="1" dirty="0" err="1" smtClean="0">
                <a:solidFill>
                  <a:schemeClr val="accent1"/>
                </a:solidFill>
              </a:rPr>
              <a:t>lí</a:t>
            </a:r>
            <a:r>
              <a:rPr lang="en-US" sz="2400" b="1" dirty="0" smtClean="0">
                <a:solidFill>
                  <a:schemeClr val="accent1"/>
                </a:solidFill>
              </a:rPr>
              <a:t> </a:t>
            </a:r>
            <a:r>
              <a:rPr lang="en-US" sz="2400" b="1" dirty="0" err="1" smtClean="0">
                <a:solidFill>
                  <a:schemeClr val="accent1"/>
                </a:solidFill>
              </a:rPr>
              <a:t>thuyết</a:t>
            </a:r>
            <a:r>
              <a:rPr lang="en-US" sz="2400" b="1" dirty="0" smtClean="0">
                <a:solidFill>
                  <a:schemeClr val="accent1"/>
                </a:solidFill>
              </a:rPr>
              <a:t> </a:t>
            </a:r>
            <a:r>
              <a:rPr lang="en-US" sz="2400" b="1" dirty="0" err="1" smtClean="0">
                <a:solidFill>
                  <a:schemeClr val="accent1"/>
                </a:solidFill>
              </a:rPr>
              <a:t>thực</a:t>
            </a:r>
            <a:r>
              <a:rPr lang="en-US" sz="2400" b="1" dirty="0" smtClean="0">
                <a:solidFill>
                  <a:schemeClr val="accent1"/>
                </a:solidFill>
              </a:rPr>
              <a:t> </a:t>
            </a:r>
            <a:r>
              <a:rPr lang="en-US" sz="2400" b="1" dirty="0" err="1" smtClean="0">
                <a:solidFill>
                  <a:schemeClr val="accent1"/>
                </a:solidFill>
              </a:rPr>
              <a:t>hiện</a:t>
            </a:r>
            <a:endParaRPr lang="en-US" sz="2400" dirty="0">
              <a:solidFill>
                <a:schemeClr val="accent1"/>
              </a:solidFill>
            </a:endParaRPr>
          </a:p>
        </p:txBody>
      </p:sp>
      <p:sp>
        <p:nvSpPr>
          <p:cNvPr id="5" name="Subtitle 2"/>
          <p:cNvSpPr txBox="1">
            <a:spLocks/>
          </p:cNvSpPr>
          <p:nvPr/>
        </p:nvSpPr>
        <p:spPr>
          <a:xfrm>
            <a:off x="638175" y="1095375"/>
            <a:ext cx="4219575" cy="42862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2400" b="1" dirty="0" err="1" smtClean="0">
                <a:solidFill>
                  <a:schemeClr val="accent1"/>
                </a:solidFill>
              </a:rPr>
              <a:t>Tổng</a:t>
            </a:r>
            <a:r>
              <a:rPr lang="en-US" sz="2400" b="1" dirty="0" smtClean="0">
                <a:solidFill>
                  <a:schemeClr val="accent1"/>
                </a:solidFill>
              </a:rPr>
              <a:t> </a:t>
            </a:r>
            <a:r>
              <a:rPr lang="en-US" sz="2400" b="1" dirty="0" err="1" smtClean="0">
                <a:solidFill>
                  <a:schemeClr val="accent1"/>
                </a:solidFill>
              </a:rPr>
              <a:t>quan</a:t>
            </a:r>
            <a:r>
              <a:rPr lang="en-US" sz="2400" b="1" dirty="0" smtClean="0">
                <a:solidFill>
                  <a:schemeClr val="accent1"/>
                </a:solidFill>
              </a:rPr>
              <a:t> </a:t>
            </a:r>
            <a:r>
              <a:rPr lang="en-US" sz="2400" b="1" dirty="0" err="1" smtClean="0">
                <a:solidFill>
                  <a:schemeClr val="accent1"/>
                </a:solidFill>
              </a:rPr>
              <a:t>về</a:t>
            </a:r>
            <a:r>
              <a:rPr lang="en-US" sz="2400" b="1" dirty="0" smtClean="0">
                <a:solidFill>
                  <a:schemeClr val="accent1"/>
                </a:solidFill>
              </a:rPr>
              <a:t> PHP</a:t>
            </a:r>
            <a:endParaRPr lang="en-US" sz="2400" dirty="0">
              <a:solidFill>
                <a:schemeClr val="accent1"/>
              </a:solidFill>
            </a:endParaRPr>
          </a:p>
        </p:txBody>
      </p:sp>
      <p:sp>
        <p:nvSpPr>
          <p:cNvPr id="6" name="Subtitle 2"/>
          <p:cNvSpPr txBox="1">
            <a:spLocks/>
          </p:cNvSpPr>
          <p:nvPr/>
        </p:nvSpPr>
        <p:spPr>
          <a:xfrm>
            <a:off x="552450" y="1971674"/>
            <a:ext cx="9286875" cy="368617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vi-VN" sz="2000" dirty="0">
                <a:solidFill>
                  <a:schemeClr val="accent1"/>
                </a:solidFill>
              </a:rPr>
              <a:t>PHP (Hypertext Preprocessor) là một ngôn ngữ lập trình kịch bản </a:t>
            </a:r>
            <a:endParaRPr lang="en-US" sz="2000" dirty="0">
              <a:solidFill>
                <a:schemeClr val="accent1"/>
              </a:solidFill>
            </a:endParaRPr>
          </a:p>
          <a:p>
            <a:pPr>
              <a:buFont typeface="Arial" panose="020B0604020202020204" pitchFamily="34" charset="0"/>
              <a:buChar char="•"/>
            </a:pPr>
            <a:r>
              <a:rPr lang="en-US" sz="2000" dirty="0" err="1" smtClean="0">
                <a:solidFill>
                  <a:schemeClr val="accent1"/>
                </a:solidFill>
              </a:rPr>
              <a:t>Được</a:t>
            </a:r>
            <a:r>
              <a:rPr lang="en-US" sz="2000" dirty="0" smtClean="0">
                <a:solidFill>
                  <a:schemeClr val="accent1"/>
                </a:solidFill>
              </a:rPr>
              <a:t> </a:t>
            </a:r>
            <a:r>
              <a:rPr lang="en-US" sz="2000" dirty="0" err="1" smtClean="0">
                <a:solidFill>
                  <a:schemeClr val="accent1"/>
                </a:solidFill>
              </a:rPr>
              <a:t>nhúng</a:t>
            </a:r>
            <a:r>
              <a:rPr lang="en-US" sz="2000" dirty="0" smtClean="0">
                <a:solidFill>
                  <a:schemeClr val="accent1"/>
                </a:solidFill>
              </a:rPr>
              <a:t> </a:t>
            </a:r>
            <a:r>
              <a:rPr lang="en-US" sz="2000" dirty="0" err="1" smtClean="0">
                <a:solidFill>
                  <a:schemeClr val="accent1"/>
                </a:solidFill>
              </a:rPr>
              <a:t>trong</a:t>
            </a:r>
            <a:r>
              <a:rPr lang="en-US" sz="2000" dirty="0" smtClean="0">
                <a:solidFill>
                  <a:schemeClr val="accent1"/>
                </a:solidFill>
              </a:rPr>
              <a:t> HTML </a:t>
            </a:r>
            <a:r>
              <a:rPr lang="en-US" sz="2000" dirty="0" err="1" smtClean="0">
                <a:solidFill>
                  <a:schemeClr val="accent1"/>
                </a:solidFill>
              </a:rPr>
              <a:t>và</a:t>
            </a:r>
            <a:r>
              <a:rPr lang="en-US" sz="2000" dirty="0" smtClean="0">
                <a:solidFill>
                  <a:schemeClr val="accent1"/>
                </a:solidFill>
              </a:rPr>
              <a:t> </a:t>
            </a:r>
            <a:r>
              <a:rPr lang="en-US" sz="2000" dirty="0" err="1" smtClean="0">
                <a:solidFill>
                  <a:schemeClr val="accent1"/>
                </a:solidFill>
              </a:rPr>
              <a:t>có</a:t>
            </a:r>
            <a:r>
              <a:rPr lang="en-US" sz="2000" dirty="0" smtClean="0">
                <a:solidFill>
                  <a:schemeClr val="accent1"/>
                </a:solidFill>
              </a:rPr>
              <a:t> </a:t>
            </a:r>
            <a:r>
              <a:rPr lang="en-US" sz="2000" dirty="0" err="1" smtClean="0">
                <a:solidFill>
                  <a:schemeClr val="accent1"/>
                </a:solidFill>
              </a:rPr>
              <a:t>thể</a:t>
            </a:r>
            <a:r>
              <a:rPr lang="en-US" sz="2000" dirty="0" smtClean="0">
                <a:solidFill>
                  <a:schemeClr val="accent1"/>
                </a:solidFill>
              </a:rPr>
              <a:t> </a:t>
            </a:r>
            <a:r>
              <a:rPr lang="en-US" sz="2000" dirty="0" err="1" smtClean="0">
                <a:solidFill>
                  <a:schemeClr val="accent1"/>
                </a:solidFill>
              </a:rPr>
              <a:t>nằm</a:t>
            </a:r>
            <a:r>
              <a:rPr lang="en-US" sz="2000" dirty="0" smtClean="0">
                <a:solidFill>
                  <a:schemeClr val="accent1"/>
                </a:solidFill>
              </a:rPr>
              <a:t> </a:t>
            </a:r>
            <a:r>
              <a:rPr lang="en-US" sz="2000" dirty="0" err="1" smtClean="0">
                <a:solidFill>
                  <a:schemeClr val="accent1"/>
                </a:solidFill>
              </a:rPr>
              <a:t>rải</a:t>
            </a:r>
            <a:r>
              <a:rPr lang="en-US" sz="2000" dirty="0" smtClean="0">
                <a:solidFill>
                  <a:schemeClr val="accent1"/>
                </a:solidFill>
              </a:rPr>
              <a:t> </a:t>
            </a:r>
            <a:r>
              <a:rPr lang="en-US" sz="2000" dirty="0" err="1" smtClean="0">
                <a:solidFill>
                  <a:schemeClr val="accent1"/>
                </a:solidFill>
              </a:rPr>
              <a:t>rác</a:t>
            </a:r>
            <a:r>
              <a:rPr lang="en-US" sz="2000" dirty="0" smtClean="0">
                <a:solidFill>
                  <a:schemeClr val="accent1"/>
                </a:solidFill>
              </a:rPr>
              <a:t> </a:t>
            </a:r>
            <a:r>
              <a:rPr lang="en-US" sz="2000" dirty="0" err="1" smtClean="0">
                <a:solidFill>
                  <a:schemeClr val="accent1"/>
                </a:solidFill>
              </a:rPr>
              <a:t>trong</a:t>
            </a:r>
            <a:r>
              <a:rPr lang="en-US" sz="2000" dirty="0" smtClean="0">
                <a:solidFill>
                  <a:schemeClr val="accent1"/>
                </a:solidFill>
              </a:rPr>
              <a:t> file HTML</a:t>
            </a:r>
          </a:p>
          <a:p>
            <a:pPr>
              <a:buFont typeface="Arial" panose="020B0604020202020204" pitchFamily="34" charset="0"/>
              <a:buChar char="•"/>
            </a:pPr>
            <a:r>
              <a:rPr lang="en-US" sz="2000" dirty="0" err="1">
                <a:solidFill>
                  <a:schemeClr val="accent1"/>
                </a:solidFill>
              </a:rPr>
              <a:t>Được</a:t>
            </a:r>
            <a:r>
              <a:rPr lang="en-US" sz="2000" dirty="0">
                <a:solidFill>
                  <a:schemeClr val="accent1"/>
                </a:solidFill>
              </a:rPr>
              <a:t> </a:t>
            </a:r>
            <a:r>
              <a:rPr lang="vi-VN" sz="2000" dirty="0">
                <a:solidFill>
                  <a:schemeClr val="accent1"/>
                </a:solidFill>
              </a:rPr>
              <a:t>tối </a:t>
            </a:r>
            <a:r>
              <a:rPr lang="vi-VN" sz="2000" dirty="0">
                <a:solidFill>
                  <a:schemeClr val="accent1"/>
                </a:solidFill>
              </a:rPr>
              <a:t>ưu hóa cho các ứng dụng web, tốc độ nhanh, nhỏ </a:t>
            </a:r>
            <a:r>
              <a:rPr lang="vi-VN" sz="2000" dirty="0">
                <a:solidFill>
                  <a:schemeClr val="accent1"/>
                </a:solidFill>
              </a:rPr>
              <a:t>gọn</a:t>
            </a:r>
            <a:endParaRPr lang="en-US" sz="2000" dirty="0">
              <a:solidFill>
                <a:schemeClr val="accent1"/>
              </a:solidFill>
            </a:endParaRPr>
          </a:p>
          <a:p>
            <a:pPr>
              <a:buFont typeface="Arial" panose="020B0604020202020204" pitchFamily="34" charset="0"/>
              <a:buChar char="•"/>
            </a:pPr>
            <a:r>
              <a:rPr lang="en-US" sz="2000" dirty="0">
                <a:solidFill>
                  <a:schemeClr val="accent1"/>
                </a:solidFill>
              </a:rPr>
              <a:t>T</a:t>
            </a:r>
            <a:r>
              <a:rPr lang="vi-VN" sz="2000" dirty="0">
                <a:solidFill>
                  <a:schemeClr val="accent1"/>
                </a:solidFill>
              </a:rPr>
              <a:t>hời </a:t>
            </a:r>
            <a:r>
              <a:rPr lang="vi-VN" sz="2000" dirty="0">
                <a:solidFill>
                  <a:schemeClr val="accent1"/>
                </a:solidFill>
              </a:rPr>
              <a:t>gian xây dựng sản phẩm tương đối ngắn hơn so với các ngôn ngữ </a:t>
            </a:r>
            <a:r>
              <a:rPr lang="vi-VN" sz="2000" dirty="0" smtClean="0">
                <a:solidFill>
                  <a:schemeClr val="accent1"/>
                </a:solidFill>
              </a:rPr>
              <a:t>khác</a:t>
            </a:r>
            <a:endParaRPr lang="en-US" sz="2000" dirty="0" smtClean="0">
              <a:solidFill>
                <a:schemeClr val="accent1"/>
              </a:solidFill>
            </a:endParaRPr>
          </a:p>
          <a:p>
            <a:pPr>
              <a:buFont typeface="Arial" panose="020B0604020202020204" pitchFamily="34" charset="0"/>
              <a:buChar char="•"/>
            </a:pPr>
            <a:r>
              <a:rPr lang="en-US" sz="2000" dirty="0" err="1" smtClean="0">
                <a:solidFill>
                  <a:schemeClr val="accent1"/>
                </a:solidFill>
              </a:rPr>
              <a:t>Hoạt</a:t>
            </a:r>
            <a:r>
              <a:rPr lang="en-US" sz="2000" dirty="0" smtClean="0">
                <a:solidFill>
                  <a:schemeClr val="accent1"/>
                </a:solidFill>
              </a:rPr>
              <a:t> </a:t>
            </a:r>
            <a:r>
              <a:rPr lang="en-US" sz="2000" dirty="0" err="1" smtClean="0">
                <a:solidFill>
                  <a:schemeClr val="accent1"/>
                </a:solidFill>
              </a:rPr>
              <a:t>động</a:t>
            </a:r>
            <a:r>
              <a:rPr lang="en-US" sz="2000" dirty="0" smtClean="0">
                <a:solidFill>
                  <a:schemeClr val="accent1"/>
                </a:solidFill>
              </a:rPr>
              <a:t> </a:t>
            </a:r>
            <a:r>
              <a:rPr lang="en-US" sz="2000" dirty="0" err="1" smtClean="0">
                <a:solidFill>
                  <a:schemeClr val="accent1"/>
                </a:solidFill>
              </a:rPr>
              <a:t>theo</a:t>
            </a:r>
            <a:r>
              <a:rPr lang="en-US" sz="2000" dirty="0" smtClean="0">
                <a:solidFill>
                  <a:schemeClr val="accent1"/>
                </a:solidFill>
              </a:rPr>
              <a:t> </a:t>
            </a:r>
            <a:r>
              <a:rPr lang="en-US" sz="2000" dirty="0" err="1" smtClean="0">
                <a:solidFill>
                  <a:schemeClr val="accent1"/>
                </a:solidFill>
              </a:rPr>
              <a:t>mô</a:t>
            </a:r>
            <a:r>
              <a:rPr lang="en-US" sz="2000" dirty="0" smtClean="0">
                <a:solidFill>
                  <a:schemeClr val="accent1"/>
                </a:solidFill>
              </a:rPr>
              <a:t> </a:t>
            </a:r>
            <a:r>
              <a:rPr lang="en-US" sz="2000" dirty="0" err="1" smtClean="0">
                <a:solidFill>
                  <a:schemeClr val="accent1"/>
                </a:solidFill>
              </a:rPr>
              <a:t>hình</a:t>
            </a:r>
            <a:r>
              <a:rPr lang="en-US" sz="2000" dirty="0" smtClean="0">
                <a:solidFill>
                  <a:schemeClr val="accent1"/>
                </a:solidFill>
              </a:rPr>
              <a:t> client-server</a:t>
            </a:r>
            <a:r>
              <a:rPr lang="vi-VN" sz="2000" dirty="0" smtClean="0">
                <a:solidFill>
                  <a:schemeClr val="accent1"/>
                </a:solidFill>
              </a:rPr>
              <a:t> </a:t>
            </a:r>
            <a:endParaRPr lang="en-US" sz="2000" dirty="0">
              <a:solidFill>
                <a:schemeClr val="accent1"/>
              </a:solidFill>
            </a:endParaRPr>
          </a:p>
        </p:txBody>
      </p:sp>
    </p:spTree>
    <p:extLst>
      <p:ext uri="{BB962C8B-B14F-4D97-AF65-F5344CB8AC3E}">
        <p14:creationId xmlns:p14="http://schemas.microsoft.com/office/powerpoint/2010/main" val="38496869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926041" y="438151"/>
            <a:ext cx="8494183" cy="47624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2400" b="1" dirty="0" err="1" smtClean="0">
                <a:solidFill>
                  <a:schemeClr val="accent1"/>
                </a:solidFill>
              </a:rPr>
              <a:t>Cơ</a:t>
            </a:r>
            <a:r>
              <a:rPr lang="en-US" sz="2400" b="1" dirty="0" smtClean="0">
                <a:solidFill>
                  <a:schemeClr val="accent1"/>
                </a:solidFill>
              </a:rPr>
              <a:t> </a:t>
            </a:r>
            <a:r>
              <a:rPr lang="en-US" sz="2400" b="1" dirty="0" err="1" smtClean="0">
                <a:solidFill>
                  <a:schemeClr val="accent1"/>
                </a:solidFill>
              </a:rPr>
              <a:t>sở</a:t>
            </a:r>
            <a:r>
              <a:rPr lang="en-US" sz="2400" b="1" dirty="0" smtClean="0">
                <a:solidFill>
                  <a:schemeClr val="accent1"/>
                </a:solidFill>
              </a:rPr>
              <a:t> </a:t>
            </a:r>
            <a:r>
              <a:rPr lang="en-US" sz="2400" b="1" dirty="0" err="1" smtClean="0">
                <a:solidFill>
                  <a:schemeClr val="accent1"/>
                </a:solidFill>
              </a:rPr>
              <a:t>lí</a:t>
            </a:r>
            <a:r>
              <a:rPr lang="en-US" sz="2400" b="1" dirty="0" smtClean="0">
                <a:solidFill>
                  <a:schemeClr val="accent1"/>
                </a:solidFill>
              </a:rPr>
              <a:t> </a:t>
            </a:r>
            <a:r>
              <a:rPr lang="en-US" sz="2400" b="1" dirty="0" err="1" smtClean="0">
                <a:solidFill>
                  <a:schemeClr val="accent1"/>
                </a:solidFill>
              </a:rPr>
              <a:t>thuyết</a:t>
            </a:r>
            <a:r>
              <a:rPr lang="en-US" sz="2400" b="1" dirty="0" smtClean="0">
                <a:solidFill>
                  <a:schemeClr val="accent1"/>
                </a:solidFill>
              </a:rPr>
              <a:t> </a:t>
            </a:r>
            <a:r>
              <a:rPr lang="en-US" sz="2400" b="1" dirty="0" err="1" smtClean="0">
                <a:solidFill>
                  <a:schemeClr val="accent1"/>
                </a:solidFill>
              </a:rPr>
              <a:t>thực</a:t>
            </a:r>
            <a:r>
              <a:rPr lang="en-US" sz="2400" b="1" dirty="0" smtClean="0">
                <a:solidFill>
                  <a:schemeClr val="accent1"/>
                </a:solidFill>
              </a:rPr>
              <a:t> </a:t>
            </a:r>
            <a:r>
              <a:rPr lang="en-US" sz="2400" b="1" dirty="0" err="1" smtClean="0">
                <a:solidFill>
                  <a:schemeClr val="accent1"/>
                </a:solidFill>
              </a:rPr>
              <a:t>hiện</a:t>
            </a:r>
            <a:endParaRPr lang="en-US" sz="2400" dirty="0">
              <a:solidFill>
                <a:schemeClr val="accent1"/>
              </a:solidFill>
            </a:endParaRPr>
          </a:p>
        </p:txBody>
      </p:sp>
      <p:sp>
        <p:nvSpPr>
          <p:cNvPr id="5" name="Subtitle 2"/>
          <p:cNvSpPr txBox="1">
            <a:spLocks/>
          </p:cNvSpPr>
          <p:nvPr/>
        </p:nvSpPr>
        <p:spPr>
          <a:xfrm>
            <a:off x="638175" y="1095375"/>
            <a:ext cx="4219575" cy="42862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2400" b="1" dirty="0" err="1" smtClean="0">
                <a:solidFill>
                  <a:schemeClr val="accent1"/>
                </a:solidFill>
              </a:rPr>
              <a:t>Tổng</a:t>
            </a:r>
            <a:r>
              <a:rPr lang="en-US" sz="2400" b="1" dirty="0" smtClean="0">
                <a:solidFill>
                  <a:schemeClr val="accent1"/>
                </a:solidFill>
              </a:rPr>
              <a:t> </a:t>
            </a:r>
            <a:r>
              <a:rPr lang="en-US" sz="2400" b="1" dirty="0" err="1" smtClean="0">
                <a:solidFill>
                  <a:schemeClr val="accent1"/>
                </a:solidFill>
              </a:rPr>
              <a:t>quan</a:t>
            </a:r>
            <a:r>
              <a:rPr lang="en-US" sz="2400" b="1" dirty="0" smtClean="0">
                <a:solidFill>
                  <a:schemeClr val="accent1"/>
                </a:solidFill>
              </a:rPr>
              <a:t> </a:t>
            </a:r>
            <a:r>
              <a:rPr lang="en-US" sz="2400" b="1" dirty="0" err="1" smtClean="0">
                <a:solidFill>
                  <a:schemeClr val="accent1"/>
                </a:solidFill>
              </a:rPr>
              <a:t>về</a:t>
            </a:r>
            <a:r>
              <a:rPr lang="en-US" sz="2400" b="1" dirty="0" smtClean="0">
                <a:solidFill>
                  <a:schemeClr val="accent1"/>
                </a:solidFill>
              </a:rPr>
              <a:t> </a:t>
            </a:r>
            <a:r>
              <a:rPr lang="en-US" sz="2400" b="1" dirty="0" err="1" smtClean="0">
                <a:solidFill>
                  <a:schemeClr val="accent1"/>
                </a:solidFill>
              </a:rPr>
              <a:t>Laravel</a:t>
            </a:r>
            <a:endParaRPr lang="en-US" sz="2400" dirty="0">
              <a:solidFill>
                <a:schemeClr val="accent1"/>
              </a:solidFill>
            </a:endParaRPr>
          </a:p>
        </p:txBody>
      </p:sp>
      <p:sp>
        <p:nvSpPr>
          <p:cNvPr id="6" name="Subtitle 2"/>
          <p:cNvSpPr txBox="1">
            <a:spLocks/>
          </p:cNvSpPr>
          <p:nvPr/>
        </p:nvSpPr>
        <p:spPr>
          <a:xfrm>
            <a:off x="552450" y="1971674"/>
            <a:ext cx="9286875" cy="368617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2000" dirty="0" err="1">
                <a:solidFill>
                  <a:schemeClr val="accent1"/>
                </a:solidFill>
              </a:rPr>
              <a:t>Laravel</a:t>
            </a:r>
            <a:r>
              <a:rPr lang="en-US" sz="2000" dirty="0">
                <a:solidFill>
                  <a:schemeClr val="accent1"/>
                </a:solidFill>
              </a:rPr>
              <a:t> </a:t>
            </a:r>
            <a:r>
              <a:rPr lang="en-US" sz="2000" dirty="0" err="1">
                <a:solidFill>
                  <a:schemeClr val="accent1"/>
                </a:solidFill>
              </a:rPr>
              <a:t>là</a:t>
            </a:r>
            <a:r>
              <a:rPr lang="en-US" sz="2000" dirty="0">
                <a:solidFill>
                  <a:schemeClr val="accent1"/>
                </a:solidFill>
              </a:rPr>
              <a:t> </a:t>
            </a:r>
            <a:r>
              <a:rPr lang="en-US" sz="2000" dirty="0" err="1">
                <a:solidFill>
                  <a:schemeClr val="accent1"/>
                </a:solidFill>
              </a:rPr>
              <a:t>một</a:t>
            </a:r>
            <a:r>
              <a:rPr lang="en-US" sz="2000" dirty="0">
                <a:solidFill>
                  <a:schemeClr val="accent1"/>
                </a:solidFill>
              </a:rPr>
              <a:t> PHP framework  </a:t>
            </a:r>
            <a:r>
              <a:rPr lang="en-US" sz="2000" dirty="0" err="1">
                <a:solidFill>
                  <a:schemeClr val="accent1"/>
                </a:solidFill>
              </a:rPr>
              <a:t>mã</a:t>
            </a:r>
            <a:r>
              <a:rPr lang="en-US" sz="2000" dirty="0">
                <a:solidFill>
                  <a:schemeClr val="accent1"/>
                </a:solidFill>
              </a:rPr>
              <a:t> </a:t>
            </a:r>
            <a:r>
              <a:rPr lang="en-US" sz="2000" dirty="0" err="1">
                <a:solidFill>
                  <a:schemeClr val="accent1"/>
                </a:solidFill>
              </a:rPr>
              <a:t>nguồn</a:t>
            </a:r>
            <a:r>
              <a:rPr lang="en-US" sz="2000" dirty="0">
                <a:solidFill>
                  <a:schemeClr val="accent1"/>
                </a:solidFill>
              </a:rPr>
              <a:t> </a:t>
            </a:r>
            <a:r>
              <a:rPr lang="en-US" sz="2000" dirty="0" err="1">
                <a:solidFill>
                  <a:schemeClr val="accent1"/>
                </a:solidFill>
              </a:rPr>
              <a:t>mở</a:t>
            </a:r>
            <a:r>
              <a:rPr lang="en-US" sz="2000" dirty="0">
                <a:solidFill>
                  <a:schemeClr val="accent1"/>
                </a:solidFill>
              </a:rPr>
              <a:t> </a:t>
            </a:r>
            <a:r>
              <a:rPr lang="en-US" sz="2000" dirty="0" err="1">
                <a:solidFill>
                  <a:schemeClr val="accent1"/>
                </a:solidFill>
              </a:rPr>
              <a:t>và</a:t>
            </a:r>
            <a:r>
              <a:rPr lang="en-US" sz="2000" dirty="0">
                <a:solidFill>
                  <a:schemeClr val="accent1"/>
                </a:solidFill>
              </a:rPr>
              <a:t> </a:t>
            </a:r>
            <a:r>
              <a:rPr lang="en-US" sz="2000" dirty="0" err="1">
                <a:solidFill>
                  <a:schemeClr val="accent1"/>
                </a:solidFill>
              </a:rPr>
              <a:t>miễn</a:t>
            </a:r>
            <a:r>
              <a:rPr lang="en-US" sz="2000" dirty="0">
                <a:solidFill>
                  <a:schemeClr val="accent1"/>
                </a:solidFill>
              </a:rPr>
              <a:t> </a:t>
            </a:r>
            <a:r>
              <a:rPr lang="en-US" sz="2000" dirty="0" err="1">
                <a:solidFill>
                  <a:schemeClr val="accent1"/>
                </a:solidFill>
              </a:rPr>
              <a:t>phí</a:t>
            </a:r>
            <a:endParaRPr lang="en-US" sz="2000" dirty="0">
              <a:solidFill>
                <a:schemeClr val="accent1"/>
              </a:solidFill>
            </a:endParaRPr>
          </a:p>
          <a:p>
            <a:pPr>
              <a:buFont typeface="Arial" panose="020B0604020202020204" pitchFamily="34" charset="0"/>
              <a:buChar char="•"/>
            </a:pPr>
            <a:r>
              <a:rPr lang="en-US" sz="2000" dirty="0" err="1">
                <a:solidFill>
                  <a:schemeClr val="accent1"/>
                </a:solidFill>
              </a:rPr>
              <a:t>M</a:t>
            </a:r>
            <a:r>
              <a:rPr lang="en-US" sz="2000" dirty="0" err="1">
                <a:solidFill>
                  <a:schemeClr val="accent1"/>
                </a:solidFill>
              </a:rPr>
              <a:t>ục</a:t>
            </a:r>
            <a:r>
              <a:rPr lang="en-US" sz="2000" dirty="0">
                <a:solidFill>
                  <a:schemeClr val="accent1"/>
                </a:solidFill>
              </a:rPr>
              <a:t> </a:t>
            </a:r>
            <a:r>
              <a:rPr lang="en-US" sz="2000" dirty="0" err="1">
                <a:solidFill>
                  <a:schemeClr val="accent1"/>
                </a:solidFill>
              </a:rPr>
              <a:t>tiêu</a:t>
            </a:r>
            <a:r>
              <a:rPr lang="en-US" sz="2000" dirty="0">
                <a:solidFill>
                  <a:schemeClr val="accent1"/>
                </a:solidFill>
              </a:rPr>
              <a:t> </a:t>
            </a:r>
            <a:r>
              <a:rPr lang="en-US" sz="2000" dirty="0" err="1">
                <a:solidFill>
                  <a:schemeClr val="accent1"/>
                </a:solidFill>
              </a:rPr>
              <a:t>hỗ</a:t>
            </a:r>
            <a:r>
              <a:rPr lang="en-US" sz="2000" dirty="0">
                <a:solidFill>
                  <a:schemeClr val="accent1"/>
                </a:solidFill>
              </a:rPr>
              <a:t> </a:t>
            </a:r>
            <a:r>
              <a:rPr lang="en-US" sz="2000" dirty="0" err="1">
                <a:solidFill>
                  <a:schemeClr val="accent1"/>
                </a:solidFill>
              </a:rPr>
              <a:t>trợ</a:t>
            </a:r>
            <a:r>
              <a:rPr lang="en-US" sz="2000" dirty="0">
                <a:solidFill>
                  <a:schemeClr val="accent1"/>
                </a:solidFill>
              </a:rPr>
              <a:t> </a:t>
            </a:r>
            <a:r>
              <a:rPr lang="en-US" sz="2000" dirty="0" err="1">
                <a:solidFill>
                  <a:schemeClr val="accent1"/>
                </a:solidFill>
              </a:rPr>
              <a:t>phát</a:t>
            </a:r>
            <a:r>
              <a:rPr lang="en-US" sz="2000" dirty="0">
                <a:solidFill>
                  <a:schemeClr val="accent1"/>
                </a:solidFill>
              </a:rPr>
              <a:t> </a:t>
            </a:r>
            <a:r>
              <a:rPr lang="en-US" sz="2000" dirty="0" err="1">
                <a:solidFill>
                  <a:schemeClr val="accent1"/>
                </a:solidFill>
              </a:rPr>
              <a:t>triển</a:t>
            </a:r>
            <a:r>
              <a:rPr lang="en-US" sz="2000" dirty="0">
                <a:solidFill>
                  <a:schemeClr val="accent1"/>
                </a:solidFill>
              </a:rPr>
              <a:t> </a:t>
            </a:r>
            <a:r>
              <a:rPr lang="en-US" sz="2000" dirty="0" err="1">
                <a:solidFill>
                  <a:schemeClr val="accent1"/>
                </a:solidFill>
              </a:rPr>
              <a:t>các</a:t>
            </a:r>
            <a:r>
              <a:rPr lang="en-US" sz="2000" dirty="0">
                <a:solidFill>
                  <a:schemeClr val="accent1"/>
                </a:solidFill>
              </a:rPr>
              <a:t> </a:t>
            </a:r>
            <a:r>
              <a:rPr lang="en-US" sz="2000" dirty="0" err="1">
                <a:solidFill>
                  <a:schemeClr val="accent1"/>
                </a:solidFill>
              </a:rPr>
              <a:t>ứng</a:t>
            </a:r>
            <a:r>
              <a:rPr lang="en-US" sz="2000" dirty="0">
                <a:solidFill>
                  <a:schemeClr val="accent1"/>
                </a:solidFill>
              </a:rPr>
              <a:t> </a:t>
            </a:r>
            <a:r>
              <a:rPr lang="en-US" sz="2000" dirty="0" err="1">
                <a:solidFill>
                  <a:schemeClr val="accent1"/>
                </a:solidFill>
              </a:rPr>
              <a:t>dụng</a:t>
            </a:r>
            <a:r>
              <a:rPr lang="en-US" sz="2000" dirty="0">
                <a:solidFill>
                  <a:schemeClr val="accent1"/>
                </a:solidFill>
              </a:rPr>
              <a:t> web </a:t>
            </a:r>
            <a:r>
              <a:rPr lang="en-US" sz="2000" dirty="0" err="1">
                <a:solidFill>
                  <a:schemeClr val="accent1"/>
                </a:solidFill>
              </a:rPr>
              <a:t>theo</a:t>
            </a:r>
            <a:r>
              <a:rPr lang="en-US" sz="2000" dirty="0">
                <a:solidFill>
                  <a:schemeClr val="accent1"/>
                </a:solidFill>
              </a:rPr>
              <a:t> </a:t>
            </a:r>
            <a:r>
              <a:rPr lang="en-US" sz="2000" dirty="0" err="1">
                <a:solidFill>
                  <a:schemeClr val="accent1"/>
                </a:solidFill>
              </a:rPr>
              <a:t>kiếm</a:t>
            </a:r>
            <a:r>
              <a:rPr lang="en-US" sz="2000" dirty="0">
                <a:solidFill>
                  <a:schemeClr val="accent1"/>
                </a:solidFill>
              </a:rPr>
              <a:t> </a:t>
            </a:r>
            <a:r>
              <a:rPr lang="en-US" sz="2000" dirty="0" err="1">
                <a:solidFill>
                  <a:schemeClr val="accent1"/>
                </a:solidFill>
              </a:rPr>
              <a:t>trúc</a:t>
            </a:r>
            <a:r>
              <a:rPr lang="en-US" sz="2000" dirty="0">
                <a:solidFill>
                  <a:schemeClr val="accent1"/>
                </a:solidFill>
              </a:rPr>
              <a:t> model-view-controller </a:t>
            </a:r>
            <a:r>
              <a:rPr lang="en-US" sz="2000" dirty="0">
                <a:solidFill>
                  <a:schemeClr val="accent1"/>
                </a:solidFill>
              </a:rPr>
              <a:t>(MVC)</a:t>
            </a:r>
          </a:p>
          <a:p>
            <a:pPr>
              <a:buFont typeface="Arial" panose="020B0604020202020204" pitchFamily="34" charset="0"/>
              <a:buChar char="•"/>
            </a:pPr>
            <a:r>
              <a:rPr lang="en-US" sz="2000" dirty="0">
                <a:solidFill>
                  <a:schemeClr val="accent1"/>
                </a:solidFill>
              </a:rPr>
              <a:t>C</a:t>
            </a:r>
            <a:r>
              <a:rPr lang="vi-VN" sz="2000" dirty="0">
                <a:solidFill>
                  <a:schemeClr val="accent1"/>
                </a:solidFill>
              </a:rPr>
              <a:t>ú </a:t>
            </a:r>
            <a:r>
              <a:rPr lang="vi-VN" sz="2000" dirty="0">
                <a:solidFill>
                  <a:schemeClr val="accent1"/>
                </a:solidFill>
              </a:rPr>
              <a:t>pháp dễ hiểu – rõ ràng , một hệ thống đóng gói modular và quản lý gói phụ thuộc, nhiều cách khác nhau để truy cập vào các cơ sở dữ liệu quan hệ, nhiều tiện ích khác nhau hỗ trợ việc triển khai vào bảo trì ứng </a:t>
            </a:r>
            <a:r>
              <a:rPr lang="vi-VN" sz="2000" dirty="0" smtClean="0">
                <a:solidFill>
                  <a:schemeClr val="accent1"/>
                </a:solidFill>
              </a:rPr>
              <a:t>dụng</a:t>
            </a:r>
            <a:endParaRPr lang="en-US" sz="2000" dirty="0">
              <a:solidFill>
                <a:schemeClr val="accent1"/>
              </a:solidFill>
            </a:endParaRPr>
          </a:p>
        </p:txBody>
      </p:sp>
    </p:spTree>
    <p:extLst>
      <p:ext uri="{BB962C8B-B14F-4D97-AF65-F5344CB8AC3E}">
        <p14:creationId xmlns:p14="http://schemas.microsoft.com/office/powerpoint/2010/main" val="29155016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926041" y="438151"/>
            <a:ext cx="8494183" cy="47624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2400" b="1" dirty="0" err="1" smtClean="0">
                <a:solidFill>
                  <a:schemeClr val="accent1"/>
                </a:solidFill>
              </a:rPr>
              <a:t>Nội</a:t>
            </a:r>
            <a:r>
              <a:rPr lang="en-US" sz="2400" b="1" dirty="0" smtClean="0">
                <a:solidFill>
                  <a:schemeClr val="accent1"/>
                </a:solidFill>
              </a:rPr>
              <a:t> dung </a:t>
            </a:r>
            <a:r>
              <a:rPr lang="en-US" sz="2400" b="1" dirty="0" err="1" smtClean="0">
                <a:solidFill>
                  <a:schemeClr val="accent1"/>
                </a:solidFill>
              </a:rPr>
              <a:t>thực</a:t>
            </a:r>
            <a:r>
              <a:rPr lang="en-US" sz="2400" b="1" dirty="0" smtClean="0">
                <a:solidFill>
                  <a:schemeClr val="accent1"/>
                </a:solidFill>
              </a:rPr>
              <a:t> </a:t>
            </a:r>
            <a:r>
              <a:rPr lang="en-US" sz="2400" b="1" dirty="0" err="1" smtClean="0">
                <a:solidFill>
                  <a:schemeClr val="accent1"/>
                </a:solidFill>
              </a:rPr>
              <a:t>hiện</a:t>
            </a:r>
            <a:endParaRPr lang="en-US" sz="2400" dirty="0">
              <a:solidFill>
                <a:schemeClr val="accent1"/>
              </a:solidFill>
            </a:endParaRPr>
          </a:p>
        </p:txBody>
      </p:sp>
      <p:sp>
        <p:nvSpPr>
          <p:cNvPr id="5" name="Subtitle 2"/>
          <p:cNvSpPr txBox="1">
            <a:spLocks/>
          </p:cNvSpPr>
          <p:nvPr/>
        </p:nvSpPr>
        <p:spPr>
          <a:xfrm>
            <a:off x="638175" y="1095375"/>
            <a:ext cx="4219575" cy="42862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2400" b="1" dirty="0" err="1" smtClean="0">
                <a:solidFill>
                  <a:schemeClr val="accent1"/>
                </a:solidFill>
              </a:rPr>
              <a:t>Usecase</a:t>
            </a:r>
            <a:r>
              <a:rPr lang="en-US" sz="2400" b="1" dirty="0" smtClean="0">
                <a:solidFill>
                  <a:schemeClr val="accent1"/>
                </a:solidFill>
              </a:rPr>
              <a:t> </a:t>
            </a:r>
            <a:r>
              <a:rPr lang="en-US" sz="2400" b="1" dirty="0" err="1" smtClean="0">
                <a:solidFill>
                  <a:schemeClr val="accent1"/>
                </a:solidFill>
              </a:rPr>
              <a:t>hệ</a:t>
            </a:r>
            <a:r>
              <a:rPr lang="en-US" sz="2400" b="1" dirty="0" smtClean="0">
                <a:solidFill>
                  <a:schemeClr val="accent1"/>
                </a:solidFill>
              </a:rPr>
              <a:t> </a:t>
            </a:r>
            <a:r>
              <a:rPr lang="en-US" sz="2400" b="1" dirty="0" err="1" smtClean="0">
                <a:solidFill>
                  <a:schemeClr val="accent1"/>
                </a:solidFill>
              </a:rPr>
              <a:t>thống</a:t>
            </a:r>
            <a:endParaRPr lang="en-US" sz="2400" dirty="0">
              <a:solidFill>
                <a:schemeClr val="accent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94" y="1771650"/>
            <a:ext cx="10620111" cy="5086350"/>
          </a:xfrm>
          <a:prstGeom prst="rect">
            <a:avLst/>
          </a:prstGeom>
        </p:spPr>
      </p:pic>
    </p:spTree>
    <p:extLst>
      <p:ext uri="{BB962C8B-B14F-4D97-AF65-F5344CB8AC3E}">
        <p14:creationId xmlns:p14="http://schemas.microsoft.com/office/powerpoint/2010/main" val="29891109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926041" y="438151"/>
            <a:ext cx="8494183" cy="47624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2400" b="1" dirty="0" err="1" smtClean="0">
                <a:solidFill>
                  <a:schemeClr val="accent1"/>
                </a:solidFill>
              </a:rPr>
              <a:t>Nội</a:t>
            </a:r>
            <a:r>
              <a:rPr lang="en-US" sz="2400" b="1" dirty="0" smtClean="0">
                <a:solidFill>
                  <a:schemeClr val="accent1"/>
                </a:solidFill>
              </a:rPr>
              <a:t> dung </a:t>
            </a:r>
            <a:r>
              <a:rPr lang="en-US" sz="2400" b="1" dirty="0" err="1" smtClean="0">
                <a:solidFill>
                  <a:schemeClr val="accent1"/>
                </a:solidFill>
              </a:rPr>
              <a:t>thực</a:t>
            </a:r>
            <a:r>
              <a:rPr lang="en-US" sz="2400" b="1" dirty="0" smtClean="0">
                <a:solidFill>
                  <a:schemeClr val="accent1"/>
                </a:solidFill>
              </a:rPr>
              <a:t> </a:t>
            </a:r>
            <a:r>
              <a:rPr lang="en-US" sz="2400" b="1" dirty="0" err="1" smtClean="0">
                <a:solidFill>
                  <a:schemeClr val="accent1"/>
                </a:solidFill>
              </a:rPr>
              <a:t>hiện</a:t>
            </a:r>
            <a:endParaRPr lang="en-US" sz="2400" dirty="0">
              <a:solidFill>
                <a:schemeClr val="accent1"/>
              </a:solidFill>
            </a:endParaRPr>
          </a:p>
        </p:txBody>
      </p:sp>
      <p:sp>
        <p:nvSpPr>
          <p:cNvPr id="5" name="Subtitle 2"/>
          <p:cNvSpPr txBox="1">
            <a:spLocks/>
          </p:cNvSpPr>
          <p:nvPr/>
        </p:nvSpPr>
        <p:spPr>
          <a:xfrm>
            <a:off x="638175" y="1095375"/>
            <a:ext cx="4219575" cy="42862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2400" b="1" dirty="0" err="1" smtClean="0">
                <a:solidFill>
                  <a:schemeClr val="accent1"/>
                </a:solidFill>
              </a:rPr>
              <a:t>Quan</a:t>
            </a:r>
            <a:r>
              <a:rPr lang="en-US" sz="2400" b="1" dirty="0" smtClean="0">
                <a:solidFill>
                  <a:schemeClr val="accent1"/>
                </a:solidFill>
              </a:rPr>
              <a:t> </a:t>
            </a:r>
            <a:r>
              <a:rPr lang="en-US" sz="2400" b="1" dirty="0" err="1" smtClean="0">
                <a:solidFill>
                  <a:schemeClr val="accent1"/>
                </a:solidFill>
              </a:rPr>
              <a:t>hệ</a:t>
            </a:r>
            <a:r>
              <a:rPr lang="en-US" sz="2400" b="1" dirty="0" smtClean="0">
                <a:solidFill>
                  <a:schemeClr val="accent1"/>
                </a:solidFill>
              </a:rPr>
              <a:t> </a:t>
            </a:r>
            <a:r>
              <a:rPr lang="en-US" sz="2400" b="1" dirty="0" err="1" smtClean="0">
                <a:solidFill>
                  <a:schemeClr val="accent1"/>
                </a:solidFill>
              </a:rPr>
              <a:t>dữ</a:t>
            </a:r>
            <a:r>
              <a:rPr lang="en-US" sz="2400" b="1" dirty="0" smtClean="0">
                <a:solidFill>
                  <a:schemeClr val="accent1"/>
                </a:solidFill>
              </a:rPr>
              <a:t> </a:t>
            </a:r>
            <a:r>
              <a:rPr lang="en-US" sz="2400" b="1" dirty="0" err="1" smtClean="0">
                <a:solidFill>
                  <a:schemeClr val="accent1"/>
                </a:solidFill>
              </a:rPr>
              <a:t>liệu</a:t>
            </a:r>
            <a:r>
              <a:rPr lang="en-US" sz="2400" b="1" dirty="0" smtClean="0">
                <a:solidFill>
                  <a:schemeClr val="accent1"/>
                </a:solidFill>
              </a:rPr>
              <a:t> </a:t>
            </a:r>
            <a:r>
              <a:rPr lang="en-US" sz="2400" b="1" dirty="0" err="1" smtClean="0">
                <a:solidFill>
                  <a:schemeClr val="accent1"/>
                </a:solidFill>
              </a:rPr>
              <a:t>sản</a:t>
            </a:r>
            <a:r>
              <a:rPr lang="en-US" sz="2400" b="1" dirty="0" smtClean="0">
                <a:solidFill>
                  <a:schemeClr val="accent1"/>
                </a:solidFill>
              </a:rPr>
              <a:t> </a:t>
            </a:r>
            <a:r>
              <a:rPr lang="en-US" sz="2400" b="1" dirty="0" err="1" smtClean="0">
                <a:solidFill>
                  <a:schemeClr val="accent1"/>
                </a:solidFill>
              </a:rPr>
              <a:t>phẩm</a:t>
            </a:r>
            <a:endParaRPr lang="en-US" sz="2400" dirty="0">
              <a:solidFill>
                <a:schemeClr val="accent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5564" y="1524001"/>
            <a:ext cx="7124930" cy="5334000"/>
          </a:xfrm>
          <a:prstGeom prst="rect">
            <a:avLst/>
          </a:prstGeom>
        </p:spPr>
      </p:pic>
    </p:spTree>
    <p:extLst>
      <p:ext uri="{BB962C8B-B14F-4D97-AF65-F5344CB8AC3E}">
        <p14:creationId xmlns:p14="http://schemas.microsoft.com/office/powerpoint/2010/main" val="20130140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926041" y="438151"/>
            <a:ext cx="8494183" cy="47624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2400" b="1" dirty="0" err="1" smtClean="0">
                <a:solidFill>
                  <a:schemeClr val="accent1"/>
                </a:solidFill>
              </a:rPr>
              <a:t>Nội</a:t>
            </a:r>
            <a:r>
              <a:rPr lang="en-US" sz="2400" b="1" dirty="0" smtClean="0">
                <a:solidFill>
                  <a:schemeClr val="accent1"/>
                </a:solidFill>
              </a:rPr>
              <a:t> dung </a:t>
            </a:r>
            <a:r>
              <a:rPr lang="en-US" sz="2400" b="1" dirty="0" err="1" smtClean="0">
                <a:solidFill>
                  <a:schemeClr val="accent1"/>
                </a:solidFill>
              </a:rPr>
              <a:t>thực</a:t>
            </a:r>
            <a:r>
              <a:rPr lang="en-US" sz="2400" b="1" dirty="0" smtClean="0">
                <a:solidFill>
                  <a:schemeClr val="accent1"/>
                </a:solidFill>
              </a:rPr>
              <a:t> </a:t>
            </a:r>
            <a:r>
              <a:rPr lang="en-US" sz="2400" b="1" dirty="0" err="1" smtClean="0">
                <a:solidFill>
                  <a:schemeClr val="accent1"/>
                </a:solidFill>
              </a:rPr>
              <a:t>hiện</a:t>
            </a:r>
            <a:endParaRPr lang="en-US" sz="2400" dirty="0">
              <a:solidFill>
                <a:schemeClr val="accent1"/>
              </a:solidFill>
            </a:endParaRPr>
          </a:p>
        </p:txBody>
      </p:sp>
      <p:sp>
        <p:nvSpPr>
          <p:cNvPr id="5" name="Subtitle 2"/>
          <p:cNvSpPr txBox="1">
            <a:spLocks/>
          </p:cNvSpPr>
          <p:nvPr/>
        </p:nvSpPr>
        <p:spPr>
          <a:xfrm>
            <a:off x="638175" y="1095375"/>
            <a:ext cx="4219575" cy="42862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2400" b="1" dirty="0" err="1" smtClean="0">
                <a:solidFill>
                  <a:schemeClr val="accent1"/>
                </a:solidFill>
              </a:rPr>
              <a:t>Hình</a:t>
            </a:r>
            <a:r>
              <a:rPr lang="en-US" sz="2400" b="1" dirty="0" smtClean="0">
                <a:solidFill>
                  <a:schemeClr val="accent1"/>
                </a:solidFill>
              </a:rPr>
              <a:t> </a:t>
            </a:r>
            <a:r>
              <a:rPr lang="en-US" sz="2400" b="1" dirty="0" err="1" smtClean="0">
                <a:solidFill>
                  <a:schemeClr val="accent1"/>
                </a:solidFill>
              </a:rPr>
              <a:t>ảnh</a:t>
            </a:r>
            <a:r>
              <a:rPr lang="en-US" sz="2400" b="1" dirty="0" smtClean="0">
                <a:solidFill>
                  <a:schemeClr val="accent1"/>
                </a:solidFill>
              </a:rPr>
              <a:t> </a:t>
            </a:r>
            <a:r>
              <a:rPr lang="en-US" sz="2400" b="1" dirty="0" err="1" smtClean="0">
                <a:solidFill>
                  <a:schemeClr val="accent1"/>
                </a:solidFill>
              </a:rPr>
              <a:t>trang</a:t>
            </a:r>
            <a:r>
              <a:rPr lang="en-US" sz="2400" b="1" dirty="0" smtClean="0">
                <a:solidFill>
                  <a:schemeClr val="accent1"/>
                </a:solidFill>
              </a:rPr>
              <a:t> </a:t>
            </a:r>
            <a:r>
              <a:rPr lang="en-US" sz="2400" b="1" dirty="0" err="1" smtClean="0">
                <a:solidFill>
                  <a:schemeClr val="accent1"/>
                </a:solidFill>
              </a:rPr>
              <a:t>chủ</a:t>
            </a:r>
            <a:endParaRPr lang="en-US" sz="2400" dirty="0">
              <a:solidFill>
                <a:schemeClr val="accent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099" y="1704975"/>
            <a:ext cx="8959763" cy="4400550"/>
          </a:xfrm>
          <a:prstGeom prst="rect">
            <a:avLst/>
          </a:prstGeom>
        </p:spPr>
      </p:pic>
    </p:spTree>
    <p:extLst>
      <p:ext uri="{BB962C8B-B14F-4D97-AF65-F5344CB8AC3E}">
        <p14:creationId xmlns:p14="http://schemas.microsoft.com/office/powerpoint/2010/main" val="208067275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86</TotalTime>
  <Words>551</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Times New Roman</vt:lpstr>
      <vt:lpstr>Trebuchet MS</vt:lpstr>
      <vt:lpstr>Wingdings 3</vt:lpstr>
      <vt:lpstr>Facet</vt:lpstr>
      <vt:lpstr>Báo cáo đồ án tốt nghiệp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Cảm ơn thầy cô đã lắng nghe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tốt nghiệp</dc:title>
  <dc:creator>HUNG DO</dc:creator>
  <cp:lastModifiedBy>HUNG DO</cp:lastModifiedBy>
  <cp:revision>9</cp:revision>
  <dcterms:created xsi:type="dcterms:W3CDTF">2021-09-23T02:24:40Z</dcterms:created>
  <dcterms:modified xsi:type="dcterms:W3CDTF">2021-09-23T03:51:26Z</dcterms:modified>
</cp:coreProperties>
</file>