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94" r:id="rId4"/>
    <p:sldId id="266" r:id="rId5"/>
    <p:sldId id="305" r:id="rId6"/>
    <p:sldId id="270" r:id="rId7"/>
    <p:sldId id="295" r:id="rId8"/>
    <p:sldId id="293" r:id="rId9"/>
    <p:sldId id="297" r:id="rId10"/>
    <p:sldId id="306" r:id="rId11"/>
    <p:sldId id="307" r:id="rId12"/>
    <p:sldId id="308" r:id="rId13"/>
    <p:sldId id="298" r:id="rId14"/>
    <p:sldId id="299" r:id="rId15"/>
    <p:sldId id="300" r:id="rId16"/>
    <p:sldId id="301" r:id="rId17"/>
    <p:sldId id="303" r:id="rId18"/>
    <p:sldId id="304" r:id="rId19"/>
    <p:sldId id="272" r:id="rId20"/>
    <p:sldId id="278" r:id="rId21"/>
  </p:sldIdLst>
  <p:sldSz cx="9144000" cy="5143500" type="screen16x9"/>
  <p:notesSz cx="6858000" cy="9144000"/>
  <p:embeddedFontLst>
    <p:embeddedFont>
      <p:font typeface="Fredoka One" panose="02000000000000000000" pitchFamily="2" charset="0"/>
      <p:regular r:id="rId23"/>
    </p:embeddedFont>
    <p:embeddedFont>
      <p:font typeface="Orbitron" panose="020B0604020202020204" charset="0"/>
      <p:regular r:id="rId24"/>
      <p:bold r:id="rId25"/>
    </p:embeddedFont>
    <p:embeddedFont>
      <p:font typeface="Palanquin Dark" panose="020B0604020202020204" charset="0"/>
      <p:regular r:id="rId26"/>
      <p:bold r:id="rId27"/>
    </p:embeddedFont>
    <p:embeddedFont>
      <p:font typeface="Roboto" panose="02000000000000000000" pitchFamily="2" charset="0"/>
      <p:regular r:id="rId28"/>
      <p:bold r:id="rId29"/>
      <p:italic r:id="rId30"/>
      <p:boldItalic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9283864-EAA9-49F5-8B54-FE259C21406E}">
          <p14:sldIdLst>
            <p14:sldId id="256"/>
            <p14:sldId id="257"/>
            <p14:sldId id="294"/>
            <p14:sldId id="266"/>
            <p14:sldId id="305"/>
            <p14:sldId id="270"/>
            <p14:sldId id="295"/>
            <p14:sldId id="293"/>
            <p14:sldId id="297"/>
            <p14:sldId id="306"/>
            <p14:sldId id="307"/>
            <p14:sldId id="308"/>
            <p14:sldId id="298"/>
            <p14:sldId id="299"/>
            <p14:sldId id="300"/>
            <p14:sldId id="301"/>
            <p14:sldId id="303"/>
            <p14:sldId id="304"/>
            <p14:sldId id="272"/>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0C7AF4-1166-4822-95F8-8EE311775EC1}">
  <a:tblStyle styleId="{AF0C7AF4-1166-4822-95F8-8EE311775E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104" d="100"/>
          <a:sy n="104" d="100"/>
        </p:scale>
        <p:origin x="61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i Uyen" userId="e5c3a7af3132450f" providerId="LiveId" clId="{7D2E115A-5A59-42B7-A5DC-0B8D150AB1A7}"/>
    <pc:docChg chg="undo redo custSel addSld delSld modSld sldOrd modSection">
      <pc:chgData name="Nhi Uyen" userId="e5c3a7af3132450f" providerId="LiveId" clId="{7D2E115A-5A59-42B7-A5DC-0B8D150AB1A7}" dt="2022-05-30T18:41:30.789" v="509"/>
      <pc:docMkLst>
        <pc:docMk/>
      </pc:docMkLst>
      <pc:sldChg chg="delSp modSp mod modTransition modAnim">
        <pc:chgData name="Nhi Uyen" userId="e5c3a7af3132450f" providerId="LiveId" clId="{7D2E115A-5A59-42B7-A5DC-0B8D150AB1A7}" dt="2022-05-30T18:30:31.859" v="367"/>
        <pc:sldMkLst>
          <pc:docMk/>
          <pc:sldMk cId="0" sldId="256"/>
        </pc:sldMkLst>
        <pc:spChg chg="del mod">
          <ac:chgData name="Nhi Uyen" userId="e5c3a7af3132450f" providerId="LiveId" clId="{7D2E115A-5A59-42B7-A5DC-0B8D150AB1A7}" dt="2022-05-30T18:30:14.754" v="361" actId="478"/>
          <ac:spMkLst>
            <pc:docMk/>
            <pc:sldMk cId="0" sldId="256"/>
            <ac:spMk id="10" creationId="{00000000-0000-0000-0000-000000000000}"/>
          </ac:spMkLst>
        </pc:spChg>
      </pc:sldChg>
      <pc:sldChg chg="modAnim">
        <pc:chgData name="Nhi Uyen" userId="e5c3a7af3132450f" providerId="LiveId" clId="{7D2E115A-5A59-42B7-A5DC-0B8D150AB1A7}" dt="2022-05-30T18:31:07.899" v="372"/>
        <pc:sldMkLst>
          <pc:docMk/>
          <pc:sldMk cId="0" sldId="257"/>
        </pc:sldMkLst>
      </pc:sldChg>
      <pc:sldChg chg="ord modAnim">
        <pc:chgData name="Nhi Uyen" userId="e5c3a7af3132450f" providerId="LiveId" clId="{7D2E115A-5A59-42B7-A5DC-0B8D150AB1A7}" dt="2022-05-30T18:37:22.476" v="468"/>
        <pc:sldMkLst>
          <pc:docMk/>
          <pc:sldMk cId="0" sldId="258"/>
        </pc:sldMkLst>
      </pc:sldChg>
      <pc:sldChg chg="del">
        <pc:chgData name="Nhi Uyen" userId="e5c3a7af3132450f" providerId="LiveId" clId="{7D2E115A-5A59-42B7-A5DC-0B8D150AB1A7}" dt="2022-05-30T18:32:42.160" v="404" actId="47"/>
        <pc:sldMkLst>
          <pc:docMk/>
          <pc:sldMk cId="0" sldId="259"/>
        </pc:sldMkLst>
      </pc:sldChg>
      <pc:sldChg chg="ord modAnim">
        <pc:chgData name="Nhi Uyen" userId="e5c3a7af3132450f" providerId="LiveId" clId="{7D2E115A-5A59-42B7-A5DC-0B8D150AB1A7}" dt="2022-05-30T18:37:08.310" v="466"/>
        <pc:sldMkLst>
          <pc:docMk/>
          <pc:sldMk cId="0" sldId="260"/>
        </pc:sldMkLst>
      </pc:sldChg>
      <pc:sldChg chg="del ord">
        <pc:chgData name="Nhi Uyen" userId="e5c3a7af3132450f" providerId="LiveId" clId="{7D2E115A-5A59-42B7-A5DC-0B8D150AB1A7}" dt="2022-05-30T18:33:09.559" v="411" actId="47"/>
        <pc:sldMkLst>
          <pc:docMk/>
          <pc:sldMk cId="0" sldId="262"/>
        </pc:sldMkLst>
      </pc:sldChg>
      <pc:sldChg chg="modAnim">
        <pc:chgData name="Nhi Uyen" userId="e5c3a7af3132450f" providerId="LiveId" clId="{7D2E115A-5A59-42B7-A5DC-0B8D150AB1A7}" dt="2022-05-30T18:37:28.459" v="470"/>
        <pc:sldMkLst>
          <pc:docMk/>
          <pc:sldMk cId="0" sldId="264"/>
        </pc:sldMkLst>
      </pc:sldChg>
      <pc:sldChg chg="ord modAnim">
        <pc:chgData name="Nhi Uyen" userId="e5c3a7af3132450f" providerId="LiveId" clId="{7D2E115A-5A59-42B7-A5DC-0B8D150AB1A7}" dt="2022-05-30T18:37:15.835" v="467"/>
        <pc:sldMkLst>
          <pc:docMk/>
          <pc:sldMk cId="0" sldId="265"/>
        </pc:sldMkLst>
      </pc:sldChg>
      <pc:sldChg chg="modSp modAnim">
        <pc:chgData name="Nhi Uyen" userId="e5c3a7af3132450f" providerId="LiveId" clId="{7D2E115A-5A59-42B7-A5DC-0B8D150AB1A7}" dt="2022-05-30T18:31:54.258" v="383"/>
        <pc:sldMkLst>
          <pc:docMk/>
          <pc:sldMk cId="0" sldId="266"/>
        </pc:sldMkLst>
        <pc:spChg chg="mod">
          <ac:chgData name="Nhi Uyen" userId="e5c3a7af3132450f" providerId="LiveId" clId="{7D2E115A-5A59-42B7-A5DC-0B8D150AB1A7}" dt="2022-05-30T18:31:44.986" v="381" actId="20577"/>
          <ac:spMkLst>
            <pc:docMk/>
            <pc:sldMk cId="0" sldId="266"/>
            <ac:spMk id="976" creationId="{00000000-0000-0000-0000-000000000000}"/>
          </ac:spMkLst>
        </pc:spChg>
      </pc:sldChg>
      <pc:sldChg chg="del">
        <pc:chgData name="Nhi Uyen" userId="e5c3a7af3132450f" providerId="LiveId" clId="{7D2E115A-5A59-42B7-A5DC-0B8D150AB1A7}" dt="2022-05-30T18:33:12.080" v="412" actId="47"/>
        <pc:sldMkLst>
          <pc:docMk/>
          <pc:sldMk cId="0" sldId="267"/>
        </pc:sldMkLst>
      </pc:sldChg>
      <pc:sldChg chg="ord modAnim">
        <pc:chgData name="Nhi Uyen" userId="e5c3a7af3132450f" providerId="LiveId" clId="{7D2E115A-5A59-42B7-A5DC-0B8D150AB1A7}" dt="2022-05-30T18:34:39.289" v="435"/>
        <pc:sldMkLst>
          <pc:docMk/>
          <pc:sldMk cId="0" sldId="270"/>
        </pc:sldMkLst>
      </pc:sldChg>
      <pc:sldChg chg="modAnim">
        <pc:chgData name="Nhi Uyen" userId="e5c3a7af3132450f" providerId="LiveId" clId="{7D2E115A-5A59-42B7-A5DC-0B8D150AB1A7}" dt="2022-05-30T18:38:50.238" v="488"/>
        <pc:sldMkLst>
          <pc:docMk/>
          <pc:sldMk cId="0" sldId="272"/>
        </pc:sldMkLst>
      </pc:sldChg>
      <pc:sldChg chg="modAnim">
        <pc:chgData name="Nhi Uyen" userId="e5c3a7af3132450f" providerId="LiveId" clId="{7D2E115A-5A59-42B7-A5DC-0B8D150AB1A7}" dt="2022-05-30T18:38:54.865" v="489"/>
        <pc:sldMkLst>
          <pc:docMk/>
          <pc:sldMk cId="0" sldId="278"/>
        </pc:sldMkLst>
      </pc:sldChg>
      <pc:sldChg chg="ord modAnim">
        <pc:chgData name="Nhi Uyen" userId="e5c3a7af3132450f" providerId="LiveId" clId="{7D2E115A-5A59-42B7-A5DC-0B8D150AB1A7}" dt="2022-05-30T18:37:35.641" v="472"/>
        <pc:sldMkLst>
          <pc:docMk/>
          <pc:sldMk cId="268941310" sldId="292"/>
        </pc:sldMkLst>
      </pc:sldChg>
      <pc:sldChg chg="addSp delSp modSp mod ord delAnim modAnim">
        <pc:chgData name="Nhi Uyen" userId="e5c3a7af3132450f" providerId="LiveId" clId="{7D2E115A-5A59-42B7-A5DC-0B8D150AB1A7}" dt="2022-05-30T18:36:33.422" v="460"/>
        <pc:sldMkLst>
          <pc:docMk/>
          <pc:sldMk cId="2937521228" sldId="293"/>
        </pc:sldMkLst>
        <pc:picChg chg="add del mod">
          <ac:chgData name="Nhi Uyen" userId="e5c3a7af3132450f" providerId="LiveId" clId="{7D2E115A-5A59-42B7-A5DC-0B8D150AB1A7}" dt="2022-05-30T18:36:24.818" v="457" actId="478"/>
          <ac:picMkLst>
            <pc:docMk/>
            <pc:sldMk cId="2937521228" sldId="293"/>
            <ac:picMk id="15" creationId="{72BAFF7C-5454-49C2-8660-86BF664899FC}"/>
          </ac:picMkLst>
        </pc:picChg>
        <pc:picChg chg="add del mod">
          <ac:chgData name="Nhi Uyen" userId="e5c3a7af3132450f" providerId="LiveId" clId="{7D2E115A-5A59-42B7-A5DC-0B8D150AB1A7}" dt="2022-05-30T18:36:27.954" v="458" actId="478"/>
          <ac:picMkLst>
            <pc:docMk/>
            <pc:sldMk cId="2937521228" sldId="293"/>
            <ac:picMk id="16" creationId="{7B621B7F-9E96-102F-7843-6D6512D90F81}"/>
          </ac:picMkLst>
        </pc:picChg>
      </pc:sldChg>
      <pc:sldChg chg="modSp mod modAnim">
        <pc:chgData name="Nhi Uyen" userId="e5c3a7af3132450f" providerId="LiveId" clId="{7D2E115A-5A59-42B7-A5DC-0B8D150AB1A7}" dt="2022-05-30T18:32:11.006" v="398" actId="20577"/>
        <pc:sldMkLst>
          <pc:docMk/>
          <pc:sldMk cId="730260871" sldId="294"/>
        </pc:sldMkLst>
        <pc:spChg chg="mod">
          <ac:chgData name="Nhi Uyen" userId="e5c3a7af3132450f" providerId="LiveId" clId="{7D2E115A-5A59-42B7-A5DC-0B8D150AB1A7}" dt="2022-05-30T18:32:11.006" v="398" actId="20577"/>
          <ac:spMkLst>
            <pc:docMk/>
            <pc:sldMk cId="730260871" sldId="294"/>
            <ac:spMk id="4" creationId="{00000000-0000-0000-0000-000000000000}"/>
          </ac:spMkLst>
        </pc:spChg>
      </pc:sldChg>
      <pc:sldChg chg="modSp mod ord modAnim">
        <pc:chgData name="Nhi Uyen" userId="e5c3a7af3132450f" providerId="LiveId" clId="{7D2E115A-5A59-42B7-A5DC-0B8D150AB1A7}" dt="2022-05-30T18:35:28.575" v="448"/>
        <pc:sldMkLst>
          <pc:docMk/>
          <pc:sldMk cId="2009064390" sldId="295"/>
        </pc:sldMkLst>
        <pc:picChg chg="mod">
          <ac:chgData name="Nhi Uyen" userId="e5c3a7af3132450f" providerId="LiveId" clId="{7D2E115A-5A59-42B7-A5DC-0B8D150AB1A7}" dt="2022-05-30T18:35:12.738" v="446" actId="1076"/>
          <ac:picMkLst>
            <pc:docMk/>
            <pc:sldMk cId="2009064390" sldId="295"/>
            <ac:picMk id="4" creationId="{00000000-0000-0000-0000-000000000000}"/>
          </ac:picMkLst>
        </pc:picChg>
      </pc:sldChg>
      <pc:sldChg chg="ord modAnim">
        <pc:chgData name="Nhi Uyen" userId="e5c3a7af3132450f" providerId="LiveId" clId="{7D2E115A-5A59-42B7-A5DC-0B8D150AB1A7}" dt="2022-05-30T18:36:47.011" v="461"/>
        <pc:sldMkLst>
          <pc:docMk/>
          <pc:sldMk cId="2039904478" sldId="297"/>
        </pc:sldMkLst>
      </pc:sldChg>
      <pc:sldChg chg="delSp modSp new mod modAnim">
        <pc:chgData name="Nhi Uyen" userId="e5c3a7af3132450f" providerId="LiveId" clId="{7D2E115A-5A59-42B7-A5DC-0B8D150AB1A7}" dt="2022-05-30T18:37:39.497" v="473"/>
        <pc:sldMkLst>
          <pc:docMk/>
          <pc:sldMk cId="2713101039" sldId="298"/>
        </pc:sldMkLst>
        <pc:spChg chg="mod">
          <ac:chgData name="Nhi Uyen" userId="e5c3a7af3132450f" providerId="LiveId" clId="{7D2E115A-5A59-42B7-A5DC-0B8D150AB1A7}" dt="2022-05-30T18:34:15.620" v="429" actId="255"/>
          <ac:spMkLst>
            <pc:docMk/>
            <pc:sldMk cId="2713101039" sldId="298"/>
            <ac:spMk id="2" creationId="{7A68B50A-CA82-7E9B-080B-6806259FA06D}"/>
          </ac:spMkLst>
        </pc:spChg>
        <pc:spChg chg="del">
          <ac:chgData name="Nhi Uyen" userId="e5c3a7af3132450f" providerId="LiveId" clId="{7D2E115A-5A59-42B7-A5DC-0B8D150AB1A7}" dt="2022-05-30T18:21:58.201" v="92" actId="478"/>
          <ac:spMkLst>
            <pc:docMk/>
            <pc:sldMk cId="2713101039" sldId="298"/>
            <ac:spMk id="3" creationId="{4BE218EA-4823-B853-83B4-A88306CB1B3B}"/>
          </ac:spMkLst>
        </pc:spChg>
      </pc:sldChg>
      <pc:sldChg chg="addSp delSp modSp new mod modAnim">
        <pc:chgData name="Nhi Uyen" userId="e5c3a7af3132450f" providerId="LiveId" clId="{7D2E115A-5A59-42B7-A5DC-0B8D150AB1A7}" dt="2022-05-30T18:37:45.681" v="474"/>
        <pc:sldMkLst>
          <pc:docMk/>
          <pc:sldMk cId="3941653481" sldId="299"/>
        </pc:sldMkLst>
        <pc:spChg chg="del">
          <ac:chgData name="Nhi Uyen" userId="e5c3a7af3132450f" providerId="LiveId" clId="{7D2E115A-5A59-42B7-A5DC-0B8D150AB1A7}" dt="2022-05-30T18:23:00.421" v="135" actId="478"/>
          <ac:spMkLst>
            <pc:docMk/>
            <pc:sldMk cId="3941653481" sldId="299"/>
            <ac:spMk id="2" creationId="{EDB6FB5F-E84C-DCA4-B5EB-5C006D6DE5D6}"/>
          </ac:spMkLst>
        </pc:spChg>
        <pc:spChg chg="del">
          <ac:chgData name="Nhi Uyen" userId="e5c3a7af3132450f" providerId="LiveId" clId="{7D2E115A-5A59-42B7-A5DC-0B8D150AB1A7}" dt="2022-05-30T18:23:01.621" v="136" actId="478"/>
          <ac:spMkLst>
            <pc:docMk/>
            <pc:sldMk cId="3941653481" sldId="299"/>
            <ac:spMk id="3" creationId="{7FA64DA0-AF9D-5781-5AC0-2D112109B8C1}"/>
          </ac:spMkLst>
        </pc:spChg>
        <pc:spChg chg="add del">
          <ac:chgData name="Nhi Uyen" userId="e5c3a7af3132450f" providerId="LiveId" clId="{7D2E115A-5A59-42B7-A5DC-0B8D150AB1A7}" dt="2022-05-30T18:23:38.803" v="147"/>
          <ac:spMkLst>
            <pc:docMk/>
            <pc:sldMk cId="3941653481" sldId="299"/>
            <ac:spMk id="6" creationId="{37999AE2-56BE-A4F8-2304-BD0F304FC513}"/>
          </ac:spMkLst>
        </pc:spChg>
        <pc:spChg chg="add del">
          <ac:chgData name="Nhi Uyen" userId="e5c3a7af3132450f" providerId="LiveId" clId="{7D2E115A-5A59-42B7-A5DC-0B8D150AB1A7}" dt="2022-05-30T18:23:38.803" v="147"/>
          <ac:spMkLst>
            <pc:docMk/>
            <pc:sldMk cId="3941653481" sldId="299"/>
            <ac:spMk id="7" creationId="{FF8D6142-A377-1ED4-A39D-1D36E5CC78A7}"/>
          </ac:spMkLst>
        </pc:spChg>
        <pc:spChg chg="add mod">
          <ac:chgData name="Nhi Uyen" userId="e5c3a7af3132450f" providerId="LiveId" clId="{7D2E115A-5A59-42B7-A5DC-0B8D150AB1A7}" dt="2022-05-30T18:24:14.835" v="156" actId="122"/>
          <ac:spMkLst>
            <pc:docMk/>
            <pc:sldMk cId="3941653481" sldId="299"/>
            <ac:spMk id="10" creationId="{92B4F41E-0C2C-3D14-F855-1E6EF834237B}"/>
          </ac:spMkLst>
        </pc:spChg>
        <pc:picChg chg="add mod">
          <ac:chgData name="Nhi Uyen" userId="e5c3a7af3132450f" providerId="LiveId" clId="{7D2E115A-5A59-42B7-A5DC-0B8D150AB1A7}" dt="2022-05-30T18:23:27.929" v="145" actId="14100"/>
          <ac:picMkLst>
            <pc:docMk/>
            <pc:sldMk cId="3941653481" sldId="299"/>
            <ac:picMk id="4" creationId="{E66C93C7-2DB2-B883-2AF7-85F43CB7C019}"/>
          </ac:picMkLst>
        </pc:picChg>
        <pc:picChg chg="add mod">
          <ac:chgData name="Nhi Uyen" userId="e5c3a7af3132450f" providerId="LiveId" clId="{7D2E115A-5A59-42B7-A5DC-0B8D150AB1A7}" dt="2022-05-30T18:23:24.442" v="143" actId="1076"/>
          <ac:picMkLst>
            <pc:docMk/>
            <pc:sldMk cId="3941653481" sldId="299"/>
            <ac:picMk id="5" creationId="{029BC0C3-4308-7C78-0FED-D2CFB5ABEC06}"/>
          </ac:picMkLst>
        </pc:picChg>
        <pc:picChg chg="add del">
          <ac:chgData name="Nhi Uyen" userId="e5c3a7af3132450f" providerId="LiveId" clId="{7D2E115A-5A59-42B7-A5DC-0B8D150AB1A7}" dt="2022-05-30T18:23:38.803" v="147"/>
          <ac:picMkLst>
            <pc:docMk/>
            <pc:sldMk cId="3941653481" sldId="299"/>
            <ac:picMk id="2049" creationId="{6C699EAB-E028-FD88-80E4-0B9BCDFED363}"/>
          </ac:picMkLst>
        </pc:picChg>
      </pc:sldChg>
      <pc:sldChg chg="addSp delSp modSp new mod modAnim">
        <pc:chgData name="Nhi Uyen" userId="e5c3a7af3132450f" providerId="LiveId" clId="{7D2E115A-5A59-42B7-A5DC-0B8D150AB1A7}" dt="2022-05-30T18:37:49.534" v="475"/>
        <pc:sldMkLst>
          <pc:docMk/>
          <pc:sldMk cId="2452590579" sldId="300"/>
        </pc:sldMkLst>
        <pc:spChg chg="del">
          <ac:chgData name="Nhi Uyen" userId="e5c3a7af3132450f" providerId="LiveId" clId="{7D2E115A-5A59-42B7-A5DC-0B8D150AB1A7}" dt="2022-05-30T18:24:22.870" v="158" actId="478"/>
          <ac:spMkLst>
            <pc:docMk/>
            <pc:sldMk cId="2452590579" sldId="300"/>
            <ac:spMk id="2" creationId="{5E0431C5-A36B-20B5-34CD-8335A6BD0ACC}"/>
          </ac:spMkLst>
        </pc:spChg>
        <pc:spChg chg="del">
          <ac:chgData name="Nhi Uyen" userId="e5c3a7af3132450f" providerId="LiveId" clId="{7D2E115A-5A59-42B7-A5DC-0B8D150AB1A7}" dt="2022-05-30T18:24:22.870" v="158" actId="478"/>
          <ac:spMkLst>
            <pc:docMk/>
            <pc:sldMk cId="2452590579" sldId="300"/>
            <ac:spMk id="3" creationId="{68AD1BC0-FDC4-CF30-F233-2070BCD355C0}"/>
          </ac:spMkLst>
        </pc:spChg>
        <pc:spChg chg="add del">
          <ac:chgData name="Nhi Uyen" userId="e5c3a7af3132450f" providerId="LiveId" clId="{7D2E115A-5A59-42B7-A5DC-0B8D150AB1A7}" dt="2022-05-30T18:24:33.792" v="160" actId="22"/>
          <ac:spMkLst>
            <pc:docMk/>
            <pc:sldMk cId="2452590579" sldId="300"/>
            <ac:spMk id="5" creationId="{41B0DECE-65F4-0A38-03EF-20AF830B354F}"/>
          </ac:spMkLst>
        </pc:spChg>
        <pc:spChg chg="add mod">
          <ac:chgData name="Nhi Uyen" userId="e5c3a7af3132450f" providerId="LiveId" clId="{7D2E115A-5A59-42B7-A5DC-0B8D150AB1A7}" dt="2022-05-30T18:24:47.180" v="166" actId="122"/>
          <ac:spMkLst>
            <pc:docMk/>
            <pc:sldMk cId="2452590579" sldId="300"/>
            <ac:spMk id="7" creationId="{D933EE3C-AE7E-4547-DCCD-3E7F739341DF}"/>
          </ac:spMkLst>
        </pc:spChg>
        <pc:picChg chg="add mod">
          <ac:chgData name="Nhi Uyen" userId="e5c3a7af3132450f" providerId="LiveId" clId="{7D2E115A-5A59-42B7-A5DC-0B8D150AB1A7}" dt="2022-05-30T18:24:53.287" v="168" actId="1076"/>
          <ac:picMkLst>
            <pc:docMk/>
            <pc:sldMk cId="2452590579" sldId="300"/>
            <ac:picMk id="8" creationId="{FDA19164-F058-723C-B2B3-ACB6010EA3E7}"/>
          </ac:picMkLst>
        </pc:picChg>
      </pc:sldChg>
      <pc:sldChg chg="delSp modSp new mod modAnim">
        <pc:chgData name="Nhi Uyen" userId="e5c3a7af3132450f" providerId="LiveId" clId="{7D2E115A-5A59-42B7-A5DC-0B8D150AB1A7}" dt="2022-05-30T18:37:54.464" v="476"/>
        <pc:sldMkLst>
          <pc:docMk/>
          <pc:sldMk cId="619061188" sldId="301"/>
        </pc:sldMkLst>
        <pc:spChg chg="mod">
          <ac:chgData name="Nhi Uyen" userId="e5c3a7af3132450f" providerId="LiveId" clId="{7D2E115A-5A59-42B7-A5DC-0B8D150AB1A7}" dt="2022-05-30T18:27:13.522" v="314" actId="1076"/>
          <ac:spMkLst>
            <pc:docMk/>
            <pc:sldMk cId="619061188" sldId="301"/>
            <ac:spMk id="2" creationId="{B4DE7E33-A3D3-7B0E-2222-A68E2E3D99C3}"/>
          </ac:spMkLst>
        </pc:spChg>
        <pc:spChg chg="del">
          <ac:chgData name="Nhi Uyen" userId="e5c3a7af3132450f" providerId="LiveId" clId="{7D2E115A-5A59-42B7-A5DC-0B8D150AB1A7}" dt="2022-05-30T18:25:11.514" v="195" actId="478"/>
          <ac:spMkLst>
            <pc:docMk/>
            <pc:sldMk cId="619061188" sldId="301"/>
            <ac:spMk id="3" creationId="{9EE5A047-79DA-B07C-5F94-CC355BE1F282}"/>
          </ac:spMkLst>
        </pc:spChg>
      </pc:sldChg>
      <pc:sldChg chg="addSp delSp modSp new mod modClrScheme modAnim chgLayout">
        <pc:chgData name="Nhi Uyen" userId="e5c3a7af3132450f" providerId="LiveId" clId="{7D2E115A-5A59-42B7-A5DC-0B8D150AB1A7}" dt="2022-05-30T18:38:13.065" v="482"/>
        <pc:sldMkLst>
          <pc:docMk/>
          <pc:sldMk cId="61209899" sldId="302"/>
        </pc:sldMkLst>
        <pc:spChg chg="del">
          <ac:chgData name="Nhi Uyen" userId="e5c3a7af3132450f" providerId="LiveId" clId="{7D2E115A-5A59-42B7-A5DC-0B8D150AB1A7}" dt="2022-05-30T18:25:19.564" v="197" actId="700"/>
          <ac:spMkLst>
            <pc:docMk/>
            <pc:sldMk cId="61209899" sldId="302"/>
            <ac:spMk id="2" creationId="{E4DAB68B-F798-33D1-E5AB-19B03565FE2C}"/>
          </ac:spMkLst>
        </pc:spChg>
        <pc:spChg chg="del">
          <ac:chgData name="Nhi Uyen" userId="e5c3a7af3132450f" providerId="LiveId" clId="{7D2E115A-5A59-42B7-A5DC-0B8D150AB1A7}" dt="2022-05-30T18:25:19.564" v="197" actId="700"/>
          <ac:spMkLst>
            <pc:docMk/>
            <pc:sldMk cId="61209899" sldId="302"/>
            <ac:spMk id="3" creationId="{9D09CCF3-B767-5555-6DC9-529413AE5430}"/>
          </ac:spMkLst>
        </pc:spChg>
        <pc:spChg chg="add mod">
          <ac:chgData name="Nhi Uyen" userId="e5c3a7af3132450f" providerId="LiveId" clId="{7D2E115A-5A59-42B7-A5DC-0B8D150AB1A7}" dt="2022-05-30T18:26:41.281" v="214" actId="20577"/>
          <ac:spMkLst>
            <pc:docMk/>
            <pc:sldMk cId="61209899" sldId="302"/>
            <ac:spMk id="5" creationId="{7DCE9A00-5D01-C7A3-1C0E-CAB481CC2040}"/>
          </ac:spMkLst>
        </pc:spChg>
        <pc:picChg chg="add mod">
          <ac:chgData name="Nhi Uyen" userId="e5c3a7af3132450f" providerId="LiveId" clId="{7D2E115A-5A59-42B7-A5DC-0B8D150AB1A7}" dt="2022-05-30T18:26:37.352" v="212" actId="1076"/>
          <ac:picMkLst>
            <pc:docMk/>
            <pc:sldMk cId="61209899" sldId="302"/>
            <ac:picMk id="7" creationId="{384F8323-E464-03BE-DC92-9A104B9F18EC}"/>
          </ac:picMkLst>
        </pc:picChg>
        <pc:picChg chg="add mod">
          <ac:chgData name="Nhi Uyen" userId="e5c3a7af3132450f" providerId="LiveId" clId="{7D2E115A-5A59-42B7-A5DC-0B8D150AB1A7}" dt="2022-05-30T18:26:34.883" v="211" actId="1076"/>
          <ac:picMkLst>
            <pc:docMk/>
            <pc:sldMk cId="61209899" sldId="302"/>
            <ac:picMk id="8" creationId="{E099D2D4-180D-49B8-9123-A2BBF013D000}"/>
          </ac:picMkLst>
        </pc:picChg>
      </pc:sldChg>
      <pc:sldChg chg="addSp modSp new mod modAnim">
        <pc:chgData name="Nhi Uyen" userId="e5c3a7af3132450f" providerId="LiveId" clId="{7D2E115A-5A59-42B7-A5DC-0B8D150AB1A7}" dt="2022-05-30T18:38:28.176" v="484"/>
        <pc:sldMkLst>
          <pc:docMk/>
          <pc:sldMk cId="2373086101" sldId="303"/>
        </pc:sldMkLst>
        <pc:spChg chg="add mod">
          <ac:chgData name="Nhi Uyen" userId="e5c3a7af3132450f" providerId="LiveId" clId="{7D2E115A-5A59-42B7-A5DC-0B8D150AB1A7}" dt="2022-05-30T18:28:13.465" v="338"/>
          <ac:spMkLst>
            <pc:docMk/>
            <pc:sldMk cId="2373086101" sldId="303"/>
            <ac:spMk id="3" creationId="{310F5160-D7A4-EBA7-17BE-DC70D44AAC92}"/>
          </ac:spMkLst>
        </pc:spChg>
        <pc:spChg chg="add mod">
          <ac:chgData name="Nhi Uyen" userId="e5c3a7af3132450f" providerId="LiveId" clId="{7D2E115A-5A59-42B7-A5DC-0B8D150AB1A7}" dt="2022-05-30T18:28:21.578" v="340" actId="1076"/>
          <ac:spMkLst>
            <pc:docMk/>
            <pc:sldMk cId="2373086101" sldId="303"/>
            <ac:spMk id="5" creationId="{DD2AD524-C7F7-A82F-A3A4-9AD423068CFB}"/>
          </ac:spMkLst>
        </pc:spChg>
        <pc:picChg chg="add mod">
          <ac:chgData name="Nhi Uyen" userId="e5c3a7af3132450f" providerId="LiveId" clId="{7D2E115A-5A59-42B7-A5DC-0B8D150AB1A7}" dt="2022-05-30T18:28:33.019" v="346" actId="14100"/>
          <ac:picMkLst>
            <pc:docMk/>
            <pc:sldMk cId="2373086101" sldId="303"/>
            <ac:picMk id="6" creationId="{320B0294-96C3-935F-05B0-0403D1B8BD7C}"/>
          </ac:picMkLst>
        </pc:picChg>
      </pc:sldChg>
      <pc:sldChg chg="addSp modSp new mod modAnim">
        <pc:chgData name="Nhi Uyen" userId="e5c3a7af3132450f" providerId="LiveId" clId="{7D2E115A-5A59-42B7-A5DC-0B8D150AB1A7}" dt="2022-05-30T18:41:30.789" v="509"/>
        <pc:sldMkLst>
          <pc:docMk/>
          <pc:sldMk cId="3399749508" sldId="304"/>
        </pc:sldMkLst>
        <pc:spChg chg="add mod">
          <ac:chgData name="Nhi Uyen" userId="e5c3a7af3132450f" providerId="LiveId" clId="{7D2E115A-5A59-42B7-A5DC-0B8D150AB1A7}" dt="2022-05-30T18:29:18.097" v="353"/>
          <ac:spMkLst>
            <pc:docMk/>
            <pc:sldMk cId="3399749508" sldId="304"/>
            <ac:spMk id="3" creationId="{906CC705-6EF1-8B36-AF24-B29A6CDDBDF7}"/>
          </ac:spMkLst>
        </pc:spChg>
        <pc:spChg chg="add mod">
          <ac:chgData name="Nhi Uyen" userId="e5c3a7af3132450f" providerId="LiveId" clId="{7D2E115A-5A59-42B7-A5DC-0B8D150AB1A7}" dt="2022-05-30T18:41:20.636" v="507" actId="14100"/>
          <ac:spMkLst>
            <pc:docMk/>
            <pc:sldMk cId="3399749508" sldId="304"/>
            <ac:spMk id="5" creationId="{3B44AE53-B264-599D-5484-8D5FE63B0753}"/>
          </ac:spMkLst>
        </pc:spChg>
        <pc:picChg chg="add mod">
          <ac:chgData name="Nhi Uyen" userId="e5c3a7af3132450f" providerId="LiveId" clId="{7D2E115A-5A59-42B7-A5DC-0B8D150AB1A7}" dt="2022-05-30T18:41:15.877" v="506" actId="1440"/>
          <ac:picMkLst>
            <pc:docMk/>
            <pc:sldMk cId="3399749508" sldId="304"/>
            <ac:picMk id="3074" creationId="{04DF5871-35E5-BBF2-9C8C-5EAEA797533C}"/>
          </ac:picMkLst>
        </pc:picChg>
        <pc:picChg chg="add mod">
          <ac:chgData name="Nhi Uyen" userId="e5c3a7af3132450f" providerId="LiveId" clId="{7D2E115A-5A59-42B7-A5DC-0B8D150AB1A7}" dt="2022-05-30T18:41:15.877" v="506" actId="1440"/>
          <ac:picMkLst>
            <pc:docMk/>
            <pc:sldMk cId="3399749508" sldId="304"/>
            <ac:picMk id="3076" creationId="{94A25BC6-37FE-E1EA-C602-67A75ABC15DC}"/>
          </ac:picMkLst>
        </pc:picChg>
      </pc:sldChg>
      <pc:sldChg chg="addSp delSp modSp new mod modClrScheme modAnim chgLayout">
        <pc:chgData name="Nhi Uyen" userId="e5c3a7af3132450f" providerId="LiveId" clId="{7D2E115A-5A59-42B7-A5DC-0B8D150AB1A7}" dt="2022-05-30T18:34:27.018" v="430"/>
        <pc:sldMkLst>
          <pc:docMk/>
          <pc:sldMk cId="1740064853" sldId="305"/>
        </pc:sldMkLst>
        <pc:spChg chg="mod ord">
          <ac:chgData name="Nhi Uyen" userId="e5c3a7af3132450f" providerId="LiveId" clId="{7D2E115A-5A59-42B7-A5DC-0B8D150AB1A7}" dt="2022-05-30T18:32:33.305" v="403" actId="1076"/>
          <ac:spMkLst>
            <pc:docMk/>
            <pc:sldMk cId="1740064853" sldId="305"/>
            <ac:spMk id="2" creationId="{E260EFEB-A7FD-E02D-AC3F-23BCC2D31A67}"/>
          </ac:spMkLst>
        </pc:spChg>
        <pc:spChg chg="add del mod ord">
          <ac:chgData name="Nhi Uyen" userId="e5c3a7af3132450f" providerId="LiveId" clId="{7D2E115A-5A59-42B7-A5DC-0B8D150AB1A7}" dt="2022-05-30T18:32:31.086" v="402" actId="478"/>
          <ac:spMkLst>
            <pc:docMk/>
            <pc:sldMk cId="1740064853" sldId="305"/>
            <ac:spMk id="3" creationId="{AE67ADE4-A304-2AFE-DFCE-76157F715A38}"/>
          </ac:spMkLst>
        </pc:spChg>
      </pc:sldChg>
      <pc:sldMasterChg chg="delSldLayout">
        <pc:chgData name="Nhi Uyen" userId="e5c3a7af3132450f" providerId="LiveId" clId="{7D2E115A-5A59-42B7-A5DC-0B8D150AB1A7}" dt="2022-05-30T18:33:12.080" v="412" actId="47"/>
        <pc:sldMasterMkLst>
          <pc:docMk/>
          <pc:sldMasterMk cId="0" sldId="2147483675"/>
        </pc:sldMasterMkLst>
        <pc:sldLayoutChg chg="del">
          <pc:chgData name="Nhi Uyen" userId="e5c3a7af3132450f" providerId="LiveId" clId="{7D2E115A-5A59-42B7-A5DC-0B8D150AB1A7}" dt="2022-05-30T18:33:12.080" v="412" actId="47"/>
          <pc:sldLayoutMkLst>
            <pc:docMk/>
            <pc:sldMasterMk cId="0" sldId="2147483675"/>
            <pc:sldLayoutMk cId="0" sldId="2147483669"/>
          </pc:sldLayoutMkLst>
        </pc:sldLayoutChg>
      </pc:sldMasterChg>
    </pc:docChg>
  </pc:docChgLst>
  <pc:docChgLst>
    <pc:chgData name="Nhi Uyen" userId="e5c3a7af3132450f" providerId="LiveId" clId="{F82B9BD0-8530-4769-B879-B59D9784B466}"/>
    <pc:docChg chg="undo redo custSel addSld delSld modSld modSection">
      <pc:chgData name="Nhi Uyen" userId="e5c3a7af3132450f" providerId="LiveId" clId="{F82B9BD0-8530-4769-B879-B59D9784B466}" dt="2022-06-10T01:25:15.195" v="419" actId="14100"/>
      <pc:docMkLst>
        <pc:docMk/>
      </pc:docMkLst>
      <pc:sldChg chg="del">
        <pc:chgData name="Nhi Uyen" userId="e5c3a7af3132450f" providerId="LiveId" clId="{F82B9BD0-8530-4769-B879-B59D9784B466}" dt="2022-06-07T07:11:08.306" v="2" actId="47"/>
        <pc:sldMkLst>
          <pc:docMk/>
          <pc:sldMk cId="0" sldId="258"/>
        </pc:sldMkLst>
      </pc:sldChg>
      <pc:sldChg chg="del">
        <pc:chgData name="Nhi Uyen" userId="e5c3a7af3132450f" providerId="LiveId" clId="{F82B9BD0-8530-4769-B879-B59D9784B466}" dt="2022-06-07T07:11:06.949" v="0" actId="47"/>
        <pc:sldMkLst>
          <pc:docMk/>
          <pc:sldMk cId="0" sldId="260"/>
        </pc:sldMkLst>
      </pc:sldChg>
      <pc:sldChg chg="del">
        <pc:chgData name="Nhi Uyen" userId="e5c3a7af3132450f" providerId="LiveId" clId="{F82B9BD0-8530-4769-B879-B59D9784B466}" dt="2022-06-07T07:11:08.891" v="3" actId="47"/>
        <pc:sldMkLst>
          <pc:docMk/>
          <pc:sldMk cId="0" sldId="264"/>
        </pc:sldMkLst>
      </pc:sldChg>
      <pc:sldChg chg="del">
        <pc:chgData name="Nhi Uyen" userId="e5c3a7af3132450f" providerId="LiveId" clId="{F82B9BD0-8530-4769-B879-B59D9784B466}" dt="2022-06-07T07:11:07.704" v="1" actId="47"/>
        <pc:sldMkLst>
          <pc:docMk/>
          <pc:sldMk cId="0" sldId="265"/>
        </pc:sldMkLst>
      </pc:sldChg>
      <pc:sldChg chg="del">
        <pc:chgData name="Nhi Uyen" userId="e5c3a7af3132450f" providerId="LiveId" clId="{F82B9BD0-8530-4769-B879-B59D9784B466}" dt="2022-06-07T07:11:09.482" v="4" actId="47"/>
        <pc:sldMkLst>
          <pc:docMk/>
          <pc:sldMk cId="268941310" sldId="292"/>
        </pc:sldMkLst>
      </pc:sldChg>
      <pc:sldChg chg="addSp delSp modSp mod addAnim delAnim">
        <pc:chgData name="Nhi Uyen" userId="e5c3a7af3132450f" providerId="LiveId" clId="{F82B9BD0-8530-4769-B879-B59D9784B466}" dt="2022-06-10T01:25:15.195" v="419" actId="14100"/>
        <pc:sldMkLst>
          <pc:docMk/>
          <pc:sldMk cId="3941653481" sldId="299"/>
        </pc:sldMkLst>
        <pc:picChg chg="add del">
          <ac:chgData name="Nhi Uyen" userId="e5c3a7af3132450f" providerId="LiveId" clId="{F82B9BD0-8530-4769-B879-B59D9784B466}" dt="2022-06-10T01:24:17.055" v="407" actId="22"/>
          <ac:picMkLst>
            <pc:docMk/>
            <pc:sldMk cId="3941653481" sldId="299"/>
            <ac:picMk id="3" creationId="{53757E28-2D69-3042-416C-8D732DD2568D}"/>
          </ac:picMkLst>
        </pc:picChg>
        <pc:picChg chg="add del">
          <ac:chgData name="Nhi Uyen" userId="e5c3a7af3132450f" providerId="LiveId" clId="{F82B9BD0-8530-4769-B879-B59D9784B466}" dt="2022-06-10T01:25:09.176" v="416" actId="478"/>
          <ac:picMkLst>
            <pc:docMk/>
            <pc:sldMk cId="3941653481" sldId="299"/>
            <ac:picMk id="4" creationId="{E66C93C7-2DB2-B883-2AF7-85F43CB7C019}"/>
          </ac:picMkLst>
        </pc:picChg>
        <pc:picChg chg="add del mod">
          <ac:chgData name="Nhi Uyen" userId="e5c3a7af3132450f" providerId="LiveId" clId="{F82B9BD0-8530-4769-B879-B59D9784B466}" dt="2022-06-10T01:25:03.751" v="414" actId="22"/>
          <ac:picMkLst>
            <pc:docMk/>
            <pc:sldMk cId="3941653481" sldId="299"/>
            <ac:picMk id="7" creationId="{EBD43F68-649F-14F4-E019-9F23F4FE1B16}"/>
          </ac:picMkLst>
        </pc:picChg>
        <pc:picChg chg="add mod">
          <ac:chgData name="Nhi Uyen" userId="e5c3a7af3132450f" providerId="LiveId" clId="{F82B9BD0-8530-4769-B879-B59D9784B466}" dt="2022-06-10T01:25:15.195" v="419" actId="14100"/>
          <ac:picMkLst>
            <pc:docMk/>
            <pc:sldMk cId="3941653481" sldId="299"/>
            <ac:picMk id="9" creationId="{04F668F0-3E37-ED2E-62CC-107EC4D31979}"/>
          </ac:picMkLst>
        </pc:picChg>
      </pc:sldChg>
      <pc:sldChg chg="del">
        <pc:chgData name="Nhi Uyen" userId="e5c3a7af3132450f" providerId="LiveId" clId="{F82B9BD0-8530-4769-B879-B59D9784B466}" dt="2022-06-10T01:21:03.358" v="396" actId="47"/>
        <pc:sldMkLst>
          <pc:docMk/>
          <pc:sldMk cId="61209899" sldId="302"/>
        </pc:sldMkLst>
      </pc:sldChg>
      <pc:sldChg chg="addSp delSp modSp mod delAnim modAnim">
        <pc:chgData name="Nhi Uyen" userId="e5c3a7af3132450f" providerId="LiveId" clId="{F82B9BD0-8530-4769-B879-B59D9784B466}" dt="2022-06-10T01:25:04.208" v="415"/>
        <pc:sldMkLst>
          <pc:docMk/>
          <pc:sldMk cId="2373086101" sldId="303"/>
        </pc:sldMkLst>
        <pc:spChg chg="mod">
          <ac:chgData name="Nhi Uyen" userId="e5c3a7af3132450f" providerId="LiveId" clId="{F82B9BD0-8530-4769-B879-B59D9784B466}" dt="2022-06-07T07:20:31.999" v="395" actId="20577"/>
          <ac:spMkLst>
            <pc:docMk/>
            <pc:sldMk cId="2373086101" sldId="303"/>
            <ac:spMk id="5" creationId="{DD2AD524-C7F7-A82F-A3A4-9AD423068CFB}"/>
          </ac:spMkLst>
        </pc:spChg>
        <pc:picChg chg="add mod">
          <ac:chgData name="Nhi Uyen" userId="e5c3a7af3132450f" providerId="LiveId" clId="{F82B9BD0-8530-4769-B879-B59D9784B466}" dt="2022-06-07T07:19:49.690" v="372" actId="1076"/>
          <ac:picMkLst>
            <pc:docMk/>
            <pc:sldMk cId="2373086101" sldId="303"/>
            <ac:picMk id="4" creationId="{92864752-36C4-2982-1694-1F45A79F2CB6}"/>
          </ac:picMkLst>
        </pc:picChg>
        <pc:picChg chg="del mod">
          <ac:chgData name="Nhi Uyen" userId="e5c3a7af3132450f" providerId="LiveId" clId="{F82B9BD0-8530-4769-B879-B59D9784B466}" dt="2022-06-07T07:19:27.857" v="368" actId="478"/>
          <ac:picMkLst>
            <pc:docMk/>
            <pc:sldMk cId="2373086101" sldId="303"/>
            <ac:picMk id="6" creationId="{320B0294-96C3-935F-05B0-0403D1B8BD7C}"/>
          </ac:picMkLst>
        </pc:picChg>
        <pc:picChg chg="add mod">
          <ac:chgData name="Nhi Uyen" userId="e5c3a7af3132450f" providerId="LiveId" clId="{F82B9BD0-8530-4769-B879-B59D9784B466}" dt="2022-06-10T01:22:12.136" v="400" actId="14100"/>
          <ac:picMkLst>
            <pc:docMk/>
            <pc:sldMk cId="2373086101" sldId="303"/>
            <ac:picMk id="6" creationId="{464DA629-E0DD-CDA6-58FD-3716B1B276DD}"/>
          </ac:picMkLst>
        </pc:picChg>
        <pc:picChg chg="add del mod">
          <ac:chgData name="Nhi Uyen" userId="e5c3a7af3132450f" providerId="LiveId" clId="{F82B9BD0-8530-4769-B879-B59D9784B466}" dt="2022-06-10T01:21:57.968" v="397" actId="478"/>
          <ac:picMkLst>
            <pc:docMk/>
            <pc:sldMk cId="2373086101" sldId="303"/>
            <ac:picMk id="8" creationId="{BDFFBFDF-9527-D603-7E7B-645644AA0089}"/>
          </ac:picMkLst>
        </pc:picChg>
      </pc:sldChg>
      <pc:sldChg chg="delSp modSp new mod modAnim">
        <pc:chgData name="Nhi Uyen" userId="e5c3a7af3132450f" providerId="LiveId" clId="{F82B9BD0-8530-4769-B879-B59D9784B466}" dt="2022-06-07T07:11:49.100" v="37" actId="478"/>
        <pc:sldMkLst>
          <pc:docMk/>
          <pc:sldMk cId="1281327477" sldId="306"/>
        </pc:sldMkLst>
        <pc:spChg chg="mod">
          <ac:chgData name="Nhi Uyen" userId="e5c3a7af3132450f" providerId="LiveId" clId="{F82B9BD0-8530-4769-B879-B59D9784B466}" dt="2022-06-07T07:11:46.818" v="36" actId="1076"/>
          <ac:spMkLst>
            <pc:docMk/>
            <pc:sldMk cId="1281327477" sldId="306"/>
            <ac:spMk id="2" creationId="{E09CE161-7B21-6FC9-B9EF-29D1D8F769A5}"/>
          </ac:spMkLst>
        </pc:spChg>
        <pc:spChg chg="del">
          <ac:chgData name="Nhi Uyen" userId="e5c3a7af3132450f" providerId="LiveId" clId="{F82B9BD0-8530-4769-B879-B59D9784B466}" dt="2022-06-07T07:11:49.100" v="37" actId="478"/>
          <ac:spMkLst>
            <pc:docMk/>
            <pc:sldMk cId="1281327477" sldId="306"/>
            <ac:spMk id="3" creationId="{B74A02B8-55CE-870E-C8DC-687436AE96C8}"/>
          </ac:spMkLst>
        </pc:spChg>
      </pc:sldChg>
      <pc:sldChg chg="addSp delSp modSp new mod modAnim">
        <pc:chgData name="Nhi Uyen" userId="e5c3a7af3132450f" providerId="LiveId" clId="{F82B9BD0-8530-4769-B879-B59D9784B466}" dt="2022-06-07T07:13:44.224" v="53"/>
        <pc:sldMkLst>
          <pc:docMk/>
          <pc:sldMk cId="1266309723" sldId="307"/>
        </pc:sldMkLst>
        <pc:spChg chg="del">
          <ac:chgData name="Nhi Uyen" userId="e5c3a7af3132450f" providerId="LiveId" clId="{F82B9BD0-8530-4769-B879-B59D9784B466}" dt="2022-06-07T07:11:55.849" v="40" actId="478"/>
          <ac:spMkLst>
            <pc:docMk/>
            <pc:sldMk cId="1266309723" sldId="307"/>
            <ac:spMk id="2" creationId="{4BF354F7-1301-9745-B8E4-B7C2213D09BD}"/>
          </ac:spMkLst>
        </pc:spChg>
        <pc:spChg chg="mod">
          <ac:chgData name="Nhi Uyen" userId="e5c3a7af3132450f" providerId="LiveId" clId="{F82B9BD0-8530-4769-B879-B59D9784B466}" dt="2022-06-07T07:13:38.847" v="51" actId="1076"/>
          <ac:spMkLst>
            <pc:docMk/>
            <pc:sldMk cId="1266309723" sldId="307"/>
            <ac:spMk id="3" creationId="{2E23C6FF-C52F-07CC-E898-E848A37DF2C9}"/>
          </ac:spMkLst>
        </pc:spChg>
        <pc:picChg chg="add mod">
          <ac:chgData name="Nhi Uyen" userId="e5c3a7af3132450f" providerId="LiveId" clId="{F82B9BD0-8530-4769-B879-B59D9784B466}" dt="2022-06-07T07:13:36.089" v="50" actId="1076"/>
          <ac:picMkLst>
            <pc:docMk/>
            <pc:sldMk cId="1266309723" sldId="307"/>
            <ac:picMk id="1026" creationId="{DB585187-0743-9999-7C5F-2105826897C4}"/>
          </ac:picMkLst>
        </pc:picChg>
      </pc:sldChg>
      <pc:sldChg chg="addSp delSp modSp new mod modClrScheme modAnim chgLayout">
        <pc:chgData name="Nhi Uyen" userId="e5c3a7af3132450f" providerId="LiveId" clId="{F82B9BD0-8530-4769-B879-B59D9784B466}" dt="2022-06-07T07:17:46.850" v="189"/>
        <pc:sldMkLst>
          <pc:docMk/>
          <pc:sldMk cId="1731139738" sldId="308"/>
        </pc:sldMkLst>
        <pc:spChg chg="del mod ord">
          <ac:chgData name="Nhi Uyen" userId="e5c3a7af3132450f" providerId="LiveId" clId="{F82B9BD0-8530-4769-B879-B59D9784B466}" dt="2022-06-07T07:13:54.074" v="54" actId="700"/>
          <ac:spMkLst>
            <pc:docMk/>
            <pc:sldMk cId="1731139738" sldId="308"/>
            <ac:spMk id="2" creationId="{7BDCFCBA-03C4-2A26-CB92-177C7DBF114B}"/>
          </ac:spMkLst>
        </pc:spChg>
        <pc:spChg chg="del mod ord">
          <ac:chgData name="Nhi Uyen" userId="e5c3a7af3132450f" providerId="LiveId" clId="{F82B9BD0-8530-4769-B879-B59D9784B466}" dt="2022-06-07T07:13:54.074" v="54" actId="700"/>
          <ac:spMkLst>
            <pc:docMk/>
            <pc:sldMk cId="1731139738" sldId="308"/>
            <ac:spMk id="3" creationId="{BB964793-CF09-784C-473A-EAA83EAE74B8}"/>
          </ac:spMkLst>
        </pc:spChg>
        <pc:spChg chg="add mod ord">
          <ac:chgData name="Nhi Uyen" userId="e5c3a7af3132450f" providerId="LiveId" clId="{F82B9BD0-8530-4769-B879-B59D9784B466}" dt="2022-06-07T07:16:41.399" v="181" actId="20577"/>
          <ac:spMkLst>
            <pc:docMk/>
            <pc:sldMk cId="1731139738" sldId="308"/>
            <ac:spMk id="4" creationId="{B9439BCE-0A39-7CA2-7ADA-0C0ADF2712FF}"/>
          </ac:spMkLst>
        </pc:spChg>
        <pc:spChg chg="add del mod ord">
          <ac:chgData name="Nhi Uyen" userId="e5c3a7af3132450f" providerId="LiveId" clId="{F82B9BD0-8530-4769-B879-B59D9784B466}" dt="2022-06-07T07:15:40.989" v="62" actId="478"/>
          <ac:spMkLst>
            <pc:docMk/>
            <pc:sldMk cId="1731139738" sldId="308"/>
            <ac:spMk id="5" creationId="{BB6E052D-7840-322E-6EDA-D65792ADC969}"/>
          </ac:spMkLst>
        </pc:spChg>
        <pc:spChg chg="add mod">
          <ac:chgData name="Nhi Uyen" userId="e5c3a7af3132450f" providerId="LiveId" clId="{F82B9BD0-8530-4769-B879-B59D9784B466}" dt="2022-06-07T07:17:27.712" v="184" actId="1076"/>
          <ac:spMkLst>
            <pc:docMk/>
            <pc:sldMk cId="1731139738" sldId="308"/>
            <ac:spMk id="7" creationId="{9C759A92-82C8-80A1-82B8-7A3D50B3DF85}"/>
          </ac:spMkLst>
        </pc:spChg>
        <pc:spChg chg="add del">
          <ac:chgData name="Nhi Uyen" userId="e5c3a7af3132450f" providerId="LiveId" clId="{F82B9BD0-8530-4769-B879-B59D9784B466}" dt="2022-06-07T07:16:05.577" v="112"/>
          <ac:spMkLst>
            <pc:docMk/>
            <pc:sldMk cId="1731139738" sldId="308"/>
            <ac:spMk id="8" creationId="{1DBDDCBC-1D33-958C-D930-22649ADE6186}"/>
          </ac:spMkLst>
        </pc:spChg>
        <pc:spChg chg="add del mod">
          <ac:chgData name="Nhi Uyen" userId="e5c3a7af3132450f" providerId="LiveId" clId="{F82B9BD0-8530-4769-B879-B59D9784B466}" dt="2022-06-07T07:16:14.324" v="116"/>
          <ac:spMkLst>
            <pc:docMk/>
            <pc:sldMk cId="1731139738" sldId="308"/>
            <ac:spMk id="9" creationId="{C511E46E-27AB-9DE3-0C68-B82E038D89B5}"/>
          </ac:spMkLst>
        </pc:spChg>
        <pc:spChg chg="add del">
          <ac:chgData name="Nhi Uyen" userId="e5c3a7af3132450f" providerId="LiveId" clId="{F82B9BD0-8530-4769-B879-B59D9784B466}" dt="2022-06-07T07:16:17.607" v="118"/>
          <ac:spMkLst>
            <pc:docMk/>
            <pc:sldMk cId="1731139738" sldId="308"/>
            <ac:spMk id="10" creationId="{F3674127-0F88-12D5-8DC9-87171B52FB0F}"/>
          </ac:spMkLst>
        </pc:spChg>
        <pc:spChg chg="add mod">
          <ac:chgData name="Nhi Uyen" userId="e5c3a7af3132450f" providerId="LiveId" clId="{F82B9BD0-8530-4769-B879-B59D9784B466}" dt="2022-06-07T07:16:25.991" v="138" actId="20577"/>
          <ac:spMkLst>
            <pc:docMk/>
            <pc:sldMk cId="1731139738" sldId="308"/>
            <ac:spMk id="12" creationId="{57C271CD-9F40-2ACD-E9E2-D135C829F78D}"/>
          </ac:spMkLst>
        </pc:spChg>
        <pc:picChg chg="add mod">
          <ac:chgData name="Nhi Uyen" userId="e5c3a7af3132450f" providerId="LiveId" clId="{F82B9BD0-8530-4769-B879-B59D9784B466}" dt="2022-06-07T07:17:36.351" v="188" actId="1076"/>
          <ac:picMkLst>
            <pc:docMk/>
            <pc:sldMk cId="1731139738" sldId="308"/>
            <ac:picMk id="2053" creationId="{841979D3-08D6-B916-7A5D-B627A49F3F9C}"/>
          </ac:picMkLst>
        </pc:picChg>
      </pc:sldChg>
      <pc:sldMasterChg chg="delSldLayout">
        <pc:chgData name="Nhi Uyen" userId="e5c3a7af3132450f" providerId="LiveId" clId="{F82B9BD0-8530-4769-B879-B59D9784B466}" dt="2022-06-07T07:11:08.891" v="3" actId="47"/>
        <pc:sldMasterMkLst>
          <pc:docMk/>
          <pc:sldMasterMk cId="0" sldId="2147483675"/>
        </pc:sldMasterMkLst>
        <pc:sldLayoutChg chg="del">
          <pc:chgData name="Nhi Uyen" userId="e5c3a7af3132450f" providerId="LiveId" clId="{F82B9BD0-8530-4769-B879-B59D9784B466}" dt="2022-06-07T07:11:08.891" v="3" actId="47"/>
          <pc:sldLayoutMkLst>
            <pc:docMk/>
            <pc:sldMasterMk cId="0" sldId="2147483675"/>
            <pc:sldLayoutMk cId="0" sldId="2147483651"/>
          </pc:sldLayoutMkLst>
        </pc:sldLayoutChg>
        <pc:sldLayoutChg chg="del">
          <pc:chgData name="Nhi Uyen" userId="e5c3a7af3132450f" providerId="LiveId" clId="{F82B9BD0-8530-4769-B879-B59D9784B466}" dt="2022-06-07T07:11:08.306" v="2" actId="47"/>
          <pc:sldLayoutMkLst>
            <pc:docMk/>
            <pc:sldMasterMk cId="0" sldId="2147483675"/>
            <pc:sldLayoutMk cId="0" sldId="2147483659"/>
          </pc:sldLayoutMkLst>
        </pc:sldLayoutChg>
        <pc:sldLayoutChg chg="del">
          <pc:chgData name="Nhi Uyen" userId="e5c3a7af3132450f" providerId="LiveId" clId="{F82B9BD0-8530-4769-B879-B59D9784B466}" dt="2022-06-07T07:11:06.949" v="0" actId="47"/>
          <pc:sldLayoutMkLst>
            <pc:docMk/>
            <pc:sldMasterMk cId="0" sldId="2147483675"/>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8176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14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351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0facb75130_0_1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0facb75130_0_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78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10facb75130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10facb75130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2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0facb75130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0facb75130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64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facb75130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facb75130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422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atin typeface="Times New Roman" panose="02020603050405020304" pitchFamily="18" charset="0"/>
                <a:cs typeface="Times New Roman" panose="02020603050405020304" pitchFamily="18" charset="0"/>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dirty="0"/>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dirty="0"/>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rPr dirty="0"/>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atin typeface="Times New Roman" panose="02020603050405020304" pitchFamily="18" charset="0"/>
                <a:cs typeface="Times New Roman" panose="02020603050405020304" pitchFamily="18" charset="0"/>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atin typeface="Times New Roman" panose="02020603050405020304" pitchFamily="18" charset="0"/>
                <a:cs typeface="Times New Roman" panose="02020603050405020304" pitchFamily="18" charset="0"/>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1897800" y="1636082"/>
              <a:ext cx="6322101" cy="5677064"/>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8"/>
            <p:cNvSpPr/>
            <p:nvPr/>
          </p:nvSpPr>
          <p:spPr>
            <a:xfrm>
              <a:off x="6877775" y="3554813"/>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8"/>
            <p:cNvGrpSpPr/>
            <p:nvPr/>
          </p:nvGrpSpPr>
          <p:grpSpPr>
            <a:xfrm rot="5400000" flipH="1">
              <a:off x="8547291" y="741426"/>
              <a:ext cx="1228900" cy="2156171"/>
              <a:chOff x="455034" y="-121633"/>
              <a:chExt cx="629947" cy="1105275"/>
            </a:xfrm>
          </p:grpSpPr>
          <p:sp>
            <p:nvSpPr>
              <p:cNvPr id="214" name="Google Shape;214;p8"/>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flipH="1">
              <a:off x="8103897" y="2323328"/>
              <a:ext cx="471865" cy="38050"/>
              <a:chOff x="6298452" y="2390050"/>
              <a:chExt cx="140725" cy="11350"/>
            </a:xfrm>
          </p:grpSpPr>
          <p:sp>
            <p:nvSpPr>
              <p:cNvPr id="217" name="Google Shape;217;p8"/>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8"/>
            <p:cNvSpPr/>
            <p:nvPr/>
          </p:nvSpPr>
          <p:spPr>
            <a:xfrm>
              <a:off x="-1478400" y="2"/>
              <a:ext cx="3381525" cy="1996389"/>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8"/>
            <p:cNvGrpSpPr/>
            <p:nvPr/>
          </p:nvGrpSpPr>
          <p:grpSpPr>
            <a:xfrm rot="5400000" flipH="1">
              <a:off x="7897809" y="-611671"/>
              <a:ext cx="1047647" cy="1867550"/>
              <a:chOff x="4549150" y="1401575"/>
              <a:chExt cx="1183114" cy="2109034"/>
            </a:xfrm>
          </p:grpSpPr>
          <p:sp>
            <p:nvSpPr>
              <p:cNvPr id="241" name="Google Shape;241;p8"/>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 name="Google Shape;249;p8"/>
          <p:cNvSpPr txBox="1">
            <a:spLocks noGrp="1"/>
          </p:cNvSpPr>
          <p:nvPr>
            <p:ph type="title"/>
          </p:nvPr>
        </p:nvSpPr>
        <p:spPr>
          <a:xfrm>
            <a:off x="1269150" y="1483990"/>
            <a:ext cx="66057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000">
                <a:latin typeface="Times New Roman" panose="02020603050405020304" pitchFamily="18" charset="0"/>
                <a:cs typeface="Times New Roman" panose="02020603050405020304" pitchFamily="18" charset="0"/>
              </a:defRPr>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atin typeface="Times New Roman" panose="02020603050405020304" pitchFamily="18" charset="0"/>
                <a:cs typeface="Times New Roman" panose="02020603050405020304" pitchFamily="18" charset="0"/>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dirty="0"/>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3" name="Google Shape;313;p11"/>
            <p:cNvGrpSpPr/>
            <p:nvPr/>
          </p:nvGrpSpPr>
          <p:grpSpPr>
            <a:xfrm rot="10800000" flipH="1">
              <a:off x="-2489366" y="-3322835"/>
              <a:ext cx="6322114" cy="9196733"/>
              <a:chOff x="-2661600" y="-960635"/>
              <a:chExt cx="6322114" cy="9196733"/>
            </a:xfrm>
          </p:grpSpPr>
          <p:sp>
            <p:nvSpPr>
              <p:cNvPr id="314" name="Google Shape;314;p11"/>
              <p:cNvSpPr/>
              <p:nvPr/>
            </p:nvSpPr>
            <p:spPr>
              <a:xfrm rot="-5400000" flipH="1">
                <a:off x="-717010" y="-412716"/>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2661600" y="981052"/>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1"/>
              <p:cNvGrpSpPr/>
              <p:nvPr/>
            </p:nvGrpSpPr>
            <p:grpSpPr>
              <a:xfrm rot="10800000" flipH="1">
                <a:off x="-1558013" y="845624"/>
                <a:ext cx="2381713" cy="3328977"/>
                <a:chOff x="7655072" y="-407632"/>
                <a:chExt cx="2008529" cy="2807368"/>
              </a:xfrm>
            </p:grpSpPr>
            <p:sp>
              <p:nvSpPr>
                <p:cNvPr id="317" name="Google Shape;317;p11"/>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1"/>
              <p:cNvGrpSpPr/>
              <p:nvPr/>
            </p:nvGrpSpPr>
            <p:grpSpPr>
              <a:xfrm rot="5400000" flipH="1">
                <a:off x="692685" y="3116270"/>
                <a:ext cx="2375896" cy="3296652"/>
                <a:chOff x="2132995" y="960308"/>
                <a:chExt cx="496177" cy="688438"/>
              </a:xfrm>
            </p:grpSpPr>
            <p:sp>
              <p:nvSpPr>
                <p:cNvPr id="330" name="Google Shape;330;p11"/>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1"/>
              <p:cNvSpPr/>
              <p:nvPr/>
            </p:nvSpPr>
            <p:spPr>
              <a:xfrm>
                <a:off x="6891900" y="398480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 name="Google Shape;350;p11"/>
            <p:cNvGrpSpPr/>
            <p:nvPr/>
          </p:nvGrpSpPr>
          <p:grpSpPr>
            <a:xfrm rot="5400000" flipH="1">
              <a:off x="8783750" y="844197"/>
              <a:ext cx="1183114" cy="2109034"/>
              <a:chOff x="4549150" y="1401575"/>
              <a:chExt cx="1183114" cy="2109034"/>
            </a:xfrm>
          </p:grpSpPr>
          <p:sp>
            <p:nvSpPr>
              <p:cNvPr id="351" name="Google Shape;351;p11"/>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3" name="Google Shape;353;p11"/>
          <p:cNvSpPr txBox="1">
            <a:spLocks noGrp="1"/>
          </p:cNvSpPr>
          <p:nvPr>
            <p:ph type="title" hasCustomPrompt="1"/>
          </p:nvPr>
        </p:nvSpPr>
        <p:spPr>
          <a:xfrm>
            <a:off x="822000" y="1658157"/>
            <a:ext cx="74997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7000">
                <a:latin typeface="Times New Roman" panose="02020603050405020304" pitchFamily="18" charset="0"/>
                <a:cs typeface="Times New Roman" panose="02020603050405020304" pitchFamily="18" charset="0"/>
              </a:defRPr>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rPr dirty="0"/>
              <a:t>xx%</a:t>
            </a:r>
          </a:p>
        </p:txBody>
      </p:sp>
      <p:sp>
        <p:nvSpPr>
          <p:cNvPr id="354" name="Google Shape;354;p11"/>
          <p:cNvSpPr txBox="1">
            <a:spLocks noGrp="1"/>
          </p:cNvSpPr>
          <p:nvPr>
            <p:ph type="subTitle" idx="1"/>
          </p:nvPr>
        </p:nvSpPr>
        <p:spPr>
          <a:xfrm flipH="1">
            <a:off x="822300" y="2899240"/>
            <a:ext cx="74997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2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4"/>
            <p:cNvSpPr/>
            <p:nvPr/>
          </p:nvSpPr>
          <p:spPr>
            <a:xfrm rot="10800000">
              <a:off x="8012311"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24"/>
            <p:cNvSpPr/>
            <p:nvPr/>
          </p:nvSpPr>
          <p:spPr>
            <a:xfrm>
              <a:off x="-2596705" y="-1246603"/>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4"/>
            <p:cNvSpPr/>
            <p:nvPr/>
          </p:nvSpPr>
          <p:spPr>
            <a:xfrm rot="10800000">
              <a:off x="1102163" y="4774798"/>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4" name="Google Shape;774;p24"/>
          <p:cNvSpPr txBox="1">
            <a:spLocks noGrp="1"/>
          </p:cNvSpPr>
          <p:nvPr>
            <p:ph type="title"/>
          </p:nvPr>
        </p:nvSpPr>
        <p:spPr>
          <a:xfrm>
            <a:off x="2646000" y="491162"/>
            <a:ext cx="3852000" cy="9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atin typeface="Times New Roman" panose="02020603050405020304" pitchFamily="18" charset="0"/>
                <a:cs typeface="Times New Roman" panose="02020603050405020304" pitchFamily="18" charset="0"/>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dirty="0"/>
          </a:p>
        </p:txBody>
      </p:sp>
      <p:sp>
        <p:nvSpPr>
          <p:cNvPr id="775" name="Google Shape;775;p24"/>
          <p:cNvSpPr txBox="1">
            <a:spLocks noGrp="1"/>
          </p:cNvSpPr>
          <p:nvPr>
            <p:ph type="subTitle" idx="1"/>
          </p:nvPr>
        </p:nvSpPr>
        <p:spPr>
          <a:xfrm>
            <a:off x="2646000" y="1407566"/>
            <a:ext cx="3852000" cy="101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6" name="Google Shape;776;p24"/>
          <p:cNvSpPr txBox="1"/>
          <p:nvPr/>
        </p:nvSpPr>
        <p:spPr>
          <a:xfrm>
            <a:off x="2779350" y="3548507"/>
            <a:ext cx="3585300" cy="65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dirty="0"/>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txBox="1">
            <a:spLocks noGrp="1"/>
          </p:cNvSpPr>
          <p:nvPr>
            <p:ph type="subTitle" idx="1"/>
          </p:nvPr>
        </p:nvSpPr>
        <p:spPr>
          <a:xfrm>
            <a:off x="1014180" y="2928255"/>
            <a:ext cx="6551700" cy="1288335"/>
          </a:xfrm>
          <a:prstGeom prst="rect">
            <a:avLst/>
          </a:prstGeom>
        </p:spPr>
        <p:txBody>
          <a:bodyPr spcFirstLastPara="1" wrap="square" lIns="91425" tIns="91425" rIns="91425" bIns="91425" anchor="ctr" anchorCtr="0">
            <a:noAutofit/>
          </a:bodyPr>
          <a:lstStyle/>
          <a:p>
            <a:pPr marL="0" lvl="0" indent="0" algn="l"/>
            <a:r>
              <a:rPr lang="en-US" dirty="0">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MÔN: MÁY HỌC</a:t>
            </a:r>
          </a:p>
          <a:p>
            <a:pPr marL="0" lvl="0" indent="0" algn="l"/>
            <a:r>
              <a:rPr lang="en-US" dirty="0">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GVHD: </a:t>
            </a:r>
            <a:r>
              <a:rPr lang="en-US" dirty="0" err="1">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Trần</a:t>
            </a:r>
            <a:r>
              <a:rPr lang="en-US" dirty="0">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 </a:t>
            </a:r>
            <a:r>
              <a:rPr lang="en-US" dirty="0" err="1">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Đình</a:t>
            </a:r>
            <a:r>
              <a:rPr lang="en-US" dirty="0">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 </a:t>
            </a:r>
            <a:r>
              <a:rPr lang="en-US" dirty="0" err="1">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Toàn</a:t>
            </a:r>
            <a:endParaRPr lang="en-US" dirty="0">
              <a:solidFill>
                <a:srgbClr val="FF0000"/>
              </a:solidFill>
              <a:latin typeface="Times New Roman" panose="02020603050405020304" pitchFamily="18" charset="0"/>
              <a:ea typeface="Fira Sans Condensed Light"/>
              <a:cs typeface="Times New Roman" panose="02020603050405020304" pitchFamily="18" charset="0"/>
              <a:sym typeface="Fira Sans Condensed Light"/>
            </a:endParaRPr>
          </a:p>
          <a:p>
            <a:pPr marL="0" lvl="0" indent="0" algn="l"/>
            <a:r>
              <a:rPr lang="en-US" dirty="0">
                <a:solidFill>
                  <a:srgbClr val="FF0000"/>
                </a:solidFill>
                <a:latin typeface="Times New Roman" panose="02020603050405020304" pitchFamily="18" charset="0"/>
                <a:ea typeface="Fira Sans Condensed Light"/>
                <a:cs typeface="Times New Roman" panose="02020603050405020304" pitchFamily="18" charset="0"/>
                <a:sym typeface="Fira Sans Condensed Light"/>
              </a:rPr>
              <a:t>NHÓM 22</a:t>
            </a: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75252" y="2051092"/>
            <a:ext cx="8610049" cy="1754326"/>
          </a:xfrm>
          <a:prstGeom prst="rect">
            <a:avLst/>
          </a:prstGeom>
          <a:noFill/>
        </p:spPr>
        <p:txBody>
          <a:bodyPr wrap="none" lIns="91440" tIns="45720" rIns="91440" bIns="45720">
            <a:prstTxWarp prst="textArchUp">
              <a:avLst/>
            </a:prstTxWarp>
            <a:spAutoFit/>
            <a:scene3d>
              <a:camera prst="perspectiveAbove"/>
              <a:lightRig rig="threePt" dir="t"/>
            </a:scene3d>
          </a:bodyPr>
          <a:lstStyle/>
          <a:p>
            <a:pPr algn="ctr"/>
            <a:r>
              <a:rPr lang="vi-VN" sz="4400" b="1" cap="none" spc="0" dirty="0">
                <a:ln w="12700">
                  <a:solidFill>
                    <a:schemeClr val="accent1"/>
                  </a:solidFill>
                  <a:prstDash val="solid"/>
                </a:ln>
                <a:pattFill prst="pct50">
                  <a:fgClr>
                    <a:schemeClr val="accent1"/>
                  </a:fgClr>
                  <a:bgClr>
                    <a:schemeClr val="accent1">
                      <a:lumMod val="20000"/>
                      <a:lumOff val="80000"/>
                    </a:schemeClr>
                  </a:bgClr>
                </a:pattFill>
                <a:effectLst>
                  <a:glow rad="101600">
                    <a:schemeClr val="accent3">
                      <a:satMod val="175000"/>
                      <a:alpha val="40000"/>
                    </a:schemeClr>
                  </a:glow>
                  <a:outerShdw dist="38100" dir="2640000" algn="bl" rotWithShape="0">
                    <a:schemeClr val="accent1"/>
                  </a:outerShdw>
                </a:effectLst>
                <a:latin typeface="+mj-lt"/>
              </a:rPr>
              <a:t>DỰ ĐOÁN THỜI TIẾT</a:t>
            </a:r>
          </a:p>
          <a:p>
            <a:pPr algn="ctr"/>
            <a:r>
              <a:rPr lang="vi-VN" sz="4400" b="1" dirty="0">
                <a:ln w="12700">
                  <a:solidFill>
                    <a:schemeClr val="accent1"/>
                  </a:solidFill>
                  <a:prstDash val="solid"/>
                </a:ln>
                <a:pattFill prst="pct50">
                  <a:fgClr>
                    <a:schemeClr val="accent1"/>
                  </a:fgClr>
                  <a:bgClr>
                    <a:schemeClr val="accent1">
                      <a:lumMod val="20000"/>
                      <a:lumOff val="80000"/>
                    </a:schemeClr>
                  </a:bgClr>
                </a:pattFill>
                <a:effectLst>
                  <a:glow rad="101600">
                    <a:schemeClr val="accent3">
                      <a:satMod val="175000"/>
                      <a:alpha val="40000"/>
                    </a:schemeClr>
                  </a:glow>
                  <a:outerShdw dist="38100" dir="2640000" algn="bl" rotWithShape="0">
                    <a:schemeClr val="accent1"/>
                  </a:outerShdw>
                </a:effectLst>
                <a:latin typeface="+mj-lt"/>
              </a:rPr>
              <a:t>(WEATHER PREDICTION)</a:t>
            </a:r>
            <a:endPar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glow rad="101600">
                  <a:schemeClr val="accent3">
                    <a:satMod val="175000"/>
                    <a:alpha val="40000"/>
                  </a:schemeClr>
                </a:glow>
                <a:outerShdw dist="38100" dir="2640000" algn="bl" rotWithShape="0">
                  <a:schemeClr val="accent1"/>
                </a:outerShdw>
              </a:effectLst>
              <a:latin typeface="+mj-lt"/>
            </a:endParaRPr>
          </a:p>
        </p:txBody>
      </p:sp>
      <p:pic>
        <p:nvPicPr>
          <p:cNvPr id="3" name="Picture 2"/>
          <p:cNvPicPr>
            <a:picLocks noChangeAspect="1"/>
          </p:cNvPicPr>
          <p:nvPr/>
        </p:nvPicPr>
        <p:blipFill>
          <a:blip r:embed="rId3"/>
          <a:stretch>
            <a:fillRect/>
          </a:stretch>
        </p:blipFill>
        <p:spPr>
          <a:xfrm>
            <a:off x="7295293" y="103675"/>
            <a:ext cx="1390008" cy="146316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32">
                                            <p:txEl>
                                              <p:pRg st="0" end="0"/>
                                            </p:txEl>
                                          </p:spTgt>
                                        </p:tgtEl>
                                        <p:attrNameLst>
                                          <p:attrName>style.visibility</p:attrName>
                                        </p:attrNameLst>
                                      </p:cBhvr>
                                      <p:to>
                                        <p:strVal val="visible"/>
                                      </p:to>
                                    </p:set>
                                    <p:animEffect transition="in" filter="barn(inVertical)">
                                      <p:cBhvr>
                                        <p:cTn id="10" dur="500"/>
                                        <p:tgtEl>
                                          <p:spTgt spid="832">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32">
                                            <p:txEl>
                                              <p:pRg st="1" end="1"/>
                                            </p:txEl>
                                          </p:spTgt>
                                        </p:tgtEl>
                                        <p:attrNameLst>
                                          <p:attrName>style.visibility</p:attrName>
                                        </p:attrNameLst>
                                      </p:cBhvr>
                                      <p:to>
                                        <p:strVal val="visible"/>
                                      </p:to>
                                    </p:set>
                                    <p:animEffect transition="in" filter="barn(inVertical)">
                                      <p:cBhvr>
                                        <p:cTn id="13" dur="500"/>
                                        <p:tgtEl>
                                          <p:spTgt spid="832">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32">
                                            <p:txEl>
                                              <p:pRg st="2" end="2"/>
                                            </p:txEl>
                                          </p:spTgt>
                                        </p:tgtEl>
                                        <p:attrNameLst>
                                          <p:attrName>style.visibility</p:attrName>
                                        </p:attrNameLst>
                                      </p:cBhvr>
                                      <p:to>
                                        <p:strVal val="visible"/>
                                      </p:to>
                                    </p:set>
                                    <p:animEffect transition="in" filter="barn(inVertical)">
                                      <p:cBhvr>
                                        <p:cTn id="16" dur="500"/>
                                        <p:tgtEl>
                                          <p:spTgt spid="8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 grpId="0" uiExpand="1"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09CE161-7B21-6FC9-B9EF-29D1D8F769A5}"/>
              </a:ext>
            </a:extLst>
          </p:cNvPr>
          <p:cNvSpPr>
            <a:spLocks noGrp="1"/>
          </p:cNvSpPr>
          <p:nvPr>
            <p:ph type="title"/>
          </p:nvPr>
        </p:nvSpPr>
        <p:spPr>
          <a:xfrm>
            <a:off x="822300" y="1443372"/>
            <a:ext cx="7499700" cy="1255500"/>
          </a:xfrm>
        </p:spPr>
        <p:txBody>
          <a:bodyPr/>
          <a:lstStyle/>
          <a:p>
            <a:r>
              <a:rPr lang="en-US" dirty="0" err="1"/>
              <a:t>Hồi</a:t>
            </a:r>
            <a:r>
              <a:rPr lang="en-US" dirty="0"/>
              <a:t> </a:t>
            </a:r>
            <a:r>
              <a:rPr lang="en-US" dirty="0" err="1"/>
              <a:t>Quy</a:t>
            </a:r>
            <a:r>
              <a:rPr lang="en-US" dirty="0"/>
              <a:t> Logistic</a:t>
            </a:r>
            <a:endParaRPr lang="vi-VN" dirty="0"/>
          </a:p>
        </p:txBody>
      </p:sp>
    </p:spTree>
    <p:extLst>
      <p:ext uri="{BB962C8B-B14F-4D97-AF65-F5344CB8AC3E}">
        <p14:creationId xmlns:p14="http://schemas.microsoft.com/office/powerpoint/2010/main" val="128132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phụ 2">
            <a:extLst>
              <a:ext uri="{FF2B5EF4-FFF2-40B4-BE49-F238E27FC236}">
                <a16:creationId xmlns:a16="http://schemas.microsoft.com/office/drawing/2014/main" id="{2E23C6FF-C52F-07CC-E898-E848A37DF2C9}"/>
              </a:ext>
            </a:extLst>
          </p:cNvPr>
          <p:cNvSpPr>
            <a:spLocks noGrp="1"/>
          </p:cNvSpPr>
          <p:nvPr>
            <p:ph type="subTitle" idx="1"/>
          </p:nvPr>
        </p:nvSpPr>
        <p:spPr>
          <a:xfrm flipH="1">
            <a:off x="1001495" y="1025222"/>
            <a:ext cx="7141010" cy="1469560"/>
          </a:xfrm>
        </p:spPr>
        <p:txBody>
          <a:bodyPr/>
          <a:lstStyle/>
          <a:p>
            <a:r>
              <a:rPr lang="vi-VN" dirty="0"/>
              <a:t>Phương </a:t>
            </a:r>
            <a:r>
              <a:rPr lang="vi-VN" dirty="0" err="1"/>
              <a:t>pháp</a:t>
            </a:r>
            <a:r>
              <a:rPr lang="vi-VN" dirty="0"/>
              <a:t> </a:t>
            </a:r>
            <a:r>
              <a:rPr lang="vi-VN" dirty="0" err="1"/>
              <a:t>hồi</a:t>
            </a:r>
            <a:r>
              <a:rPr lang="vi-VN" dirty="0"/>
              <a:t> quy </a:t>
            </a:r>
            <a:r>
              <a:rPr lang="vi-VN" dirty="0" err="1"/>
              <a:t>logistic</a:t>
            </a:r>
            <a:r>
              <a:rPr lang="vi-VN" dirty="0"/>
              <a:t> </a:t>
            </a:r>
            <a:r>
              <a:rPr lang="vi-VN" dirty="0" err="1"/>
              <a:t>là</a:t>
            </a:r>
            <a:r>
              <a:rPr lang="vi-VN" dirty="0"/>
              <a:t> </a:t>
            </a:r>
            <a:r>
              <a:rPr lang="vi-VN" dirty="0" err="1"/>
              <a:t>một</a:t>
            </a:r>
            <a:r>
              <a:rPr lang="vi-VN" dirty="0"/>
              <a:t> mô </a:t>
            </a:r>
            <a:r>
              <a:rPr lang="vi-VN" dirty="0" err="1"/>
              <a:t>hình</a:t>
            </a:r>
            <a:r>
              <a:rPr lang="vi-VN" dirty="0"/>
              <a:t> </a:t>
            </a:r>
            <a:r>
              <a:rPr lang="vi-VN" dirty="0" err="1"/>
              <a:t>hồi</a:t>
            </a:r>
            <a:r>
              <a:rPr lang="vi-VN" dirty="0"/>
              <a:t> quy </a:t>
            </a:r>
            <a:r>
              <a:rPr lang="vi-VN" dirty="0" err="1"/>
              <a:t>nhằm</a:t>
            </a:r>
            <a:r>
              <a:rPr lang="vi-VN" dirty="0"/>
              <a:t> </a:t>
            </a:r>
            <a:r>
              <a:rPr lang="vi-VN" dirty="0" err="1"/>
              <a:t>dự</a:t>
            </a:r>
            <a:r>
              <a:rPr lang="vi-VN" dirty="0"/>
              <a:t> </a:t>
            </a:r>
            <a:r>
              <a:rPr lang="vi-VN" dirty="0" err="1"/>
              <a:t>đoán</a:t>
            </a:r>
            <a:r>
              <a:rPr lang="vi-VN" dirty="0"/>
              <a:t> </a:t>
            </a:r>
            <a:r>
              <a:rPr lang="vi-VN" dirty="0" err="1"/>
              <a:t>giá</a:t>
            </a:r>
            <a:r>
              <a:rPr lang="vi-VN" dirty="0"/>
              <a:t> </a:t>
            </a:r>
            <a:r>
              <a:rPr lang="vi-VN" dirty="0" err="1"/>
              <a:t>trị</a:t>
            </a:r>
            <a:r>
              <a:rPr lang="vi-VN" dirty="0"/>
              <a:t> </a:t>
            </a:r>
            <a:r>
              <a:rPr lang="vi-VN" dirty="0" err="1"/>
              <a:t>đầu</a:t>
            </a:r>
            <a:r>
              <a:rPr lang="vi-VN" dirty="0"/>
              <a:t> ra </a:t>
            </a:r>
            <a:r>
              <a:rPr lang="vi-VN" i="1" dirty="0" err="1"/>
              <a:t>rời</a:t>
            </a:r>
            <a:r>
              <a:rPr lang="vi-VN" i="1" dirty="0"/>
              <a:t> </a:t>
            </a:r>
            <a:r>
              <a:rPr lang="vi-VN" i="1" dirty="0" err="1"/>
              <a:t>rạc</a:t>
            </a:r>
            <a:r>
              <a:rPr lang="vi-VN" dirty="0"/>
              <a:t> (</a:t>
            </a:r>
            <a:r>
              <a:rPr lang="vi-VN" i="1" dirty="0" err="1"/>
              <a:t>discrete</a:t>
            </a:r>
            <a:r>
              <a:rPr lang="vi-VN" i="1" dirty="0"/>
              <a:t> </a:t>
            </a:r>
            <a:r>
              <a:rPr lang="vi-VN" i="1" dirty="0" err="1"/>
              <a:t>target</a:t>
            </a:r>
            <a:r>
              <a:rPr lang="vi-VN" i="1" dirty="0"/>
              <a:t> </a:t>
            </a:r>
            <a:r>
              <a:rPr lang="vi-VN" i="1" dirty="0" err="1"/>
              <a:t>variable</a:t>
            </a:r>
            <a:r>
              <a:rPr lang="vi-VN" dirty="0"/>
              <a:t>) </a:t>
            </a:r>
            <a:r>
              <a:rPr lang="vi-VN" dirty="0" err="1"/>
              <a:t>y</a:t>
            </a:r>
            <a:r>
              <a:rPr lang="vi-VN" i="1" dirty="0" err="1"/>
              <a:t>y</a:t>
            </a:r>
            <a:r>
              <a:rPr lang="vi-VN" dirty="0"/>
              <a:t> </a:t>
            </a:r>
            <a:r>
              <a:rPr lang="vi-VN" dirty="0" err="1"/>
              <a:t>ứng</a:t>
            </a:r>
            <a:r>
              <a:rPr lang="vi-VN" dirty="0"/>
              <a:t> </a:t>
            </a:r>
            <a:r>
              <a:rPr lang="vi-VN" dirty="0" err="1"/>
              <a:t>với</a:t>
            </a:r>
            <a:r>
              <a:rPr lang="vi-VN" dirty="0"/>
              <a:t> </a:t>
            </a:r>
            <a:r>
              <a:rPr lang="vi-VN" dirty="0" err="1"/>
              <a:t>một</a:t>
            </a:r>
            <a:r>
              <a:rPr lang="vi-VN" dirty="0"/>
              <a:t> </a:t>
            </a:r>
            <a:r>
              <a:rPr lang="vi-VN" dirty="0" err="1"/>
              <a:t>véc</a:t>
            </a:r>
            <a:r>
              <a:rPr lang="vi-VN" dirty="0"/>
              <a:t>-tơ </a:t>
            </a:r>
            <a:r>
              <a:rPr lang="vi-VN" dirty="0" err="1"/>
              <a:t>đầu</a:t>
            </a:r>
            <a:r>
              <a:rPr lang="vi-VN" dirty="0"/>
              <a:t> </a:t>
            </a:r>
            <a:r>
              <a:rPr lang="vi-VN" dirty="0" err="1"/>
              <a:t>vào</a:t>
            </a:r>
            <a:r>
              <a:rPr lang="vi-VN" dirty="0"/>
              <a:t> \</a:t>
            </a:r>
            <a:r>
              <a:rPr lang="vi-VN" dirty="0" err="1"/>
              <a:t>mathbf</a:t>
            </a:r>
            <a:r>
              <a:rPr lang="vi-VN" dirty="0"/>
              <a:t>{x}</a:t>
            </a:r>
            <a:r>
              <a:rPr lang="vi-VN" b="1" dirty="0"/>
              <a:t>x</a:t>
            </a:r>
            <a:r>
              <a:rPr lang="vi-VN" dirty="0"/>
              <a:t>. </a:t>
            </a:r>
            <a:r>
              <a:rPr lang="vi-VN" dirty="0" err="1"/>
              <a:t>Việc</a:t>
            </a:r>
            <a:r>
              <a:rPr lang="vi-VN" dirty="0"/>
              <a:t> </a:t>
            </a:r>
            <a:r>
              <a:rPr lang="vi-VN" dirty="0" err="1"/>
              <a:t>này</a:t>
            </a:r>
            <a:r>
              <a:rPr lang="vi-VN" dirty="0"/>
              <a:t> tương đương </a:t>
            </a:r>
            <a:r>
              <a:rPr lang="vi-VN" dirty="0" err="1"/>
              <a:t>với</a:t>
            </a:r>
            <a:r>
              <a:rPr lang="vi-VN" dirty="0"/>
              <a:t> </a:t>
            </a:r>
            <a:r>
              <a:rPr lang="vi-VN" dirty="0" err="1"/>
              <a:t>chuyện</a:t>
            </a:r>
            <a:r>
              <a:rPr lang="vi-VN" dirty="0"/>
              <a:t> phân </a:t>
            </a:r>
            <a:r>
              <a:rPr lang="vi-VN" dirty="0" err="1"/>
              <a:t>loại</a:t>
            </a:r>
            <a:r>
              <a:rPr lang="vi-VN" dirty="0"/>
              <a:t> </a:t>
            </a:r>
            <a:r>
              <a:rPr lang="vi-VN" dirty="0" err="1"/>
              <a:t>các</a:t>
            </a:r>
            <a:r>
              <a:rPr lang="vi-VN" dirty="0"/>
              <a:t> </a:t>
            </a:r>
            <a:r>
              <a:rPr lang="vi-VN" dirty="0" err="1"/>
              <a:t>đầu</a:t>
            </a:r>
            <a:r>
              <a:rPr lang="vi-VN" dirty="0"/>
              <a:t> </a:t>
            </a:r>
            <a:r>
              <a:rPr lang="vi-VN" dirty="0" err="1"/>
              <a:t>vào</a:t>
            </a:r>
            <a:r>
              <a:rPr lang="vi-VN" dirty="0"/>
              <a:t> \</a:t>
            </a:r>
            <a:r>
              <a:rPr lang="vi-VN" dirty="0" err="1"/>
              <a:t>mathbf</a:t>
            </a:r>
            <a:r>
              <a:rPr lang="vi-VN" dirty="0"/>
              <a:t>{x}</a:t>
            </a:r>
            <a:r>
              <a:rPr lang="vi-VN" b="1" dirty="0"/>
              <a:t>x</a:t>
            </a:r>
            <a:r>
              <a:rPr lang="vi-VN" dirty="0"/>
              <a:t> </a:t>
            </a:r>
            <a:r>
              <a:rPr lang="vi-VN" dirty="0" err="1"/>
              <a:t>vào</a:t>
            </a:r>
            <a:r>
              <a:rPr lang="vi-VN" dirty="0"/>
              <a:t> </a:t>
            </a:r>
            <a:r>
              <a:rPr lang="vi-VN" dirty="0" err="1"/>
              <a:t>các</a:t>
            </a:r>
            <a:r>
              <a:rPr lang="vi-VN" dirty="0"/>
              <a:t> </a:t>
            </a:r>
            <a:r>
              <a:rPr lang="vi-VN" dirty="0" err="1"/>
              <a:t>nhóm</a:t>
            </a:r>
            <a:r>
              <a:rPr lang="vi-VN" dirty="0"/>
              <a:t> </a:t>
            </a:r>
            <a:r>
              <a:rPr lang="vi-VN" dirty="0" err="1"/>
              <a:t>y</a:t>
            </a:r>
            <a:r>
              <a:rPr lang="vi-VN" i="1" dirty="0" err="1"/>
              <a:t>y</a:t>
            </a:r>
            <a:r>
              <a:rPr lang="vi-VN" dirty="0"/>
              <a:t> tương </a:t>
            </a:r>
            <a:r>
              <a:rPr lang="vi-VN" dirty="0" err="1"/>
              <a:t>ứng</a:t>
            </a:r>
            <a:r>
              <a:rPr lang="vi-VN" dirty="0"/>
              <a:t>.</a:t>
            </a:r>
          </a:p>
        </p:txBody>
      </p:sp>
      <p:pic>
        <p:nvPicPr>
          <p:cNvPr id="1026" name="Picture 2">
            <a:extLst>
              <a:ext uri="{FF2B5EF4-FFF2-40B4-BE49-F238E27FC236}">
                <a16:creationId xmlns:a16="http://schemas.microsoft.com/office/drawing/2014/main" id="{DB585187-0743-9999-7C5F-210582689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131" y="2494782"/>
            <a:ext cx="38004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30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B9439BCE-0A39-7CA2-7ADA-0C0ADF2712FF}"/>
              </a:ext>
            </a:extLst>
          </p:cNvPr>
          <p:cNvSpPr>
            <a:spLocks noGrp="1"/>
          </p:cNvSpPr>
          <p:nvPr>
            <p:ph type="title"/>
          </p:nvPr>
        </p:nvSpPr>
        <p:spPr/>
        <p:txBody>
          <a:bodyPr/>
          <a:lstStyle/>
          <a:p>
            <a:r>
              <a:rPr lang="vi-VN" dirty="0"/>
              <a:t>Công </a:t>
            </a:r>
            <a:r>
              <a:rPr lang="vi-VN" dirty="0" err="1"/>
              <a:t>Thức</a:t>
            </a:r>
            <a:r>
              <a:rPr lang="vi-VN" dirty="0"/>
              <a:t> </a:t>
            </a:r>
            <a:r>
              <a:rPr lang="vi-VN" dirty="0" err="1"/>
              <a:t>Của</a:t>
            </a:r>
            <a:r>
              <a:rPr lang="vi-VN" dirty="0"/>
              <a:t> </a:t>
            </a:r>
            <a:r>
              <a:rPr lang="vi-VN" dirty="0" err="1"/>
              <a:t>Thuật</a:t>
            </a:r>
            <a:r>
              <a:rPr lang="vi-VN" dirty="0"/>
              <a:t> </a:t>
            </a:r>
            <a:r>
              <a:rPr lang="vi-VN" dirty="0" err="1"/>
              <a:t>Toán</a:t>
            </a:r>
            <a:endParaRPr lang="vi-VN" dirty="0"/>
          </a:p>
        </p:txBody>
      </p:sp>
      <p:sp>
        <p:nvSpPr>
          <p:cNvPr id="7" name="Hộp Văn bản 6">
            <a:extLst>
              <a:ext uri="{FF2B5EF4-FFF2-40B4-BE49-F238E27FC236}">
                <a16:creationId xmlns:a16="http://schemas.microsoft.com/office/drawing/2014/main" id="{9C759A92-82C8-80A1-82B8-7A3D50B3DF85}"/>
              </a:ext>
            </a:extLst>
          </p:cNvPr>
          <p:cNvSpPr txBox="1"/>
          <p:nvPr/>
        </p:nvSpPr>
        <p:spPr>
          <a:xfrm>
            <a:off x="1149018" y="1820970"/>
            <a:ext cx="6009772" cy="369332"/>
          </a:xfrm>
          <a:prstGeom prst="rect">
            <a:avLst/>
          </a:prstGeom>
          <a:noFill/>
        </p:spPr>
        <p:txBody>
          <a:bodyPr wrap="square">
            <a:spAutoFit/>
          </a:bodyPr>
          <a:lstStyle/>
          <a:p>
            <a:pPr marL="152400" indent="0">
              <a:buNone/>
            </a:pPr>
            <a:r>
              <a:rPr lang="el-GR" sz="1800" dirty="0"/>
              <a:t>π(</a:t>
            </a:r>
            <a:r>
              <a:rPr lang="vi-VN" sz="1800" dirty="0"/>
              <a:t>x)=e</a:t>
            </a:r>
            <a:r>
              <a:rPr lang="el-GR" sz="1800" dirty="0"/>
              <a:t>α+β</a:t>
            </a:r>
            <a:r>
              <a:rPr lang="vi-VN" sz="1800" dirty="0" err="1"/>
              <a:t>x1+e</a:t>
            </a:r>
            <a:r>
              <a:rPr lang="el-GR" sz="1800" dirty="0"/>
              <a:t>α+β</a:t>
            </a:r>
            <a:r>
              <a:rPr lang="vi-VN" sz="1800" dirty="0"/>
              <a:t>x</a:t>
            </a:r>
          </a:p>
        </p:txBody>
      </p:sp>
      <p:sp>
        <p:nvSpPr>
          <p:cNvPr id="12" name="Hộp Văn bản 11">
            <a:extLst>
              <a:ext uri="{FF2B5EF4-FFF2-40B4-BE49-F238E27FC236}">
                <a16:creationId xmlns:a16="http://schemas.microsoft.com/office/drawing/2014/main" id="{57C271CD-9F40-2ACD-E9E2-D135C829F78D}"/>
              </a:ext>
            </a:extLst>
          </p:cNvPr>
          <p:cNvSpPr txBox="1"/>
          <p:nvPr/>
        </p:nvSpPr>
        <p:spPr>
          <a:xfrm>
            <a:off x="1043740" y="2622399"/>
            <a:ext cx="6009772" cy="1384995"/>
          </a:xfrm>
          <a:prstGeom prst="rect">
            <a:avLst/>
          </a:prstGeom>
          <a:noFill/>
        </p:spPr>
        <p:txBody>
          <a:bodyPr wrap="square">
            <a:spAutoFit/>
          </a:bodyPr>
          <a:lstStyle/>
          <a:p>
            <a:r>
              <a:rPr lang="vi-VN" dirty="0" err="1"/>
              <a:t>Gồm</a:t>
            </a:r>
            <a:r>
              <a:rPr lang="vi-VN" dirty="0"/>
              <a:t>: </a:t>
            </a:r>
          </a:p>
          <a:p>
            <a:r>
              <a:rPr lang="vi-VN" dirty="0" err="1"/>
              <a:t>Đặc</a:t>
            </a:r>
            <a:r>
              <a:rPr lang="vi-VN" dirty="0"/>
              <a:t> trưng – </a:t>
            </a:r>
            <a:r>
              <a:rPr lang="vi-VN" dirty="0" err="1"/>
              <a:t>Sự</a:t>
            </a:r>
            <a:r>
              <a:rPr lang="vi-VN" dirty="0"/>
              <a:t> </a:t>
            </a:r>
            <a:r>
              <a:rPr lang="vi-VN" dirty="0" err="1"/>
              <a:t>có</a:t>
            </a:r>
            <a:r>
              <a:rPr lang="vi-VN" dirty="0"/>
              <a:t> </a:t>
            </a:r>
            <a:r>
              <a:rPr lang="vi-VN" dirty="0" err="1"/>
              <a:t>mặt</a:t>
            </a:r>
            <a:r>
              <a:rPr lang="vi-VN" dirty="0"/>
              <a:t>/</a:t>
            </a:r>
            <a:r>
              <a:rPr lang="vi-VN" dirty="0" err="1"/>
              <a:t>vắng</a:t>
            </a:r>
            <a:r>
              <a:rPr lang="vi-VN" dirty="0"/>
              <a:t> </a:t>
            </a:r>
            <a:r>
              <a:rPr lang="vi-VN" dirty="0" err="1"/>
              <a:t>mặt</a:t>
            </a:r>
            <a:r>
              <a:rPr lang="vi-VN" dirty="0"/>
              <a:t> </a:t>
            </a:r>
            <a:r>
              <a:rPr lang="vi-VN" dirty="0" err="1"/>
              <a:t>của</a:t>
            </a:r>
            <a:r>
              <a:rPr lang="vi-VN" dirty="0"/>
              <a:t> </a:t>
            </a:r>
            <a:r>
              <a:rPr lang="vi-VN" dirty="0" err="1"/>
              <a:t>đặc</a:t>
            </a:r>
            <a:r>
              <a:rPr lang="vi-VN" dirty="0"/>
              <a:t> </a:t>
            </a:r>
            <a:r>
              <a:rPr lang="vi-VN" dirty="0" err="1"/>
              <a:t>tính</a:t>
            </a:r>
            <a:endParaRPr lang="vi-VN" dirty="0"/>
          </a:p>
          <a:p>
            <a:r>
              <a:rPr lang="vi-VN" dirty="0" err="1"/>
              <a:t>Liều</a:t>
            </a:r>
            <a:r>
              <a:rPr lang="vi-VN" dirty="0"/>
              <a:t>  – </a:t>
            </a:r>
            <a:r>
              <a:rPr lang="vi-VN" dirty="0" err="1"/>
              <a:t>Biến</a:t>
            </a:r>
            <a:r>
              <a:rPr lang="vi-VN" dirty="0"/>
              <a:t> </a:t>
            </a:r>
            <a:r>
              <a:rPr lang="vi-VN" dirty="0" err="1"/>
              <a:t>số</a:t>
            </a:r>
            <a:r>
              <a:rPr lang="vi-VN" dirty="0"/>
              <a:t> </a:t>
            </a:r>
            <a:r>
              <a:rPr lang="vi-VN" dirty="0" err="1"/>
              <a:t>học</a:t>
            </a:r>
            <a:r>
              <a:rPr lang="vi-VN" dirty="0"/>
              <a:t> quan </a:t>
            </a:r>
            <a:r>
              <a:rPr lang="vi-VN" dirty="0" err="1"/>
              <a:t>sát</a:t>
            </a:r>
            <a:r>
              <a:rPr lang="vi-VN" dirty="0"/>
              <a:t> </a:t>
            </a:r>
            <a:r>
              <a:rPr lang="vi-VN" dirty="0" err="1"/>
              <a:t>được</a:t>
            </a:r>
            <a:r>
              <a:rPr lang="vi-VN" dirty="0"/>
              <a:t> cho </a:t>
            </a:r>
            <a:r>
              <a:rPr lang="vi-VN" dirty="0" err="1"/>
              <a:t>mỗi</a:t>
            </a:r>
            <a:r>
              <a:rPr lang="vi-VN" dirty="0"/>
              <a:t> </a:t>
            </a:r>
            <a:r>
              <a:rPr lang="vi-VN" dirty="0" err="1"/>
              <a:t>trường</a:t>
            </a:r>
            <a:r>
              <a:rPr lang="vi-VN" dirty="0"/>
              <a:t> </a:t>
            </a:r>
            <a:r>
              <a:rPr lang="vi-VN" dirty="0" err="1"/>
              <a:t>hợp</a:t>
            </a:r>
            <a:endParaRPr lang="vi-VN" dirty="0"/>
          </a:p>
          <a:p>
            <a:r>
              <a:rPr lang="el-GR" dirty="0"/>
              <a:t>β=0⇒ </a:t>
            </a:r>
            <a:r>
              <a:rPr lang="vi-VN" dirty="0"/>
              <a:t>P (</a:t>
            </a:r>
            <a:r>
              <a:rPr lang="vi-VN" dirty="0" err="1"/>
              <a:t>Có</a:t>
            </a:r>
            <a:r>
              <a:rPr lang="vi-VN" dirty="0"/>
              <a:t> </a:t>
            </a:r>
            <a:r>
              <a:rPr lang="vi-VN" dirty="0" err="1"/>
              <a:t>mặt</a:t>
            </a:r>
            <a:r>
              <a:rPr lang="vi-VN" dirty="0"/>
              <a:t>) </a:t>
            </a:r>
            <a:r>
              <a:rPr lang="vi-VN" dirty="0" err="1"/>
              <a:t>là</a:t>
            </a:r>
            <a:r>
              <a:rPr lang="vi-VN" dirty="0"/>
              <a:t> </a:t>
            </a:r>
            <a:r>
              <a:rPr lang="vi-VN" dirty="0" err="1"/>
              <a:t>giống</a:t>
            </a:r>
            <a:r>
              <a:rPr lang="vi-VN" dirty="0"/>
              <a:t> nhau </a:t>
            </a:r>
            <a:r>
              <a:rPr lang="vi-VN" dirty="0" err="1"/>
              <a:t>với</a:t>
            </a:r>
            <a:r>
              <a:rPr lang="vi-VN" dirty="0"/>
              <a:t> </a:t>
            </a:r>
            <a:r>
              <a:rPr lang="vi-VN" dirty="0" err="1"/>
              <a:t>mỗi</a:t>
            </a:r>
            <a:r>
              <a:rPr lang="vi-VN" dirty="0"/>
              <a:t> </a:t>
            </a:r>
            <a:r>
              <a:rPr lang="vi-VN" dirty="0" err="1"/>
              <a:t>mức</a:t>
            </a:r>
            <a:r>
              <a:rPr lang="vi-VN" dirty="0"/>
              <a:t> </a:t>
            </a:r>
            <a:r>
              <a:rPr lang="vi-VN" dirty="0" err="1"/>
              <a:t>của</a:t>
            </a:r>
            <a:r>
              <a:rPr lang="vi-VN" dirty="0"/>
              <a:t> x</a:t>
            </a:r>
          </a:p>
          <a:p>
            <a:r>
              <a:rPr lang="el-GR" dirty="0"/>
              <a:t>β&gt;0⇒ </a:t>
            </a:r>
            <a:r>
              <a:rPr lang="vi-VN" dirty="0"/>
              <a:t>P (</a:t>
            </a:r>
            <a:r>
              <a:rPr lang="vi-VN" dirty="0" err="1"/>
              <a:t>Có</a:t>
            </a:r>
            <a:r>
              <a:rPr lang="vi-VN" dirty="0"/>
              <a:t> </a:t>
            </a:r>
            <a:r>
              <a:rPr lang="vi-VN" dirty="0" err="1"/>
              <a:t>mặt</a:t>
            </a:r>
            <a:r>
              <a:rPr lang="vi-VN" dirty="0"/>
              <a:t>) tăng khi x tăng</a:t>
            </a:r>
          </a:p>
          <a:p>
            <a:r>
              <a:rPr lang="el-GR" dirty="0"/>
              <a:t>β=0⇒ </a:t>
            </a:r>
            <a:r>
              <a:rPr lang="vi-VN" dirty="0"/>
              <a:t>P (</a:t>
            </a:r>
            <a:r>
              <a:rPr lang="vi-VN" dirty="0" err="1"/>
              <a:t>có</a:t>
            </a:r>
            <a:r>
              <a:rPr lang="vi-VN" dirty="0"/>
              <a:t> </a:t>
            </a:r>
            <a:r>
              <a:rPr lang="vi-VN" dirty="0" err="1"/>
              <a:t>mặt</a:t>
            </a:r>
            <a:r>
              <a:rPr lang="vi-VN" dirty="0"/>
              <a:t>) </a:t>
            </a:r>
            <a:r>
              <a:rPr lang="vi-VN" dirty="0" err="1"/>
              <a:t>giảm</a:t>
            </a:r>
            <a:r>
              <a:rPr lang="vi-VN" dirty="0"/>
              <a:t> khi x tăng.</a:t>
            </a:r>
          </a:p>
        </p:txBody>
      </p:sp>
      <p:pic>
        <p:nvPicPr>
          <p:cNvPr id="2053" name="Picture 5" descr="Mô hình Logit &amp; Probit – Logistic Regression in Stata [2022]">
            <a:extLst>
              <a:ext uri="{FF2B5EF4-FFF2-40B4-BE49-F238E27FC236}">
                <a16:creationId xmlns:a16="http://schemas.microsoft.com/office/drawing/2014/main" id="{841979D3-08D6-B916-7A5D-B627A49F3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547" y="1568697"/>
            <a:ext cx="2639929" cy="15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13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1000"/>
                                        <p:tgtEl>
                                          <p:spTgt spid="2053"/>
                                        </p:tgtEl>
                                      </p:cBhvr>
                                    </p:animEffect>
                                    <p:anim calcmode="lin" valueType="num">
                                      <p:cBhvr>
                                        <p:cTn id="23" dur="1000" fill="hold"/>
                                        <p:tgtEl>
                                          <p:spTgt spid="2053"/>
                                        </p:tgtEl>
                                        <p:attrNameLst>
                                          <p:attrName>ppt_x</p:attrName>
                                        </p:attrNameLst>
                                      </p:cBhvr>
                                      <p:tavLst>
                                        <p:tav tm="0">
                                          <p:val>
                                            <p:strVal val="#ppt_x"/>
                                          </p:val>
                                        </p:tav>
                                        <p:tav tm="100000">
                                          <p:val>
                                            <p:strVal val="#ppt_x"/>
                                          </p:val>
                                        </p:tav>
                                      </p:tavLst>
                                    </p:anim>
                                    <p:anim calcmode="lin" valueType="num">
                                      <p:cBhvr>
                                        <p:cTn id="24"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68B50A-CA82-7E9B-080B-6806259FA06D}"/>
              </a:ext>
            </a:extLst>
          </p:cNvPr>
          <p:cNvSpPr>
            <a:spLocks noGrp="1"/>
          </p:cNvSpPr>
          <p:nvPr>
            <p:ph type="title"/>
          </p:nvPr>
        </p:nvSpPr>
        <p:spPr>
          <a:xfrm>
            <a:off x="725747" y="2223641"/>
            <a:ext cx="7499700" cy="1255500"/>
          </a:xfrm>
        </p:spPr>
        <p:txBody>
          <a:bodyPr/>
          <a:lstStyle/>
          <a:p>
            <a:r>
              <a:rPr lang="vi-VN" sz="5000" dirty="0"/>
              <a:t>Giao </a:t>
            </a:r>
            <a:r>
              <a:rPr lang="vi-VN" sz="5000" dirty="0" err="1"/>
              <a:t>diện</a:t>
            </a:r>
            <a:r>
              <a:rPr lang="vi-VN" sz="5000" dirty="0"/>
              <a:t> </a:t>
            </a:r>
            <a:r>
              <a:rPr lang="vi-VN" sz="5000" dirty="0" err="1"/>
              <a:t>ứng</a:t>
            </a:r>
            <a:r>
              <a:rPr lang="vi-VN" sz="5000" dirty="0"/>
              <a:t> </a:t>
            </a:r>
            <a:r>
              <a:rPr lang="vi-VN" sz="5000" dirty="0" err="1"/>
              <a:t>dụng</a:t>
            </a:r>
            <a:r>
              <a:rPr lang="vi-VN" sz="5000" dirty="0"/>
              <a:t> </a:t>
            </a:r>
            <a:r>
              <a:rPr lang="vi-VN" sz="5000" dirty="0" err="1"/>
              <a:t>của</a:t>
            </a:r>
            <a:r>
              <a:rPr lang="vi-VN" sz="5000" dirty="0"/>
              <a:t> mô </a:t>
            </a:r>
            <a:r>
              <a:rPr lang="vi-VN" sz="5000" dirty="0" err="1"/>
              <a:t>hình</a:t>
            </a:r>
            <a:endParaRPr lang="vi-VN" sz="5000" dirty="0"/>
          </a:p>
        </p:txBody>
      </p:sp>
    </p:spTree>
    <p:extLst>
      <p:ext uri="{BB962C8B-B14F-4D97-AF65-F5344CB8AC3E}">
        <p14:creationId xmlns:p14="http://schemas.microsoft.com/office/powerpoint/2010/main" val="271310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029BC0C3-4308-7C78-0FED-D2CFB5ABE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012" y="1681312"/>
            <a:ext cx="3060232" cy="2623085"/>
          </a:xfrm>
          <a:prstGeom prst="rect">
            <a:avLst/>
          </a:prstGeom>
        </p:spPr>
      </p:pic>
      <p:sp>
        <p:nvSpPr>
          <p:cNvPr id="10" name="Hộp Văn bản 9">
            <a:extLst>
              <a:ext uri="{FF2B5EF4-FFF2-40B4-BE49-F238E27FC236}">
                <a16:creationId xmlns:a16="http://schemas.microsoft.com/office/drawing/2014/main" id="{92B4F41E-0C2C-3D14-F855-1E6EF834237B}"/>
              </a:ext>
            </a:extLst>
          </p:cNvPr>
          <p:cNvSpPr txBox="1"/>
          <p:nvPr/>
        </p:nvSpPr>
        <p:spPr>
          <a:xfrm>
            <a:off x="1040732" y="1169585"/>
            <a:ext cx="7062536" cy="338554"/>
          </a:xfrm>
          <a:prstGeom prst="rect">
            <a:avLst/>
          </a:prstGeom>
          <a:noFill/>
        </p:spPr>
        <p:txBody>
          <a:bodyPr wrap="square">
            <a:spAutoFit/>
          </a:bodyPr>
          <a:lstStyle/>
          <a:p>
            <a:pPr algn="ctr"/>
            <a:r>
              <a:rPr lang="vi-VN" sz="1600" b="1" dirty="0">
                <a:effectLst/>
                <a:latin typeface="Times New Roman" panose="02020603050405020304" pitchFamily="18" charset="0"/>
                <a:ea typeface="Arial" panose="020B0604020202020204" pitchFamily="34" charset="0"/>
              </a:rPr>
              <a:t>D</a:t>
            </a:r>
            <a:r>
              <a:rPr lang="en-US" sz="1600" b="1" dirty="0" err="1">
                <a:effectLst/>
                <a:latin typeface="Times New Roman" panose="02020603050405020304" pitchFamily="18" charset="0"/>
                <a:ea typeface="Arial" panose="020B0604020202020204" pitchFamily="34" charset="0"/>
              </a:rPr>
              <a:t>ùng</a:t>
            </a:r>
            <a:r>
              <a:rPr lang="en-US" sz="1600" b="1" dirty="0">
                <a:effectLst/>
                <a:latin typeface="Times New Roman" panose="02020603050405020304" pitchFamily="18" charset="0"/>
                <a:ea typeface="Arial" panose="020B0604020202020204" pitchFamily="34" charset="0"/>
              </a:rPr>
              <a:t> QT Designer</a:t>
            </a:r>
            <a:endParaRPr lang="vi-VN" sz="1600" b="1" dirty="0"/>
          </a:p>
        </p:txBody>
      </p:sp>
      <p:pic>
        <p:nvPicPr>
          <p:cNvPr id="9" name="Hình ảnh 8">
            <a:extLst>
              <a:ext uri="{FF2B5EF4-FFF2-40B4-BE49-F238E27FC236}">
                <a16:creationId xmlns:a16="http://schemas.microsoft.com/office/drawing/2014/main" id="{04F668F0-3E37-ED2E-62CC-107EC4D31979}"/>
              </a:ext>
            </a:extLst>
          </p:cNvPr>
          <p:cNvPicPr>
            <a:picLocks noChangeAspect="1"/>
          </p:cNvPicPr>
          <p:nvPr/>
        </p:nvPicPr>
        <p:blipFill>
          <a:blip r:embed="rId3"/>
          <a:stretch>
            <a:fillRect/>
          </a:stretch>
        </p:blipFill>
        <p:spPr>
          <a:xfrm>
            <a:off x="978278" y="1681312"/>
            <a:ext cx="3360711" cy="2659610"/>
          </a:xfrm>
          <a:prstGeom prst="rect">
            <a:avLst/>
          </a:prstGeom>
        </p:spPr>
      </p:pic>
    </p:spTree>
    <p:extLst>
      <p:ext uri="{BB962C8B-B14F-4D97-AF65-F5344CB8AC3E}">
        <p14:creationId xmlns:p14="http://schemas.microsoft.com/office/powerpoint/2010/main" val="394165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D933EE3C-AE7E-4547-DCCD-3E7F739341DF}"/>
              </a:ext>
            </a:extLst>
          </p:cNvPr>
          <p:cNvSpPr txBox="1"/>
          <p:nvPr/>
        </p:nvSpPr>
        <p:spPr>
          <a:xfrm>
            <a:off x="1040732" y="1169585"/>
            <a:ext cx="7062536" cy="338554"/>
          </a:xfrm>
          <a:prstGeom prst="rect">
            <a:avLst/>
          </a:prstGeom>
          <a:noFill/>
        </p:spPr>
        <p:txBody>
          <a:bodyPr wrap="square">
            <a:spAutoFit/>
          </a:bodyPr>
          <a:lstStyle/>
          <a:p>
            <a:pPr algn="ctr"/>
            <a:r>
              <a:rPr lang="vi-VN" sz="1600" b="1" dirty="0" err="1">
                <a:latin typeface="+mj-lt"/>
              </a:rPr>
              <a:t>Web</a:t>
            </a:r>
            <a:r>
              <a:rPr lang="vi-VN" sz="1600" b="1" dirty="0">
                <a:latin typeface="+mj-lt"/>
              </a:rPr>
              <a:t> </a:t>
            </a:r>
            <a:r>
              <a:rPr lang="vi-VN" sz="1600" b="1" dirty="0" err="1">
                <a:latin typeface="+mj-lt"/>
              </a:rPr>
              <a:t>Application</a:t>
            </a:r>
            <a:r>
              <a:rPr lang="vi-VN" sz="1600" b="1" dirty="0">
                <a:latin typeface="+mj-lt"/>
              </a:rPr>
              <a:t>( </a:t>
            </a:r>
            <a:r>
              <a:rPr lang="vi-VN" sz="1600" b="1" dirty="0" err="1">
                <a:latin typeface="+mj-lt"/>
              </a:rPr>
              <a:t>dùng</a:t>
            </a:r>
            <a:r>
              <a:rPr lang="vi-VN" sz="1600" b="1" dirty="0">
                <a:latin typeface="+mj-lt"/>
              </a:rPr>
              <a:t> </a:t>
            </a:r>
            <a:r>
              <a:rPr lang="vi-VN" sz="1600" b="1" dirty="0" err="1">
                <a:latin typeface="+mj-lt"/>
              </a:rPr>
              <a:t>PyCharm</a:t>
            </a:r>
            <a:r>
              <a:rPr lang="vi-VN" sz="1600" b="1" dirty="0">
                <a:latin typeface="+mj-lt"/>
              </a:rPr>
              <a:t>)</a:t>
            </a:r>
          </a:p>
        </p:txBody>
      </p:sp>
      <p:pic>
        <p:nvPicPr>
          <p:cNvPr id="8" name="Hình ảnh 7">
            <a:extLst>
              <a:ext uri="{FF2B5EF4-FFF2-40B4-BE49-F238E27FC236}">
                <a16:creationId xmlns:a16="http://schemas.microsoft.com/office/drawing/2014/main" id="{FDA19164-F058-723C-B2B3-ACB6010EA3E7}"/>
              </a:ext>
            </a:extLst>
          </p:cNvPr>
          <p:cNvPicPr>
            <a:picLocks noChangeAspect="1"/>
          </p:cNvPicPr>
          <p:nvPr/>
        </p:nvPicPr>
        <p:blipFill>
          <a:blip r:embed="rId2"/>
          <a:stretch>
            <a:fillRect/>
          </a:stretch>
        </p:blipFill>
        <p:spPr>
          <a:xfrm>
            <a:off x="1708484" y="1565289"/>
            <a:ext cx="5943600" cy="3343275"/>
          </a:xfrm>
          <a:prstGeom prst="rect">
            <a:avLst/>
          </a:prstGeom>
        </p:spPr>
      </p:pic>
    </p:spTree>
    <p:extLst>
      <p:ext uri="{BB962C8B-B14F-4D97-AF65-F5344CB8AC3E}">
        <p14:creationId xmlns:p14="http://schemas.microsoft.com/office/powerpoint/2010/main" val="245259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DE7E33-A3D3-7B0E-2222-A68E2E3D99C3}"/>
              </a:ext>
            </a:extLst>
          </p:cNvPr>
          <p:cNvSpPr>
            <a:spLocks noGrp="1"/>
          </p:cNvSpPr>
          <p:nvPr>
            <p:ph type="title"/>
          </p:nvPr>
        </p:nvSpPr>
        <p:spPr>
          <a:xfrm>
            <a:off x="822150" y="1778473"/>
            <a:ext cx="7499700" cy="1255500"/>
          </a:xfrm>
        </p:spPr>
        <p:txBody>
          <a:bodyPr/>
          <a:lstStyle/>
          <a:p>
            <a:r>
              <a:rPr lang="vi-VN" sz="5000" dirty="0"/>
              <a:t>So </a:t>
            </a:r>
            <a:r>
              <a:rPr lang="vi-VN" sz="5000" dirty="0" err="1"/>
              <a:t>sánh</a:t>
            </a:r>
            <a:r>
              <a:rPr lang="vi-VN" sz="5000" dirty="0"/>
              <a:t> </a:t>
            </a:r>
            <a:r>
              <a:rPr lang="vi-VN" sz="5000" dirty="0" err="1"/>
              <a:t>độ</a:t>
            </a:r>
            <a:r>
              <a:rPr lang="vi-VN" sz="5000" dirty="0"/>
              <a:t> </a:t>
            </a:r>
            <a:r>
              <a:rPr lang="vi-VN" sz="5000" dirty="0" err="1"/>
              <a:t>chính</a:t>
            </a:r>
            <a:r>
              <a:rPr lang="vi-VN" sz="5000" dirty="0"/>
              <a:t> </a:t>
            </a:r>
            <a:r>
              <a:rPr lang="vi-VN" sz="5000" dirty="0" err="1"/>
              <a:t>xác</a:t>
            </a:r>
            <a:r>
              <a:rPr lang="vi-VN" sz="5000" dirty="0"/>
              <a:t> </a:t>
            </a:r>
            <a:r>
              <a:rPr lang="vi-VN" sz="5000" dirty="0" err="1"/>
              <a:t>của</a:t>
            </a:r>
            <a:r>
              <a:rPr lang="vi-VN" sz="5000" dirty="0"/>
              <a:t> 2 mô </a:t>
            </a:r>
            <a:r>
              <a:rPr lang="vi-VN" sz="5000" dirty="0" err="1"/>
              <a:t>hình</a:t>
            </a:r>
            <a:endParaRPr lang="vi-VN" sz="5000" dirty="0"/>
          </a:p>
        </p:txBody>
      </p:sp>
    </p:spTree>
    <p:extLst>
      <p:ext uri="{BB962C8B-B14F-4D97-AF65-F5344CB8AC3E}">
        <p14:creationId xmlns:p14="http://schemas.microsoft.com/office/powerpoint/2010/main" val="61906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310F5160-D7A4-EBA7-17BE-DC70D44AAC92}"/>
              </a:ext>
            </a:extLst>
          </p:cNvPr>
          <p:cNvSpPr txBox="1"/>
          <p:nvPr/>
        </p:nvSpPr>
        <p:spPr>
          <a:xfrm>
            <a:off x="2042359" y="274438"/>
            <a:ext cx="5934577" cy="1467133"/>
          </a:xfrm>
          <a:prstGeom prst="rect">
            <a:avLst/>
          </a:prstGeom>
          <a:noFill/>
        </p:spPr>
        <p:txBody>
          <a:bodyPr wrap="square">
            <a:spAutoFit/>
          </a:bodyPr>
          <a:lstStyle/>
          <a:p>
            <a:pPr marR="0" lvl="0">
              <a:lnSpc>
                <a:spcPct val="107000"/>
              </a:lnSpc>
              <a:spcBef>
                <a:spcPts val="0"/>
              </a:spcBef>
              <a:spcAft>
                <a:spcPts val="800"/>
              </a:spcAft>
            </a:pPr>
            <a:r>
              <a:rPr lang="en-US" sz="4000" b="1" dirty="0" err="1">
                <a:latin typeface="Times New Roman" panose="02020603050405020304" pitchFamily="18" charset="0"/>
                <a:ea typeface="Arial" panose="020B0604020202020204" pitchFamily="34" charset="0"/>
                <a:cs typeface="Mangal" panose="02040503050203030202" pitchFamily="18" charset="0"/>
              </a:rPr>
              <a:t>D</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ự</a:t>
            </a: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đoán</a:t>
            </a: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của</a:t>
            </a: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mô</a:t>
            </a: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hình</a:t>
            </a: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của</a:t>
            </a:r>
            <a:endParaRPr lang="en-US" sz="4000" b="1" dirty="0">
              <a:latin typeface="Times New Roman" panose="02020603050405020304" pitchFamily="18" charset="0"/>
              <a:ea typeface="Arial" panose="020B0604020202020204" pitchFamily="34" charset="0"/>
              <a:cs typeface="Mangal" panose="02040503050203030202" pitchFamily="18" charset="0"/>
            </a:endParaRPr>
          </a:p>
          <a:p>
            <a:pPr marR="0" lvl="0">
              <a:lnSpc>
                <a:spcPct val="107000"/>
              </a:lnSpc>
              <a:spcBef>
                <a:spcPts val="0"/>
              </a:spcBef>
              <a:spcAft>
                <a:spcPts val="800"/>
              </a:spcAft>
            </a:pP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các</a:t>
            </a: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thuật</a:t>
            </a:r>
            <a:r>
              <a:rPr lang="en-US" sz="4000" b="1" dirty="0">
                <a:effectLst/>
                <a:latin typeface="Times New Roman" panose="02020603050405020304" pitchFamily="18" charset="0"/>
                <a:ea typeface="Arial" panose="020B0604020202020204" pitchFamily="34" charset="0"/>
                <a:cs typeface="Mangal" panose="02040503050203030202" pitchFamily="18" charset="0"/>
              </a:rPr>
              <a:t> </a:t>
            </a:r>
            <a:r>
              <a:rPr lang="en-US" sz="4000" b="1" dirty="0" err="1">
                <a:effectLst/>
                <a:latin typeface="Times New Roman" panose="02020603050405020304" pitchFamily="18" charset="0"/>
                <a:ea typeface="Arial" panose="020B0604020202020204" pitchFamily="34" charset="0"/>
                <a:cs typeface="Mangal" panose="02040503050203030202" pitchFamily="18" charset="0"/>
              </a:rPr>
              <a:t>toán</a:t>
            </a:r>
            <a:endParaRPr lang="vi-VN" sz="4000" dirty="0">
              <a:effectLst/>
              <a:latin typeface="Arial" panose="020B0604020202020204" pitchFamily="34" charset="0"/>
              <a:ea typeface="Arial" panose="020B0604020202020204" pitchFamily="34" charset="0"/>
              <a:cs typeface="Mangal" panose="02040503050203030202" pitchFamily="18" charset="0"/>
            </a:endParaRPr>
          </a:p>
        </p:txBody>
      </p:sp>
      <p:sp>
        <p:nvSpPr>
          <p:cNvPr id="5" name="Hộp Văn bản 4">
            <a:extLst>
              <a:ext uri="{FF2B5EF4-FFF2-40B4-BE49-F238E27FC236}">
                <a16:creationId xmlns:a16="http://schemas.microsoft.com/office/drawing/2014/main" id="{DD2AD524-C7F7-A82F-A3A4-9AD423068CFB}"/>
              </a:ext>
            </a:extLst>
          </p:cNvPr>
          <p:cNvSpPr txBox="1"/>
          <p:nvPr/>
        </p:nvSpPr>
        <p:spPr>
          <a:xfrm>
            <a:off x="401796" y="2023417"/>
            <a:ext cx="8024258" cy="523220"/>
          </a:xfrm>
          <a:prstGeom prst="rect">
            <a:avLst/>
          </a:prstGeom>
          <a:noFill/>
        </p:spPr>
        <p:txBody>
          <a:bodyPr wrap="square">
            <a:spAutoFit/>
          </a:bodyPr>
          <a:lstStyle/>
          <a:p>
            <a:r>
              <a:rPr lang="en-US" sz="1400" dirty="0">
                <a:effectLst/>
                <a:latin typeface="Times New Roman" panose="02020603050405020304" pitchFamily="18" charset="0"/>
                <a:ea typeface="Arial" panose="020B0604020202020204" pitchFamily="34" charset="0"/>
              </a:rPr>
              <a:t>=&gt; Do </a:t>
            </a:r>
            <a:r>
              <a:rPr lang="en-US" sz="1400" dirty="0" err="1">
                <a:effectLst/>
                <a:latin typeface="Times New Roman" panose="02020603050405020304" pitchFamily="18" charset="0"/>
                <a:ea typeface="Arial" panose="020B0604020202020204" pitchFamily="34" charset="0"/>
              </a:rPr>
              <a:t>đầu</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vào</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của</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thuật</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toán</a:t>
            </a:r>
            <a:r>
              <a:rPr lang="en-US" sz="1400" dirty="0">
                <a:effectLst/>
                <a:latin typeface="Times New Roman" panose="02020603050405020304" pitchFamily="18" charset="0"/>
                <a:ea typeface="Arial" panose="020B0604020202020204" pitchFamily="34" charset="0"/>
              </a:rPr>
              <a:t> ANN </a:t>
            </a:r>
            <a:r>
              <a:rPr lang="en-US" sz="1400" dirty="0" err="1">
                <a:effectLst/>
                <a:latin typeface="Times New Roman" panose="02020603050405020304" pitchFamily="18" charset="0"/>
                <a:ea typeface="Arial" panose="020B0604020202020204" pitchFamily="34" charset="0"/>
              </a:rPr>
              <a:t>còn</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sai</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sót</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nên</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dự</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đoán</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không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có</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độ</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chính</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xác</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cao</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hơn</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thuật</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toán</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Hồi</a:t>
            </a:r>
            <a:r>
              <a:rPr lang="en-US" sz="1400" dirty="0">
                <a:effectLst/>
                <a:latin typeface="Times New Roman" panose="02020603050405020304" pitchFamily="18" charset="0"/>
                <a:ea typeface="Arial" panose="020B0604020202020204" pitchFamily="34" charset="0"/>
              </a:rPr>
              <a:t> </a:t>
            </a:r>
            <a:r>
              <a:rPr lang="en-US" sz="1400" dirty="0" err="1">
                <a:effectLst/>
                <a:latin typeface="Times New Roman" panose="02020603050405020304" pitchFamily="18" charset="0"/>
                <a:ea typeface="Arial" panose="020B0604020202020204" pitchFamily="34" charset="0"/>
              </a:rPr>
              <a:t>quy</a:t>
            </a:r>
            <a:r>
              <a:rPr lang="en-US" sz="1400" dirty="0">
                <a:effectLst/>
                <a:latin typeface="Times New Roman" panose="02020603050405020304" pitchFamily="18" charset="0"/>
                <a:ea typeface="Arial" panose="020B0604020202020204" pitchFamily="34" charset="0"/>
              </a:rPr>
              <a:t> Logistic</a:t>
            </a:r>
            <a:endParaRPr lang="vi-VN" dirty="0"/>
          </a:p>
        </p:txBody>
      </p:sp>
      <p:pic>
        <p:nvPicPr>
          <p:cNvPr id="4" name="Hình ảnh 3">
            <a:extLst>
              <a:ext uri="{FF2B5EF4-FFF2-40B4-BE49-F238E27FC236}">
                <a16:creationId xmlns:a16="http://schemas.microsoft.com/office/drawing/2014/main" id="{92864752-36C4-2982-1694-1F45A79F2CB6}"/>
              </a:ext>
            </a:extLst>
          </p:cNvPr>
          <p:cNvPicPr>
            <a:picLocks noChangeAspect="1"/>
          </p:cNvPicPr>
          <p:nvPr/>
        </p:nvPicPr>
        <p:blipFill>
          <a:blip r:embed="rId2"/>
          <a:stretch>
            <a:fillRect/>
          </a:stretch>
        </p:blipFill>
        <p:spPr>
          <a:xfrm>
            <a:off x="401796" y="2613040"/>
            <a:ext cx="4497913" cy="1714649"/>
          </a:xfrm>
          <a:prstGeom prst="rect">
            <a:avLst/>
          </a:prstGeom>
        </p:spPr>
      </p:pic>
      <p:pic>
        <p:nvPicPr>
          <p:cNvPr id="6" name="Hình ảnh 5">
            <a:extLst>
              <a:ext uri="{FF2B5EF4-FFF2-40B4-BE49-F238E27FC236}">
                <a16:creationId xmlns:a16="http://schemas.microsoft.com/office/drawing/2014/main" id="{464DA629-E0DD-CDA6-58FD-3716B1B276DD}"/>
              </a:ext>
            </a:extLst>
          </p:cNvPr>
          <p:cNvPicPr>
            <a:picLocks noChangeAspect="1"/>
          </p:cNvPicPr>
          <p:nvPr/>
        </p:nvPicPr>
        <p:blipFill>
          <a:blip r:embed="rId3"/>
          <a:stretch>
            <a:fillRect/>
          </a:stretch>
        </p:blipFill>
        <p:spPr>
          <a:xfrm>
            <a:off x="5099528" y="2668048"/>
            <a:ext cx="3326526" cy="1341236"/>
          </a:xfrm>
          <a:prstGeom prst="rect">
            <a:avLst/>
          </a:prstGeom>
        </p:spPr>
      </p:pic>
    </p:spTree>
    <p:extLst>
      <p:ext uri="{BB962C8B-B14F-4D97-AF65-F5344CB8AC3E}">
        <p14:creationId xmlns:p14="http://schemas.microsoft.com/office/powerpoint/2010/main" val="237308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906CC705-6EF1-8B36-AF24-B29A6CDDBDF7}"/>
              </a:ext>
            </a:extLst>
          </p:cNvPr>
          <p:cNvSpPr txBox="1"/>
          <p:nvPr/>
        </p:nvSpPr>
        <p:spPr>
          <a:xfrm>
            <a:off x="1681412" y="369377"/>
            <a:ext cx="9474868" cy="905441"/>
          </a:xfrm>
          <a:prstGeom prst="rect">
            <a:avLst/>
          </a:prstGeom>
          <a:noFill/>
        </p:spPr>
        <p:txBody>
          <a:bodyPr wrap="square">
            <a:spAutoFit/>
          </a:bodyPr>
          <a:lstStyle/>
          <a:p>
            <a:pPr marR="0" lvl="0">
              <a:lnSpc>
                <a:spcPct val="115000"/>
              </a:lnSpc>
              <a:spcBef>
                <a:spcPts val="0"/>
              </a:spcBef>
              <a:spcAft>
                <a:spcPts val="1000"/>
              </a:spcAft>
            </a:pPr>
            <a:r>
              <a:rPr lang="vi-VN" sz="5000" b="1" dirty="0">
                <a:effectLst/>
                <a:latin typeface="Times New Roman" panose="02020603050405020304" pitchFamily="18" charset="0"/>
                <a:ea typeface="Arial" panose="020B0604020202020204" pitchFamily="34" charset="0"/>
                <a:cs typeface="Mangal" panose="02040503050203030202" pitchFamily="18" charset="0"/>
              </a:rPr>
              <a:t>Định hướng tương lai</a:t>
            </a:r>
            <a:endParaRPr lang="vi-VN" sz="5000" dirty="0">
              <a:effectLst/>
              <a:latin typeface="Arial" panose="020B0604020202020204" pitchFamily="34" charset="0"/>
              <a:ea typeface="Arial" panose="020B0604020202020204" pitchFamily="34" charset="0"/>
              <a:cs typeface="Mangal" panose="02040503050203030202" pitchFamily="18" charset="0"/>
            </a:endParaRPr>
          </a:p>
        </p:txBody>
      </p:sp>
      <p:sp>
        <p:nvSpPr>
          <p:cNvPr id="5" name="Hộp Văn bản 4">
            <a:extLst>
              <a:ext uri="{FF2B5EF4-FFF2-40B4-BE49-F238E27FC236}">
                <a16:creationId xmlns:a16="http://schemas.microsoft.com/office/drawing/2014/main" id="{3B44AE53-B264-599D-5484-8D5FE63B0753}"/>
              </a:ext>
            </a:extLst>
          </p:cNvPr>
          <p:cNvSpPr txBox="1"/>
          <p:nvPr/>
        </p:nvSpPr>
        <p:spPr>
          <a:xfrm>
            <a:off x="647086" y="1768250"/>
            <a:ext cx="4367365" cy="2054345"/>
          </a:xfrm>
          <a:prstGeom prst="rect">
            <a:avLst/>
          </a:prstGeom>
          <a:noFill/>
        </p:spPr>
        <p:txBody>
          <a:bodyPr wrap="square">
            <a:spAutoFit/>
          </a:bodyPr>
          <a:lstStyle/>
          <a:p>
            <a:pPr marL="342900" marR="0" lvl="0" indent="-342900">
              <a:lnSpc>
                <a:spcPct val="115000"/>
              </a:lnSpc>
              <a:spcBef>
                <a:spcPts val="0"/>
              </a:spcBef>
              <a:spcAft>
                <a:spcPts val="0"/>
              </a:spcAft>
              <a:buFont typeface="Times New Roman" panose="02020603050405020304" pitchFamily="18" charset="0"/>
              <a:buChar char="-"/>
            </a:pP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Phát</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triển</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hoàn</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tất</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ứng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dụng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của</a:t>
            </a:r>
            <a:r>
              <a:rPr lang="vi-VN" sz="1400" dirty="0">
                <a:effectLst/>
                <a:latin typeface="Times New Roman" panose="02020603050405020304" pitchFamily="18" charset="0"/>
                <a:ea typeface="Arial" panose="020B0604020202020204" pitchFamily="34" charset="0"/>
                <a:cs typeface="Mangal" panose="02040503050203030202" pitchFamily="18" charset="0"/>
              </a:rPr>
              <a:t> mô </a:t>
            </a:r>
            <a:r>
              <a:rPr lang="vi-VN" sz="1400" dirty="0" err="1">
                <a:effectLst/>
                <a:latin typeface="Times New Roman" panose="02020603050405020304" pitchFamily="18" charset="0"/>
                <a:ea typeface="Arial" panose="020B0604020202020204" pitchFamily="34" charset="0"/>
                <a:cs typeface="Mangal" panose="02040503050203030202" pitchFamily="18" charset="0"/>
              </a:rPr>
              <a:t>hình</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và</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web</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app</a:t>
            </a:r>
            <a:endParaRPr lang="vi-VN" sz="1100" dirty="0">
              <a:effectLst/>
              <a:latin typeface="Arial" panose="020B0604020202020204" pitchFamily="34" charset="0"/>
              <a:ea typeface="Arial" panose="020B0604020202020204" pitchFamily="34" charset="0"/>
              <a:cs typeface="Mangal" panose="02040503050203030202"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vi-VN" sz="1400" dirty="0" err="1">
                <a:effectLst/>
                <a:latin typeface="Times New Roman" panose="02020603050405020304" pitchFamily="18" charset="0"/>
                <a:ea typeface="Arial" panose="020B0604020202020204" pitchFamily="34" charset="0"/>
                <a:cs typeface="Mangal" panose="02040503050203030202" pitchFamily="18" charset="0"/>
              </a:rPr>
              <a:t>Cải</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tiến</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tỉ</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lệ</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accuracy</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của</a:t>
            </a:r>
            <a:r>
              <a:rPr lang="vi-VN" sz="1400" dirty="0">
                <a:effectLst/>
                <a:latin typeface="Times New Roman" panose="02020603050405020304" pitchFamily="18" charset="0"/>
                <a:ea typeface="Arial" panose="020B0604020202020204" pitchFamily="34" charset="0"/>
                <a:cs typeface="Mangal" panose="02040503050203030202" pitchFamily="18" charset="0"/>
              </a:rPr>
              <a:t> mô </a:t>
            </a:r>
            <a:r>
              <a:rPr lang="vi-VN" sz="1400" dirty="0" err="1">
                <a:effectLst/>
                <a:latin typeface="Times New Roman" panose="02020603050405020304" pitchFamily="18" charset="0"/>
                <a:ea typeface="Arial" panose="020B0604020202020204" pitchFamily="34" charset="0"/>
                <a:cs typeface="Mangal" panose="02040503050203030202" pitchFamily="18" charset="0"/>
              </a:rPr>
              <a:t>hình</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endParaRPr lang="vi-VN" sz="1100" dirty="0">
              <a:effectLst/>
              <a:latin typeface="Arial" panose="020B0604020202020204" pitchFamily="34" charset="0"/>
              <a:ea typeface="Arial" panose="020B0604020202020204" pitchFamily="34" charset="0"/>
              <a:cs typeface="Mangal" panose="02040503050203030202"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vi-VN" sz="1400" dirty="0">
                <a:effectLst/>
                <a:latin typeface="Times New Roman" panose="02020603050405020304" pitchFamily="18" charset="0"/>
                <a:ea typeface="Arial" panose="020B0604020202020204" pitchFamily="34" charset="0"/>
                <a:cs typeface="Mangal" panose="02040503050203030202" pitchFamily="18" charset="0"/>
              </a:rPr>
              <a:t>Thêm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tính</a:t>
            </a:r>
            <a:r>
              <a:rPr lang="vi-VN" sz="1400" dirty="0">
                <a:effectLst/>
                <a:latin typeface="Times New Roman" panose="02020603050405020304" pitchFamily="18" charset="0"/>
                <a:ea typeface="Arial" panose="020B0604020202020204" pitchFamily="34" charset="0"/>
                <a:cs typeface="Mangal" panose="02040503050203030202" pitchFamily="18" charset="0"/>
              </a:rPr>
              <a:t> năng </a:t>
            </a:r>
            <a:r>
              <a:rPr lang="vi-VN" sz="1400" dirty="0" err="1">
                <a:effectLst/>
                <a:latin typeface="Times New Roman" panose="02020603050405020304" pitchFamily="18" charset="0"/>
                <a:ea typeface="Arial" panose="020B0604020202020204" pitchFamily="34" charset="0"/>
                <a:cs typeface="Mangal" panose="02040503050203030202" pitchFamily="18" charset="0"/>
              </a:rPr>
              <a:t>dự</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báo</a:t>
            </a:r>
            <a:r>
              <a:rPr lang="vi-VN" sz="1400" dirty="0">
                <a:effectLst/>
                <a:latin typeface="Times New Roman" panose="02020603050405020304" pitchFamily="18" charset="0"/>
                <a:ea typeface="Arial" panose="020B0604020202020204" pitchFamily="34" charset="0"/>
                <a:cs typeface="Mangal" panose="02040503050203030202" pitchFamily="18" charset="0"/>
              </a:rPr>
              <a:t> thêm đa </a:t>
            </a:r>
            <a:r>
              <a:rPr lang="vi-VN" sz="1400" dirty="0" err="1">
                <a:effectLst/>
                <a:latin typeface="Times New Roman" panose="02020603050405020304" pitchFamily="18" charset="0"/>
                <a:ea typeface="Arial" panose="020B0604020202020204" pitchFamily="34" charset="0"/>
                <a:cs typeface="Mangal" panose="02040503050203030202" pitchFamily="18" charset="0"/>
              </a:rPr>
              <a:t>dạng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thời</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tiết</a:t>
            </a:r>
            <a:r>
              <a:rPr lang="vi-VN" sz="1400" dirty="0">
                <a:effectLst/>
                <a:latin typeface="Times New Roman" panose="02020603050405020304" pitchFamily="18" charset="0"/>
                <a:ea typeface="Arial" panose="020B0604020202020204" pitchFamily="34" charset="0"/>
                <a:cs typeface="Mangal" panose="02040503050203030202" pitchFamily="18" charset="0"/>
              </a:rPr>
              <a:t> như : </a:t>
            </a:r>
            <a:r>
              <a:rPr lang="vi-VN" sz="1400" dirty="0" err="1">
                <a:effectLst/>
                <a:latin typeface="Times New Roman" panose="02020603050405020304" pitchFamily="18" charset="0"/>
                <a:ea typeface="Arial" panose="020B0604020202020204" pitchFamily="34" charset="0"/>
                <a:cs typeface="Mangal" panose="02040503050203030202" pitchFamily="18" charset="0"/>
              </a:rPr>
              <a:t>Bão</a:t>
            </a:r>
            <a:r>
              <a:rPr lang="vi-VN" sz="1400" dirty="0">
                <a:effectLst/>
                <a:latin typeface="Times New Roman" panose="02020603050405020304" pitchFamily="18" charset="0"/>
                <a:ea typeface="Arial" panose="020B0604020202020204" pitchFamily="34" charset="0"/>
                <a:cs typeface="Mangal" panose="02040503050203030202" pitchFamily="18" charset="0"/>
              </a:rPr>
              <a:t>, Giông, </a:t>
            </a:r>
            <a:r>
              <a:rPr lang="vi-VN" sz="1400" dirty="0" err="1">
                <a:effectLst/>
                <a:latin typeface="Times New Roman" panose="02020603050405020304" pitchFamily="18" charset="0"/>
                <a:ea typeface="Arial" panose="020B0604020202020204" pitchFamily="34" charset="0"/>
                <a:cs typeface="Mangal" panose="02040503050203030202" pitchFamily="18" charset="0"/>
              </a:rPr>
              <a:t>Cầu</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Vồng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Bình</a:t>
            </a:r>
            <a:r>
              <a:rPr lang="vi-VN" sz="1400" dirty="0">
                <a:effectLst/>
                <a:latin typeface="Times New Roman" panose="02020603050405020304" pitchFamily="18" charset="0"/>
                <a:ea typeface="Arial" panose="020B0604020202020204" pitchFamily="34" charset="0"/>
                <a:cs typeface="Mangal" panose="02040503050203030202" pitchFamily="18" charset="0"/>
              </a:rPr>
              <a:t> Minh,..</a:t>
            </a:r>
            <a:endParaRPr lang="vi-VN" sz="1100" dirty="0">
              <a:effectLst/>
              <a:latin typeface="Arial" panose="020B0604020202020204" pitchFamily="34" charset="0"/>
              <a:ea typeface="Arial" panose="020B0604020202020204" pitchFamily="34" charset="0"/>
              <a:cs typeface="Mangal" panose="02040503050203030202" pitchFamily="18" charset="0"/>
            </a:endParaRPr>
          </a:p>
          <a:p>
            <a:pPr marL="342900" marR="0" lvl="0" indent="-342900">
              <a:lnSpc>
                <a:spcPct val="115000"/>
              </a:lnSpc>
              <a:spcBef>
                <a:spcPts val="0"/>
              </a:spcBef>
              <a:spcAft>
                <a:spcPts val="1000"/>
              </a:spcAft>
              <a:buFont typeface="Times New Roman" panose="02020603050405020304" pitchFamily="18" charset="0"/>
              <a:buChar char="-"/>
            </a:pPr>
            <a:r>
              <a:rPr lang="vi-VN" sz="1400" dirty="0">
                <a:effectLst/>
                <a:latin typeface="Times New Roman" panose="02020603050405020304" pitchFamily="18" charset="0"/>
                <a:ea typeface="Arial" panose="020B0604020202020204" pitchFamily="34" charset="0"/>
                <a:cs typeface="Mangal" panose="02040503050203030202" pitchFamily="18" charset="0"/>
              </a:rPr>
              <a:t>Nâng </a:t>
            </a:r>
            <a:r>
              <a:rPr lang="vi-VN" sz="1400" dirty="0" err="1">
                <a:effectLst/>
                <a:latin typeface="Times New Roman" panose="02020603050405020304" pitchFamily="18" charset="0"/>
                <a:ea typeface="Arial" panose="020B0604020202020204" pitchFamily="34" charset="0"/>
                <a:cs typeface="Mangal" panose="02040503050203030202" pitchFamily="18" charset="0"/>
              </a:rPr>
              <a:t>cấp</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ứng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dụng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thành</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một</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ứng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dụng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có</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thể</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sử</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dụng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bằng</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điện</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thoại</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để</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chụp</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ảnh</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và</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dự</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đoán</a:t>
            </a:r>
            <a:r>
              <a:rPr lang="vi-VN" sz="1400" dirty="0">
                <a:effectLst/>
                <a:latin typeface="Times New Roman" panose="02020603050405020304" pitchFamily="18" charset="0"/>
                <a:ea typeface="Arial" panose="020B0604020202020204" pitchFamily="34" charset="0"/>
                <a:cs typeface="Mangal" panose="02040503050203030202" pitchFamily="18" charset="0"/>
              </a:rPr>
              <a:t> hôm nay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thời</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tiết</a:t>
            </a:r>
            <a:r>
              <a:rPr lang="vi-VN" sz="1400" dirty="0">
                <a:effectLst/>
                <a:latin typeface="Times New Roman" panose="02020603050405020304" pitchFamily="18" charset="0"/>
                <a:ea typeface="Arial" panose="020B0604020202020204" pitchFamily="34" charset="0"/>
                <a:cs typeface="Mangal" panose="02040503050203030202" pitchFamily="18" charset="0"/>
              </a:rPr>
              <a:t> như </a:t>
            </a:r>
            <a:r>
              <a:rPr lang="vi-VN" sz="1400" dirty="0" err="1">
                <a:effectLst/>
                <a:latin typeface="Times New Roman" panose="02020603050405020304" pitchFamily="18" charset="0"/>
                <a:ea typeface="Arial" panose="020B0604020202020204" pitchFamily="34" charset="0"/>
                <a:cs typeface="Mangal" panose="02040503050203030202" pitchFamily="18" charset="0"/>
              </a:rPr>
              <a:t>thế</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r>
              <a:rPr lang="vi-VN" sz="1400" dirty="0" err="1">
                <a:effectLst/>
                <a:latin typeface="Times New Roman" panose="02020603050405020304" pitchFamily="18" charset="0"/>
                <a:ea typeface="Arial" panose="020B0604020202020204" pitchFamily="34" charset="0"/>
                <a:cs typeface="Mangal" panose="02040503050203030202" pitchFamily="18" charset="0"/>
              </a:rPr>
              <a:t>nào</a:t>
            </a:r>
            <a:r>
              <a:rPr lang="vi-VN" sz="1400" dirty="0">
                <a:effectLst/>
                <a:latin typeface="Times New Roman" panose="02020603050405020304" pitchFamily="18" charset="0"/>
                <a:ea typeface="Arial" panose="020B0604020202020204" pitchFamily="34" charset="0"/>
                <a:cs typeface="Mangal" panose="02040503050203030202" pitchFamily="18" charset="0"/>
              </a:rPr>
              <a:t>  </a:t>
            </a:r>
            <a:endParaRPr lang="vi-VN" sz="1100" dirty="0">
              <a:effectLst/>
              <a:latin typeface="Arial" panose="020B0604020202020204" pitchFamily="34" charset="0"/>
              <a:ea typeface="Arial" panose="020B0604020202020204" pitchFamily="34" charset="0"/>
              <a:cs typeface="Mangal" panose="02040503050203030202" pitchFamily="18" charset="0"/>
            </a:endParaRPr>
          </a:p>
        </p:txBody>
      </p:sp>
      <p:pic>
        <p:nvPicPr>
          <p:cNvPr id="3074" name="Picture 2" descr="Smartphones and the weather | LearnEnglish Teens - British Council">
            <a:extLst>
              <a:ext uri="{FF2B5EF4-FFF2-40B4-BE49-F238E27FC236}">
                <a16:creationId xmlns:a16="http://schemas.microsoft.com/office/drawing/2014/main" id="{04DF5871-35E5-BBF2-9C8C-5EAEA7975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898" y="1469724"/>
            <a:ext cx="2337619" cy="14495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Mobile Weather Sensor Forecast: Lookin' Bright - Pressure Net">
            <a:extLst>
              <a:ext uri="{FF2B5EF4-FFF2-40B4-BE49-F238E27FC236}">
                <a16:creationId xmlns:a16="http://schemas.microsoft.com/office/drawing/2014/main" id="{94A25BC6-37FE-E1EA-C602-67A75ABC1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898" y="3171581"/>
            <a:ext cx="2286001" cy="14495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4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arn(inVertical)">
                                      <p:cBhvr>
                                        <p:cTn id="21" dur="500"/>
                                        <p:tgtEl>
                                          <p:spTgt spid="5">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barn(inVertical)">
                                      <p:cBhvr>
                                        <p:cTn id="24" dur="500"/>
                                        <p:tgtEl>
                                          <p:spTgt spid="3074"/>
                                        </p:tgtEl>
                                      </p:cBhvr>
                                    </p:animEffect>
                                  </p:childTnLst>
                                </p:cTn>
                              </p:par>
                              <p:par>
                                <p:cTn id="25" presetID="16" presetClass="entr" presetSubtype="21" fill="hold" nodeType="with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barn(inVertical)">
                                      <p:cBhvr>
                                        <p:cTn id="2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2" name="Rectangle 1"/>
          <p:cNvSpPr/>
          <p:nvPr/>
        </p:nvSpPr>
        <p:spPr>
          <a:xfrm>
            <a:off x="2542759" y="1527523"/>
            <a:ext cx="4014240" cy="1569660"/>
          </a:xfrm>
          <a:prstGeom prst="rect">
            <a:avLst/>
          </a:prstGeom>
          <a:noFill/>
          <a:effectLst>
            <a:glow rad="228600">
              <a:schemeClr val="accent1">
                <a:satMod val="175000"/>
                <a:alpha val="40000"/>
              </a:schemeClr>
            </a:glow>
            <a:outerShdw blurRad="50800" dist="38100" dir="13500000" algn="br" rotWithShape="0">
              <a:prstClr val="black">
                <a:alpha val="40000"/>
              </a:prstClr>
            </a:outerShdw>
          </a:effectLst>
        </p:spPr>
        <p:txBody>
          <a:bodyPr wrap="none" lIns="91440" tIns="45720" rIns="91440" bIns="45720">
            <a:spAutoFit/>
            <a:scene3d>
              <a:camera prst="perspectiveRelaxedModerately"/>
              <a:lightRig rig="threePt" dir="t"/>
            </a:scene3d>
          </a:bodyPr>
          <a:lstStyle/>
          <a:p>
            <a:pPr algn="ctr"/>
            <a:r>
              <a:rPr lang="vi-VN" sz="9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DEMO</a:t>
            </a:r>
            <a:endParaRPr lang="en-US" sz="9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1253932" y="2124096"/>
            <a:ext cx="6503400" cy="10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 22</a:t>
            </a:r>
            <a:endParaRPr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idx="2"/>
          </p:nvPr>
        </p:nvSpPr>
        <p:spPr>
          <a:xfrm>
            <a:off x="1026458" y="3034029"/>
            <a:ext cx="1313100" cy="771000"/>
          </a:xfrm>
        </p:spPr>
        <p:txBody>
          <a:bodyPr/>
          <a:lstStyle/>
          <a:p>
            <a:pPr lvl="0"/>
            <a:r>
              <a:rPr lang="vi-VN" sz="1400" dirty="0">
                <a:latin typeface="Times New Roman" panose="02020603050405020304" pitchFamily="18" charset="0"/>
                <a:ea typeface="Rajdhani"/>
                <a:cs typeface="Times New Roman" panose="02020603050405020304" pitchFamily="18" charset="0"/>
                <a:sym typeface="Rajdhani"/>
              </a:rPr>
              <a:t>Lý </a:t>
            </a:r>
            <a:r>
              <a:rPr lang="vi-VN" sz="1400" dirty="0" err="1">
                <a:latin typeface="Times New Roman" panose="02020603050405020304" pitchFamily="18" charset="0"/>
                <a:ea typeface="Rajdhani"/>
                <a:cs typeface="Times New Roman" panose="02020603050405020304" pitchFamily="18" charset="0"/>
                <a:sym typeface="Rajdhani"/>
              </a:rPr>
              <a:t>Uyễn</a:t>
            </a:r>
            <a:r>
              <a:rPr lang="vi-VN" sz="1400" dirty="0">
                <a:latin typeface="Times New Roman" panose="02020603050405020304" pitchFamily="18" charset="0"/>
                <a:ea typeface="Rajdhani"/>
                <a:cs typeface="Times New Roman" panose="02020603050405020304" pitchFamily="18" charset="0"/>
                <a:sym typeface="Rajdhani"/>
              </a:rPr>
              <a:t> Nhi</a:t>
            </a:r>
            <a:br>
              <a:rPr lang="vi-VN" sz="1400" dirty="0">
                <a:latin typeface="Times New Roman" panose="02020603050405020304" pitchFamily="18" charset="0"/>
                <a:ea typeface="Rajdhani"/>
                <a:cs typeface="Times New Roman" panose="02020603050405020304" pitchFamily="18" charset="0"/>
                <a:sym typeface="Rajdhani"/>
              </a:rPr>
            </a:br>
            <a:r>
              <a:rPr lang="en-US" sz="1400" dirty="0">
                <a:latin typeface="Times New Roman" panose="02020603050405020304" pitchFamily="18" charset="0"/>
                <a:cs typeface="Times New Roman" panose="02020603050405020304" pitchFamily="18" charset="0"/>
              </a:rPr>
              <a:t>2008192120</a:t>
            </a:r>
            <a:br>
              <a:rPr lang="en-US" sz="1400" dirty="0">
                <a:latin typeface="Times New Roman" panose="02020603050405020304" pitchFamily="18" charset="0"/>
                <a:cs typeface="Times New Roman" panose="02020603050405020304" pitchFamily="18" charset="0"/>
              </a:rPr>
            </a:br>
            <a:r>
              <a:rPr lang="en-US" sz="1400" dirty="0" err="1">
                <a:latin typeface="Times New Roman" panose="02020603050405020304" pitchFamily="18" charset="0"/>
                <a:cs typeface="Times New Roman" panose="02020603050405020304" pitchFamily="18" charset="0"/>
              </a:rPr>
              <a:t>10DHTH7</a:t>
            </a:r>
            <a:br>
              <a:rPr lang="en-US" sz="1400" dirty="0"/>
            </a:br>
            <a:br>
              <a:rPr lang="vi-VN" sz="1400" dirty="0">
                <a:ea typeface="Rajdhani"/>
                <a:sym typeface="Rajdhani"/>
              </a:rPr>
            </a:br>
            <a:endParaRPr lang="en-US" sz="1400" dirty="0"/>
          </a:p>
        </p:txBody>
      </p:sp>
      <p:sp>
        <p:nvSpPr>
          <p:cNvPr id="841" name="Google Shape;841;p31"/>
          <p:cNvSpPr txBox="1">
            <a:spLocks noGrp="1"/>
          </p:cNvSpPr>
          <p:nvPr>
            <p:ph type="subTitle" idx="1"/>
          </p:nvPr>
        </p:nvSpPr>
        <p:spPr>
          <a:xfrm>
            <a:off x="5453526" y="3277014"/>
            <a:ext cx="3039300" cy="699900"/>
          </a:xfrm>
          <a:prstGeom prst="rect">
            <a:avLst/>
          </a:prstGeom>
        </p:spPr>
        <p:txBody>
          <a:bodyPr spcFirstLastPara="1" wrap="square" lIns="91425" tIns="91425" rIns="91425" bIns="91425" anchor="ctr" anchorCtr="0">
            <a:noAutofit/>
          </a:bodyPr>
          <a:lstStyle/>
          <a:p>
            <a:pPr marL="0" indent="0"/>
            <a:r>
              <a:rPr lang="vi-VN" sz="1400" b="1" dirty="0">
                <a:latin typeface="Times New Roman" panose="02020603050405020304" pitchFamily="18" charset="0"/>
                <a:ea typeface="Rajdhani"/>
                <a:cs typeface="Times New Roman" panose="02020603050405020304" pitchFamily="18" charset="0"/>
                <a:sym typeface="Rajdhani"/>
              </a:rPr>
              <a:t>Nguyễn Hoàng Nhật</a:t>
            </a:r>
          </a:p>
          <a:p>
            <a:pPr marL="0" lvl="0" indent="0"/>
            <a:r>
              <a:rPr lang="en-US" sz="1400" b="1" dirty="0">
                <a:latin typeface="Times New Roman" panose="02020603050405020304" pitchFamily="18" charset="0"/>
                <a:cs typeface="Times New Roman" panose="02020603050405020304" pitchFamily="18" charset="0"/>
              </a:rPr>
              <a:t>2001190710</a:t>
            </a:r>
          </a:p>
          <a:p>
            <a:pPr marL="0" lvl="0" indent="0"/>
            <a:r>
              <a:rPr lang="en-US" sz="1400" b="1" dirty="0">
                <a:latin typeface="Times New Roman" panose="02020603050405020304" pitchFamily="18" charset="0"/>
                <a:cs typeface="Times New Roman" panose="02020603050405020304" pitchFamily="18" charset="0"/>
              </a:rPr>
              <a:t>10DHTH7</a:t>
            </a:r>
          </a:p>
          <a:p>
            <a:pPr marL="0" lvl="0" indent="0" algn="ctr">
              <a:buNone/>
            </a:pPr>
            <a:endParaRPr lang="vi-VN" b="1" dirty="0">
              <a:latin typeface="Times New Roman" panose="02020603050405020304" pitchFamily="18" charset="0"/>
              <a:ea typeface="Rajdhani"/>
              <a:cs typeface="Times New Roman" panose="02020603050405020304" pitchFamily="18" charset="0"/>
              <a:sym typeface="Rajdhani"/>
            </a:endParaRPr>
          </a:p>
          <a:p>
            <a:pPr marL="0" lvl="0" indent="0" algn="ctr">
              <a:buNone/>
            </a:pPr>
            <a:endParaRPr lang="vi-VN" b="1" dirty="0">
              <a:latin typeface="Times New Roman" panose="02020603050405020304" pitchFamily="18" charset="0"/>
              <a:ea typeface="Rajdhani"/>
              <a:cs typeface="Times New Roman" panose="02020603050405020304" pitchFamily="18" charset="0"/>
              <a:sym typeface="Rajdhani"/>
            </a:endParaRPr>
          </a:p>
          <a:p>
            <a:pPr marL="0" lvl="0" indent="0" algn="ctr">
              <a:buNone/>
            </a:pPr>
            <a:endParaRPr lang="vi-VN" b="1" dirty="0">
              <a:latin typeface="Times New Roman" panose="02020603050405020304" pitchFamily="18" charset="0"/>
              <a:ea typeface="Rajdhani"/>
              <a:cs typeface="Times New Roman" panose="02020603050405020304" pitchFamily="18" charset="0"/>
              <a:sym typeface="Rajdhani"/>
            </a:endParaRPr>
          </a:p>
        </p:txBody>
      </p:sp>
      <p:sp>
        <p:nvSpPr>
          <p:cNvPr id="11" name="Lưu Đồ: Thay đổi Tiến Trình 3">
            <a:extLst>
              <a:ext uri="{FF2B5EF4-FFF2-40B4-BE49-F238E27FC236}">
                <a16:creationId xmlns:a16="http://schemas.microsoft.com/office/drawing/2014/main" id="{AA5650C1-7F18-4F02-8B6F-811233FD1244}"/>
              </a:ext>
            </a:extLst>
          </p:cNvPr>
          <p:cNvSpPr/>
          <p:nvPr/>
        </p:nvSpPr>
        <p:spPr>
          <a:xfrm>
            <a:off x="1069300" y="1457570"/>
            <a:ext cx="1227419" cy="1322896"/>
          </a:xfrm>
          <a:prstGeom prst="flowChartAlternateProcess">
            <a:avLst/>
          </a:prstGeom>
          <a:solidFill>
            <a:sysClr val="windowText" lastClr="000000"/>
          </a:solidFill>
          <a:ln w="19050" cap="rnd" cmpd="sng" algn="ctr">
            <a:noFill/>
            <a:prstDash val="solid"/>
          </a:ln>
          <a:effectLst/>
        </p:spPr>
        <p:txBody>
          <a:bodyPr rtlCol="0" anchor="ctr"/>
          <a:lstStyle/>
          <a:p>
            <a:pPr algn="ctr" defTabSz="457200">
              <a:buClrTx/>
              <a:buFontTx/>
              <a:buNone/>
              <a:defRPr/>
            </a:pPr>
            <a:endParaRPr lang="vi-VN" sz="1800">
              <a:solidFill>
                <a:prstClr val="white"/>
              </a:solidFill>
              <a:latin typeface="Arial" panose="020B0604020202020204" pitchFamily="34" charset="0"/>
            </a:endParaRPr>
          </a:p>
        </p:txBody>
      </p:sp>
      <p:sp>
        <p:nvSpPr>
          <p:cNvPr id="12" name="Lưu Đồ: Thay đổi Tiến Trình 3">
            <a:extLst>
              <a:ext uri="{FF2B5EF4-FFF2-40B4-BE49-F238E27FC236}">
                <a16:creationId xmlns:a16="http://schemas.microsoft.com/office/drawing/2014/main" id="{AA5650C1-7F18-4F02-8B6F-811233FD1244}"/>
              </a:ext>
            </a:extLst>
          </p:cNvPr>
          <p:cNvSpPr/>
          <p:nvPr/>
        </p:nvSpPr>
        <p:spPr>
          <a:xfrm>
            <a:off x="6363929" y="1516959"/>
            <a:ext cx="1172497" cy="1263507"/>
          </a:xfrm>
          <a:prstGeom prst="flowChartAlternateProcess">
            <a:avLst/>
          </a:prstGeom>
          <a:solidFill>
            <a:sysClr val="windowText" lastClr="000000"/>
          </a:solidFill>
          <a:ln w="19050" cap="rnd" cmpd="sng" algn="ctr">
            <a:noFill/>
            <a:prstDash val="solid"/>
          </a:ln>
          <a:effectLst/>
        </p:spPr>
        <p:txBody>
          <a:bodyPr rtlCol="0" anchor="ctr"/>
          <a:lstStyle/>
          <a:p>
            <a:pPr algn="ctr" defTabSz="457200">
              <a:buClrTx/>
              <a:buFontTx/>
              <a:buNone/>
              <a:defRPr/>
            </a:pPr>
            <a:endParaRPr lang="vi-VN" sz="1800">
              <a:solidFill>
                <a:prstClr val="white"/>
              </a:solidFill>
              <a:latin typeface="Arial" panose="020B0604020202020204" pitchFamily="34" charset="0"/>
            </a:endParaRPr>
          </a:p>
        </p:txBody>
      </p:sp>
      <p:grpSp>
        <p:nvGrpSpPr>
          <p:cNvPr id="13" name="Google Shape;1733;p43"/>
          <p:cNvGrpSpPr/>
          <p:nvPr/>
        </p:nvGrpSpPr>
        <p:grpSpPr>
          <a:xfrm>
            <a:off x="1447369" y="1867341"/>
            <a:ext cx="471279" cy="503354"/>
            <a:chOff x="5289250" y="1497631"/>
            <a:chExt cx="332355" cy="354974"/>
          </a:xfrm>
        </p:grpSpPr>
        <p:sp>
          <p:nvSpPr>
            <p:cNvPr id="14" name="Google Shape;1734;p43"/>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3B1"/>
                </a:solidFill>
                <a:effectLst/>
                <a:uLnTx/>
                <a:uFillTx/>
              </a:endParaRPr>
            </a:p>
          </p:txBody>
        </p:sp>
        <p:sp>
          <p:nvSpPr>
            <p:cNvPr id="15" name="Google Shape;1735;p43"/>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3B1"/>
                </a:solidFill>
                <a:effectLst/>
                <a:uLnTx/>
                <a:uFillTx/>
              </a:endParaRPr>
            </a:p>
          </p:txBody>
        </p:sp>
        <p:sp>
          <p:nvSpPr>
            <p:cNvPr id="16" name="Google Shape;1736;p43"/>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3B1"/>
                </a:solidFill>
                <a:effectLst/>
                <a:uLnTx/>
                <a:uFillTx/>
              </a:endParaRPr>
            </a:p>
          </p:txBody>
        </p:sp>
        <p:sp>
          <p:nvSpPr>
            <p:cNvPr id="17" name="Google Shape;1737;p43"/>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3B1"/>
                </a:solidFill>
                <a:effectLst/>
                <a:uLnTx/>
                <a:uFillTx/>
              </a:endParaRPr>
            </a:p>
          </p:txBody>
        </p:sp>
        <p:sp>
          <p:nvSpPr>
            <p:cNvPr id="18" name="Google Shape;1738;p43"/>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3B1"/>
                </a:solidFill>
                <a:effectLst/>
                <a:uLnTx/>
                <a:uFillTx/>
              </a:endParaRPr>
            </a:p>
          </p:txBody>
        </p:sp>
        <p:sp>
          <p:nvSpPr>
            <p:cNvPr id="19" name="Google Shape;1739;p43"/>
            <p:cNvSpPr/>
            <p:nvPr/>
          </p:nvSpPr>
          <p:spPr>
            <a:xfrm>
              <a:off x="5289250" y="1497631"/>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1" i="0" u="none" strike="noStrike" kern="0" cap="none" spc="0" normalizeH="0" baseline="0" noProof="0">
                <a:ln w="22225">
                  <a:solidFill>
                    <a:srgbClr val="00C3B1"/>
                  </a:solidFill>
                  <a:prstDash val="solid"/>
                </a:ln>
                <a:solidFill>
                  <a:srgbClr val="00C3B1">
                    <a:lumMod val="40000"/>
                    <a:lumOff val="60000"/>
                  </a:srgbClr>
                </a:solidFill>
                <a:effectLst/>
                <a:uLnTx/>
                <a:uFillTx/>
              </a:endParaRPr>
            </a:p>
          </p:txBody>
        </p:sp>
      </p:grpSp>
      <p:grpSp>
        <p:nvGrpSpPr>
          <p:cNvPr id="20" name="Google Shape;1726;p43"/>
          <p:cNvGrpSpPr/>
          <p:nvPr/>
        </p:nvGrpSpPr>
        <p:grpSpPr>
          <a:xfrm>
            <a:off x="6753327" y="1894901"/>
            <a:ext cx="393699" cy="507621"/>
            <a:chOff x="6698441" y="2414530"/>
            <a:chExt cx="277644" cy="357984"/>
          </a:xfrm>
        </p:grpSpPr>
        <p:sp>
          <p:nvSpPr>
            <p:cNvPr id="21" name="Google Shape;1727;p43"/>
            <p:cNvSpPr/>
            <p:nvPr/>
          </p:nvSpPr>
          <p:spPr>
            <a:xfrm>
              <a:off x="6764462" y="2710611"/>
              <a:ext cx="10201" cy="60382"/>
            </a:xfrm>
            <a:custGeom>
              <a:avLst/>
              <a:gdLst/>
              <a:ahLst/>
              <a:cxnLst/>
              <a:rect l="l" t="t" r="r" b="b"/>
              <a:pathLst>
                <a:path w="322" h="1906" extrusionOk="0">
                  <a:moveTo>
                    <a:pt x="167" y="1"/>
                  </a:moveTo>
                  <a:cubicBezTo>
                    <a:pt x="72" y="1"/>
                    <a:pt x="0" y="72"/>
                    <a:pt x="0" y="167"/>
                  </a:cubicBezTo>
                  <a:lnTo>
                    <a:pt x="0" y="1739"/>
                  </a:lnTo>
                  <a:cubicBezTo>
                    <a:pt x="0" y="1834"/>
                    <a:pt x="72" y="1906"/>
                    <a:pt x="167" y="1906"/>
                  </a:cubicBezTo>
                  <a:cubicBezTo>
                    <a:pt x="250" y="1906"/>
                    <a:pt x="322" y="1834"/>
                    <a:pt x="322" y="1739"/>
                  </a:cubicBezTo>
                  <a:lnTo>
                    <a:pt x="322" y="167"/>
                  </a:lnTo>
                  <a:cubicBezTo>
                    <a:pt x="322" y="72"/>
                    <a:pt x="250" y="1"/>
                    <a:pt x="167"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728;p43"/>
            <p:cNvSpPr/>
            <p:nvPr/>
          </p:nvSpPr>
          <p:spPr>
            <a:xfrm>
              <a:off x="6898374" y="2710611"/>
              <a:ext cx="10201" cy="60382"/>
            </a:xfrm>
            <a:custGeom>
              <a:avLst/>
              <a:gdLst/>
              <a:ahLst/>
              <a:cxnLst/>
              <a:rect l="l" t="t" r="r" b="b"/>
              <a:pathLst>
                <a:path w="322" h="1906" extrusionOk="0">
                  <a:moveTo>
                    <a:pt x="167" y="1"/>
                  </a:moveTo>
                  <a:cubicBezTo>
                    <a:pt x="71" y="1"/>
                    <a:pt x="0" y="72"/>
                    <a:pt x="0" y="167"/>
                  </a:cubicBezTo>
                  <a:lnTo>
                    <a:pt x="0" y="1739"/>
                  </a:lnTo>
                  <a:cubicBezTo>
                    <a:pt x="0" y="1834"/>
                    <a:pt x="71" y="1906"/>
                    <a:pt x="167" y="1906"/>
                  </a:cubicBezTo>
                  <a:cubicBezTo>
                    <a:pt x="250" y="1906"/>
                    <a:pt x="322" y="1834"/>
                    <a:pt x="322" y="1739"/>
                  </a:cubicBezTo>
                  <a:lnTo>
                    <a:pt x="322" y="167"/>
                  </a:lnTo>
                  <a:cubicBezTo>
                    <a:pt x="322" y="72"/>
                    <a:pt x="250" y="1"/>
                    <a:pt x="167"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729;p43"/>
            <p:cNvSpPr/>
            <p:nvPr/>
          </p:nvSpPr>
          <p:spPr>
            <a:xfrm>
              <a:off x="6698441" y="2414530"/>
              <a:ext cx="277644" cy="357984"/>
            </a:xfrm>
            <a:custGeom>
              <a:avLst/>
              <a:gdLst/>
              <a:ahLst/>
              <a:cxnLst/>
              <a:rect l="l" t="t" r="r" b="b"/>
              <a:pathLst>
                <a:path w="8764" h="11300" extrusionOk="0">
                  <a:moveTo>
                    <a:pt x="3835" y="3334"/>
                  </a:moveTo>
                  <a:lnTo>
                    <a:pt x="3835" y="3691"/>
                  </a:lnTo>
                  <a:cubicBezTo>
                    <a:pt x="3835" y="3798"/>
                    <a:pt x="3751" y="3882"/>
                    <a:pt x="3644" y="3882"/>
                  </a:cubicBezTo>
                  <a:lnTo>
                    <a:pt x="3120" y="3882"/>
                  </a:lnTo>
                  <a:cubicBezTo>
                    <a:pt x="3025" y="3882"/>
                    <a:pt x="2930" y="3786"/>
                    <a:pt x="2930" y="3691"/>
                  </a:cubicBezTo>
                  <a:lnTo>
                    <a:pt x="2930" y="3334"/>
                  </a:lnTo>
                  <a:lnTo>
                    <a:pt x="3215" y="3334"/>
                  </a:lnTo>
                  <a:lnTo>
                    <a:pt x="3215" y="3346"/>
                  </a:lnTo>
                  <a:lnTo>
                    <a:pt x="3215" y="3524"/>
                  </a:lnTo>
                  <a:cubicBezTo>
                    <a:pt x="3227" y="3620"/>
                    <a:pt x="3299" y="3691"/>
                    <a:pt x="3394" y="3691"/>
                  </a:cubicBezTo>
                  <a:cubicBezTo>
                    <a:pt x="3477" y="3691"/>
                    <a:pt x="3561" y="3620"/>
                    <a:pt x="3561" y="3524"/>
                  </a:cubicBezTo>
                  <a:lnTo>
                    <a:pt x="3561" y="3346"/>
                  </a:lnTo>
                  <a:lnTo>
                    <a:pt x="3561" y="3334"/>
                  </a:lnTo>
                  <a:close/>
                  <a:moveTo>
                    <a:pt x="5775" y="3334"/>
                  </a:moveTo>
                  <a:lnTo>
                    <a:pt x="5775" y="3691"/>
                  </a:lnTo>
                  <a:cubicBezTo>
                    <a:pt x="5775" y="3798"/>
                    <a:pt x="5680" y="3882"/>
                    <a:pt x="5585" y="3882"/>
                  </a:cubicBezTo>
                  <a:lnTo>
                    <a:pt x="5061" y="3882"/>
                  </a:lnTo>
                  <a:cubicBezTo>
                    <a:pt x="4954" y="3882"/>
                    <a:pt x="4870" y="3786"/>
                    <a:pt x="4870" y="3691"/>
                  </a:cubicBezTo>
                  <a:lnTo>
                    <a:pt x="4870" y="3334"/>
                  </a:lnTo>
                  <a:lnTo>
                    <a:pt x="5144" y="3334"/>
                  </a:lnTo>
                  <a:lnTo>
                    <a:pt x="5144" y="3346"/>
                  </a:lnTo>
                  <a:lnTo>
                    <a:pt x="5144" y="3524"/>
                  </a:lnTo>
                  <a:cubicBezTo>
                    <a:pt x="5168" y="3620"/>
                    <a:pt x="5239" y="3691"/>
                    <a:pt x="5323" y="3691"/>
                  </a:cubicBezTo>
                  <a:cubicBezTo>
                    <a:pt x="5418" y="3691"/>
                    <a:pt x="5490" y="3620"/>
                    <a:pt x="5490" y="3524"/>
                  </a:cubicBezTo>
                  <a:lnTo>
                    <a:pt x="5490" y="3346"/>
                  </a:lnTo>
                  <a:lnTo>
                    <a:pt x="5490" y="3334"/>
                  </a:lnTo>
                  <a:close/>
                  <a:moveTo>
                    <a:pt x="1858" y="1512"/>
                  </a:moveTo>
                  <a:lnTo>
                    <a:pt x="1858" y="1512"/>
                  </a:lnTo>
                  <a:cubicBezTo>
                    <a:pt x="1644" y="1905"/>
                    <a:pt x="1549" y="2346"/>
                    <a:pt x="1549" y="2810"/>
                  </a:cubicBezTo>
                  <a:lnTo>
                    <a:pt x="1549" y="3239"/>
                  </a:lnTo>
                  <a:cubicBezTo>
                    <a:pt x="1358" y="3334"/>
                    <a:pt x="1215" y="3513"/>
                    <a:pt x="1203" y="3715"/>
                  </a:cubicBezTo>
                  <a:cubicBezTo>
                    <a:pt x="1191" y="3882"/>
                    <a:pt x="1251" y="4060"/>
                    <a:pt x="1358" y="4179"/>
                  </a:cubicBezTo>
                  <a:cubicBezTo>
                    <a:pt x="1477" y="4298"/>
                    <a:pt x="1632" y="4370"/>
                    <a:pt x="1799" y="4370"/>
                  </a:cubicBezTo>
                  <a:lnTo>
                    <a:pt x="1918" y="4370"/>
                  </a:lnTo>
                  <a:cubicBezTo>
                    <a:pt x="1965" y="4691"/>
                    <a:pt x="2072" y="4965"/>
                    <a:pt x="2215" y="5239"/>
                  </a:cubicBezTo>
                  <a:cubicBezTo>
                    <a:pt x="1918" y="5191"/>
                    <a:pt x="1668" y="5108"/>
                    <a:pt x="1501" y="5025"/>
                  </a:cubicBezTo>
                  <a:cubicBezTo>
                    <a:pt x="1382" y="4965"/>
                    <a:pt x="1299" y="4929"/>
                    <a:pt x="1215" y="4882"/>
                  </a:cubicBezTo>
                  <a:cubicBezTo>
                    <a:pt x="1275" y="4751"/>
                    <a:pt x="1358" y="4548"/>
                    <a:pt x="1358" y="4405"/>
                  </a:cubicBezTo>
                  <a:cubicBezTo>
                    <a:pt x="1358" y="4370"/>
                    <a:pt x="1334" y="4334"/>
                    <a:pt x="1322" y="4298"/>
                  </a:cubicBezTo>
                  <a:lnTo>
                    <a:pt x="834" y="3655"/>
                  </a:lnTo>
                  <a:cubicBezTo>
                    <a:pt x="858" y="3501"/>
                    <a:pt x="977" y="3036"/>
                    <a:pt x="1179" y="2560"/>
                  </a:cubicBezTo>
                  <a:cubicBezTo>
                    <a:pt x="1394" y="2048"/>
                    <a:pt x="1632" y="1727"/>
                    <a:pt x="1858" y="1512"/>
                  </a:cubicBezTo>
                  <a:close/>
                  <a:moveTo>
                    <a:pt x="4347" y="334"/>
                  </a:moveTo>
                  <a:cubicBezTo>
                    <a:pt x="5644" y="334"/>
                    <a:pt x="6728" y="1346"/>
                    <a:pt x="6811" y="2643"/>
                  </a:cubicBezTo>
                  <a:cubicBezTo>
                    <a:pt x="6811" y="2732"/>
                    <a:pt x="6893" y="2799"/>
                    <a:pt x="6971" y="2799"/>
                  </a:cubicBezTo>
                  <a:cubicBezTo>
                    <a:pt x="6977" y="2799"/>
                    <a:pt x="6984" y="2799"/>
                    <a:pt x="6990" y="2798"/>
                  </a:cubicBezTo>
                  <a:cubicBezTo>
                    <a:pt x="7085" y="2798"/>
                    <a:pt x="7156" y="2703"/>
                    <a:pt x="7144" y="2620"/>
                  </a:cubicBezTo>
                  <a:cubicBezTo>
                    <a:pt x="7109" y="2215"/>
                    <a:pt x="7002" y="1846"/>
                    <a:pt x="6835" y="1500"/>
                  </a:cubicBezTo>
                  <a:lnTo>
                    <a:pt x="6835" y="1500"/>
                  </a:lnTo>
                  <a:cubicBezTo>
                    <a:pt x="7144" y="1786"/>
                    <a:pt x="7371" y="2179"/>
                    <a:pt x="7514" y="2536"/>
                  </a:cubicBezTo>
                  <a:cubicBezTo>
                    <a:pt x="7728" y="3012"/>
                    <a:pt x="7823" y="3477"/>
                    <a:pt x="7859" y="3643"/>
                  </a:cubicBezTo>
                  <a:lnTo>
                    <a:pt x="7371" y="4286"/>
                  </a:lnTo>
                  <a:cubicBezTo>
                    <a:pt x="7347" y="4310"/>
                    <a:pt x="7335" y="4346"/>
                    <a:pt x="7335" y="4382"/>
                  </a:cubicBezTo>
                  <a:cubicBezTo>
                    <a:pt x="7335" y="4525"/>
                    <a:pt x="7406" y="4727"/>
                    <a:pt x="7466" y="4858"/>
                  </a:cubicBezTo>
                  <a:cubicBezTo>
                    <a:pt x="7406" y="4906"/>
                    <a:pt x="7311" y="4953"/>
                    <a:pt x="7192" y="5013"/>
                  </a:cubicBezTo>
                  <a:cubicBezTo>
                    <a:pt x="7025" y="5084"/>
                    <a:pt x="6775" y="5191"/>
                    <a:pt x="6454" y="5251"/>
                  </a:cubicBezTo>
                  <a:cubicBezTo>
                    <a:pt x="6609" y="4989"/>
                    <a:pt x="6704" y="4691"/>
                    <a:pt x="6752" y="4394"/>
                  </a:cubicBezTo>
                  <a:lnTo>
                    <a:pt x="6859" y="4394"/>
                  </a:lnTo>
                  <a:cubicBezTo>
                    <a:pt x="7192" y="4394"/>
                    <a:pt x="7454" y="4144"/>
                    <a:pt x="7490" y="3846"/>
                  </a:cubicBezTo>
                  <a:cubicBezTo>
                    <a:pt x="7502" y="3691"/>
                    <a:pt x="7442" y="3513"/>
                    <a:pt x="7335" y="3393"/>
                  </a:cubicBezTo>
                  <a:cubicBezTo>
                    <a:pt x="7216" y="3274"/>
                    <a:pt x="7049" y="3203"/>
                    <a:pt x="6894" y="3203"/>
                  </a:cubicBezTo>
                  <a:lnTo>
                    <a:pt x="6085" y="3203"/>
                  </a:lnTo>
                  <a:lnTo>
                    <a:pt x="6085" y="3179"/>
                  </a:lnTo>
                  <a:cubicBezTo>
                    <a:pt x="6085" y="3096"/>
                    <a:pt x="6013" y="3012"/>
                    <a:pt x="5918" y="3012"/>
                  </a:cubicBezTo>
                  <a:lnTo>
                    <a:pt x="4692" y="3012"/>
                  </a:lnTo>
                  <a:cubicBezTo>
                    <a:pt x="4597" y="3012"/>
                    <a:pt x="4525" y="3096"/>
                    <a:pt x="4525" y="3179"/>
                  </a:cubicBezTo>
                  <a:lnTo>
                    <a:pt x="4525" y="3227"/>
                  </a:lnTo>
                  <a:cubicBezTo>
                    <a:pt x="4466" y="3191"/>
                    <a:pt x="4406" y="3191"/>
                    <a:pt x="4335" y="3191"/>
                  </a:cubicBezTo>
                  <a:cubicBezTo>
                    <a:pt x="4251" y="3191"/>
                    <a:pt x="4192" y="3215"/>
                    <a:pt x="4132" y="3227"/>
                  </a:cubicBezTo>
                  <a:lnTo>
                    <a:pt x="4132" y="3179"/>
                  </a:lnTo>
                  <a:cubicBezTo>
                    <a:pt x="4132" y="3096"/>
                    <a:pt x="4061" y="3012"/>
                    <a:pt x="3977" y="3012"/>
                  </a:cubicBezTo>
                  <a:lnTo>
                    <a:pt x="2739" y="3012"/>
                  </a:lnTo>
                  <a:cubicBezTo>
                    <a:pt x="2644" y="3012"/>
                    <a:pt x="2572" y="3096"/>
                    <a:pt x="2572" y="3179"/>
                  </a:cubicBezTo>
                  <a:lnTo>
                    <a:pt x="2572" y="3203"/>
                  </a:lnTo>
                  <a:lnTo>
                    <a:pt x="1846" y="3203"/>
                  </a:lnTo>
                  <a:lnTo>
                    <a:pt x="1846" y="2810"/>
                  </a:lnTo>
                  <a:lnTo>
                    <a:pt x="1870" y="2810"/>
                  </a:lnTo>
                  <a:cubicBezTo>
                    <a:pt x="1870" y="1441"/>
                    <a:pt x="2989" y="334"/>
                    <a:pt x="4347" y="334"/>
                  </a:cubicBezTo>
                  <a:close/>
                  <a:moveTo>
                    <a:pt x="6906" y="3513"/>
                  </a:moveTo>
                  <a:cubicBezTo>
                    <a:pt x="6978" y="3513"/>
                    <a:pt x="7049" y="3536"/>
                    <a:pt x="7109" y="3596"/>
                  </a:cubicBezTo>
                  <a:cubicBezTo>
                    <a:pt x="7168" y="3655"/>
                    <a:pt x="7192" y="3739"/>
                    <a:pt x="7192" y="3810"/>
                  </a:cubicBezTo>
                  <a:cubicBezTo>
                    <a:pt x="7168" y="3941"/>
                    <a:pt x="7037" y="4060"/>
                    <a:pt x="6894" y="4060"/>
                  </a:cubicBezTo>
                  <a:lnTo>
                    <a:pt x="6811" y="4060"/>
                  </a:lnTo>
                  <a:lnTo>
                    <a:pt x="6811" y="4048"/>
                  </a:lnTo>
                  <a:cubicBezTo>
                    <a:pt x="6811" y="3953"/>
                    <a:pt x="6740" y="3882"/>
                    <a:pt x="6656" y="3882"/>
                  </a:cubicBezTo>
                  <a:cubicBezTo>
                    <a:pt x="6561" y="3882"/>
                    <a:pt x="6490" y="3953"/>
                    <a:pt x="6490" y="4048"/>
                  </a:cubicBezTo>
                  <a:cubicBezTo>
                    <a:pt x="6490" y="4536"/>
                    <a:pt x="6323" y="5001"/>
                    <a:pt x="6025" y="5370"/>
                  </a:cubicBezTo>
                  <a:cubicBezTo>
                    <a:pt x="5763" y="5679"/>
                    <a:pt x="5430" y="5918"/>
                    <a:pt x="5049" y="6060"/>
                  </a:cubicBezTo>
                  <a:lnTo>
                    <a:pt x="5049" y="5644"/>
                  </a:lnTo>
                  <a:cubicBezTo>
                    <a:pt x="5049" y="5548"/>
                    <a:pt x="4966" y="5477"/>
                    <a:pt x="4882" y="5477"/>
                  </a:cubicBezTo>
                  <a:lnTo>
                    <a:pt x="3823" y="5477"/>
                  </a:lnTo>
                  <a:cubicBezTo>
                    <a:pt x="3739" y="5477"/>
                    <a:pt x="3656" y="5548"/>
                    <a:pt x="3656" y="5644"/>
                  </a:cubicBezTo>
                  <a:lnTo>
                    <a:pt x="3656" y="6060"/>
                  </a:lnTo>
                  <a:cubicBezTo>
                    <a:pt x="3287" y="5918"/>
                    <a:pt x="2942" y="5679"/>
                    <a:pt x="2692" y="5370"/>
                  </a:cubicBezTo>
                  <a:cubicBezTo>
                    <a:pt x="2394" y="4989"/>
                    <a:pt x="2227" y="4536"/>
                    <a:pt x="2227" y="4048"/>
                  </a:cubicBezTo>
                  <a:cubicBezTo>
                    <a:pt x="2227" y="3953"/>
                    <a:pt x="2156" y="3882"/>
                    <a:pt x="2072" y="3882"/>
                  </a:cubicBezTo>
                  <a:cubicBezTo>
                    <a:pt x="1977" y="3882"/>
                    <a:pt x="1906" y="3953"/>
                    <a:pt x="1906" y="4048"/>
                  </a:cubicBezTo>
                  <a:lnTo>
                    <a:pt x="1906" y="4060"/>
                  </a:lnTo>
                  <a:lnTo>
                    <a:pt x="1799" y="4060"/>
                  </a:lnTo>
                  <a:cubicBezTo>
                    <a:pt x="1727" y="4060"/>
                    <a:pt x="1656" y="4036"/>
                    <a:pt x="1596" y="3977"/>
                  </a:cubicBezTo>
                  <a:cubicBezTo>
                    <a:pt x="1537" y="3917"/>
                    <a:pt x="1513" y="3834"/>
                    <a:pt x="1513" y="3763"/>
                  </a:cubicBezTo>
                  <a:cubicBezTo>
                    <a:pt x="1537" y="3632"/>
                    <a:pt x="1668" y="3513"/>
                    <a:pt x="1810" y="3513"/>
                  </a:cubicBezTo>
                  <a:lnTo>
                    <a:pt x="2584" y="3513"/>
                  </a:lnTo>
                  <a:lnTo>
                    <a:pt x="2584" y="3703"/>
                  </a:lnTo>
                  <a:cubicBezTo>
                    <a:pt x="2584" y="3989"/>
                    <a:pt x="2823" y="4227"/>
                    <a:pt x="3108" y="4227"/>
                  </a:cubicBezTo>
                  <a:lnTo>
                    <a:pt x="3632" y="4227"/>
                  </a:lnTo>
                  <a:cubicBezTo>
                    <a:pt x="3918" y="4227"/>
                    <a:pt x="4156" y="3989"/>
                    <a:pt x="4156" y="3703"/>
                  </a:cubicBezTo>
                  <a:cubicBezTo>
                    <a:pt x="4156" y="3596"/>
                    <a:pt x="4239" y="3513"/>
                    <a:pt x="4347" y="3513"/>
                  </a:cubicBezTo>
                  <a:cubicBezTo>
                    <a:pt x="4454" y="3513"/>
                    <a:pt x="4537" y="3596"/>
                    <a:pt x="4537" y="3703"/>
                  </a:cubicBezTo>
                  <a:cubicBezTo>
                    <a:pt x="4537" y="3989"/>
                    <a:pt x="4775" y="4227"/>
                    <a:pt x="5061" y="4227"/>
                  </a:cubicBezTo>
                  <a:lnTo>
                    <a:pt x="5585" y="4227"/>
                  </a:lnTo>
                  <a:cubicBezTo>
                    <a:pt x="5859" y="4227"/>
                    <a:pt x="6097" y="3989"/>
                    <a:pt x="6097" y="3703"/>
                  </a:cubicBezTo>
                  <a:lnTo>
                    <a:pt x="6097" y="3513"/>
                  </a:lnTo>
                  <a:close/>
                  <a:moveTo>
                    <a:pt x="4716" y="5799"/>
                  </a:moveTo>
                  <a:lnTo>
                    <a:pt x="4716" y="6156"/>
                  </a:lnTo>
                  <a:cubicBezTo>
                    <a:pt x="4716" y="6346"/>
                    <a:pt x="4549" y="6513"/>
                    <a:pt x="4358" y="6513"/>
                  </a:cubicBezTo>
                  <a:cubicBezTo>
                    <a:pt x="4156" y="6513"/>
                    <a:pt x="3989" y="6370"/>
                    <a:pt x="3989" y="6156"/>
                  </a:cubicBezTo>
                  <a:lnTo>
                    <a:pt x="3989" y="5799"/>
                  </a:lnTo>
                  <a:close/>
                  <a:moveTo>
                    <a:pt x="5418" y="6263"/>
                  </a:moveTo>
                  <a:lnTo>
                    <a:pt x="5418" y="6822"/>
                  </a:lnTo>
                  <a:lnTo>
                    <a:pt x="5418" y="6942"/>
                  </a:lnTo>
                  <a:lnTo>
                    <a:pt x="4347" y="7561"/>
                  </a:lnTo>
                  <a:lnTo>
                    <a:pt x="3275" y="6942"/>
                  </a:lnTo>
                  <a:lnTo>
                    <a:pt x="3275" y="6822"/>
                  </a:lnTo>
                  <a:lnTo>
                    <a:pt x="3275" y="6263"/>
                  </a:lnTo>
                  <a:cubicBezTo>
                    <a:pt x="3406" y="6322"/>
                    <a:pt x="3561" y="6382"/>
                    <a:pt x="3692" y="6430"/>
                  </a:cubicBezTo>
                  <a:cubicBezTo>
                    <a:pt x="3811" y="6668"/>
                    <a:pt x="4061" y="6858"/>
                    <a:pt x="4358" y="6858"/>
                  </a:cubicBezTo>
                  <a:cubicBezTo>
                    <a:pt x="4656" y="6858"/>
                    <a:pt x="4894" y="6680"/>
                    <a:pt x="5001" y="6430"/>
                  </a:cubicBezTo>
                  <a:cubicBezTo>
                    <a:pt x="5144" y="6382"/>
                    <a:pt x="5287" y="6334"/>
                    <a:pt x="5418" y="6263"/>
                  </a:cubicBezTo>
                  <a:close/>
                  <a:moveTo>
                    <a:pt x="3204" y="7251"/>
                  </a:moveTo>
                  <a:lnTo>
                    <a:pt x="4096" y="7751"/>
                  </a:lnTo>
                  <a:lnTo>
                    <a:pt x="3632" y="8227"/>
                  </a:lnTo>
                  <a:cubicBezTo>
                    <a:pt x="3585" y="8275"/>
                    <a:pt x="3537" y="8287"/>
                    <a:pt x="3501" y="8287"/>
                  </a:cubicBezTo>
                  <a:cubicBezTo>
                    <a:pt x="3430" y="8287"/>
                    <a:pt x="3394" y="8263"/>
                    <a:pt x="3358" y="8215"/>
                  </a:cubicBezTo>
                  <a:lnTo>
                    <a:pt x="2882" y="7644"/>
                  </a:lnTo>
                  <a:lnTo>
                    <a:pt x="2989" y="7549"/>
                  </a:lnTo>
                  <a:cubicBezTo>
                    <a:pt x="3073" y="7453"/>
                    <a:pt x="3132" y="7370"/>
                    <a:pt x="3204" y="7251"/>
                  </a:cubicBezTo>
                  <a:close/>
                  <a:moveTo>
                    <a:pt x="5513" y="7275"/>
                  </a:moveTo>
                  <a:cubicBezTo>
                    <a:pt x="5561" y="7382"/>
                    <a:pt x="5632" y="7477"/>
                    <a:pt x="5728" y="7573"/>
                  </a:cubicBezTo>
                  <a:lnTo>
                    <a:pt x="5835" y="7668"/>
                  </a:lnTo>
                  <a:lnTo>
                    <a:pt x="5359" y="8227"/>
                  </a:lnTo>
                  <a:cubicBezTo>
                    <a:pt x="5323" y="8275"/>
                    <a:pt x="5263" y="8287"/>
                    <a:pt x="5216" y="8299"/>
                  </a:cubicBezTo>
                  <a:cubicBezTo>
                    <a:pt x="5156" y="8299"/>
                    <a:pt x="5120" y="8287"/>
                    <a:pt x="5085" y="8239"/>
                  </a:cubicBezTo>
                  <a:lnTo>
                    <a:pt x="4620" y="7775"/>
                  </a:lnTo>
                  <a:lnTo>
                    <a:pt x="5513" y="7275"/>
                  </a:lnTo>
                  <a:close/>
                  <a:moveTo>
                    <a:pt x="4358" y="7965"/>
                  </a:moveTo>
                  <a:lnTo>
                    <a:pt x="4704" y="8299"/>
                  </a:lnTo>
                  <a:lnTo>
                    <a:pt x="4632" y="8513"/>
                  </a:lnTo>
                  <a:cubicBezTo>
                    <a:pt x="4608" y="8561"/>
                    <a:pt x="4585" y="8585"/>
                    <a:pt x="4537" y="8620"/>
                  </a:cubicBezTo>
                  <a:lnTo>
                    <a:pt x="4525" y="8620"/>
                  </a:lnTo>
                  <a:cubicBezTo>
                    <a:pt x="4489" y="8632"/>
                    <a:pt x="4477" y="8632"/>
                    <a:pt x="4454" y="8632"/>
                  </a:cubicBezTo>
                  <a:lnTo>
                    <a:pt x="4251" y="8632"/>
                  </a:lnTo>
                  <a:cubicBezTo>
                    <a:pt x="4180" y="8632"/>
                    <a:pt x="4108" y="8585"/>
                    <a:pt x="4073" y="8501"/>
                  </a:cubicBezTo>
                  <a:lnTo>
                    <a:pt x="4013" y="8299"/>
                  </a:lnTo>
                  <a:lnTo>
                    <a:pt x="4358" y="7965"/>
                  </a:lnTo>
                  <a:close/>
                  <a:moveTo>
                    <a:pt x="4370" y="0"/>
                  </a:moveTo>
                  <a:cubicBezTo>
                    <a:pt x="3573" y="0"/>
                    <a:pt x="2823" y="345"/>
                    <a:pt x="2322" y="893"/>
                  </a:cubicBezTo>
                  <a:cubicBezTo>
                    <a:pt x="953" y="1250"/>
                    <a:pt x="537" y="3560"/>
                    <a:pt x="525" y="3643"/>
                  </a:cubicBezTo>
                  <a:cubicBezTo>
                    <a:pt x="501" y="3691"/>
                    <a:pt x="525" y="3739"/>
                    <a:pt x="548" y="3774"/>
                  </a:cubicBezTo>
                  <a:lnTo>
                    <a:pt x="1037" y="4429"/>
                  </a:lnTo>
                  <a:cubicBezTo>
                    <a:pt x="1025" y="4536"/>
                    <a:pt x="941" y="4727"/>
                    <a:pt x="894" y="4834"/>
                  </a:cubicBezTo>
                  <a:cubicBezTo>
                    <a:pt x="858" y="4906"/>
                    <a:pt x="882" y="4989"/>
                    <a:pt x="941" y="5048"/>
                  </a:cubicBezTo>
                  <a:cubicBezTo>
                    <a:pt x="965" y="5060"/>
                    <a:pt x="1549" y="5525"/>
                    <a:pt x="2513" y="5620"/>
                  </a:cubicBezTo>
                  <a:cubicBezTo>
                    <a:pt x="2644" y="5787"/>
                    <a:pt x="2811" y="5941"/>
                    <a:pt x="2989" y="6060"/>
                  </a:cubicBezTo>
                  <a:lnTo>
                    <a:pt x="2989" y="6358"/>
                  </a:lnTo>
                  <a:cubicBezTo>
                    <a:pt x="2703" y="6453"/>
                    <a:pt x="1977" y="6751"/>
                    <a:pt x="1537" y="7489"/>
                  </a:cubicBezTo>
                  <a:lnTo>
                    <a:pt x="882" y="7680"/>
                  </a:lnTo>
                  <a:cubicBezTo>
                    <a:pt x="358" y="7823"/>
                    <a:pt x="1" y="8311"/>
                    <a:pt x="1" y="8858"/>
                  </a:cubicBezTo>
                  <a:lnTo>
                    <a:pt x="1" y="11085"/>
                  </a:lnTo>
                  <a:cubicBezTo>
                    <a:pt x="1" y="11180"/>
                    <a:pt x="72" y="11252"/>
                    <a:pt x="156" y="11252"/>
                  </a:cubicBezTo>
                  <a:cubicBezTo>
                    <a:pt x="251" y="11252"/>
                    <a:pt x="322" y="11180"/>
                    <a:pt x="322" y="11085"/>
                  </a:cubicBezTo>
                  <a:lnTo>
                    <a:pt x="322" y="8858"/>
                  </a:lnTo>
                  <a:cubicBezTo>
                    <a:pt x="322" y="8466"/>
                    <a:pt x="596" y="8108"/>
                    <a:pt x="965" y="8001"/>
                  </a:cubicBezTo>
                  <a:lnTo>
                    <a:pt x="1334" y="7894"/>
                  </a:lnTo>
                  <a:lnTo>
                    <a:pt x="1334" y="7894"/>
                  </a:lnTo>
                  <a:cubicBezTo>
                    <a:pt x="1322" y="7942"/>
                    <a:pt x="1310" y="7977"/>
                    <a:pt x="1287" y="8013"/>
                  </a:cubicBezTo>
                  <a:cubicBezTo>
                    <a:pt x="1251" y="8168"/>
                    <a:pt x="1263" y="8346"/>
                    <a:pt x="1346" y="8477"/>
                  </a:cubicBezTo>
                  <a:lnTo>
                    <a:pt x="1549" y="8763"/>
                  </a:lnTo>
                  <a:lnTo>
                    <a:pt x="1072" y="9239"/>
                  </a:lnTo>
                  <a:cubicBezTo>
                    <a:pt x="953" y="9358"/>
                    <a:pt x="894" y="9537"/>
                    <a:pt x="929" y="9716"/>
                  </a:cubicBezTo>
                  <a:lnTo>
                    <a:pt x="1251" y="11144"/>
                  </a:lnTo>
                  <a:cubicBezTo>
                    <a:pt x="1263" y="11216"/>
                    <a:pt x="1334" y="11275"/>
                    <a:pt x="1406" y="11275"/>
                  </a:cubicBezTo>
                  <a:lnTo>
                    <a:pt x="1441" y="11275"/>
                  </a:lnTo>
                  <a:cubicBezTo>
                    <a:pt x="1525" y="11263"/>
                    <a:pt x="1584" y="11168"/>
                    <a:pt x="1560" y="11085"/>
                  </a:cubicBezTo>
                  <a:lnTo>
                    <a:pt x="1251" y="9656"/>
                  </a:lnTo>
                  <a:cubicBezTo>
                    <a:pt x="1227" y="9597"/>
                    <a:pt x="1251" y="9525"/>
                    <a:pt x="1287" y="9478"/>
                  </a:cubicBezTo>
                  <a:lnTo>
                    <a:pt x="1858" y="8906"/>
                  </a:lnTo>
                  <a:cubicBezTo>
                    <a:pt x="1918" y="8858"/>
                    <a:pt x="1918" y="8763"/>
                    <a:pt x="1870" y="8704"/>
                  </a:cubicBezTo>
                  <a:lnTo>
                    <a:pt x="1608" y="8311"/>
                  </a:lnTo>
                  <a:cubicBezTo>
                    <a:pt x="1572" y="8275"/>
                    <a:pt x="1560" y="8215"/>
                    <a:pt x="1584" y="8156"/>
                  </a:cubicBezTo>
                  <a:cubicBezTo>
                    <a:pt x="1870" y="7287"/>
                    <a:pt x="2620" y="6882"/>
                    <a:pt x="2977" y="6751"/>
                  </a:cubicBezTo>
                  <a:lnTo>
                    <a:pt x="2977" y="6858"/>
                  </a:lnTo>
                  <a:cubicBezTo>
                    <a:pt x="2977" y="7049"/>
                    <a:pt x="2894" y="7227"/>
                    <a:pt x="2763" y="7370"/>
                  </a:cubicBezTo>
                  <a:lnTo>
                    <a:pt x="2561" y="7573"/>
                  </a:lnTo>
                  <a:cubicBezTo>
                    <a:pt x="2263" y="7870"/>
                    <a:pt x="2096" y="8263"/>
                    <a:pt x="2096" y="8692"/>
                  </a:cubicBezTo>
                  <a:lnTo>
                    <a:pt x="2096" y="8835"/>
                  </a:lnTo>
                  <a:cubicBezTo>
                    <a:pt x="2096" y="8930"/>
                    <a:pt x="2168" y="9001"/>
                    <a:pt x="2263" y="9001"/>
                  </a:cubicBezTo>
                  <a:cubicBezTo>
                    <a:pt x="2346" y="9001"/>
                    <a:pt x="2418" y="8930"/>
                    <a:pt x="2418" y="8835"/>
                  </a:cubicBezTo>
                  <a:lnTo>
                    <a:pt x="2418" y="8692"/>
                  </a:lnTo>
                  <a:cubicBezTo>
                    <a:pt x="2418" y="8418"/>
                    <a:pt x="2513" y="8156"/>
                    <a:pt x="2680" y="7942"/>
                  </a:cubicBezTo>
                  <a:lnTo>
                    <a:pt x="3120" y="8477"/>
                  </a:lnTo>
                  <a:cubicBezTo>
                    <a:pt x="3215" y="8585"/>
                    <a:pt x="3346" y="8656"/>
                    <a:pt x="3489" y="8656"/>
                  </a:cubicBezTo>
                  <a:lnTo>
                    <a:pt x="3525" y="8656"/>
                  </a:lnTo>
                  <a:cubicBezTo>
                    <a:pt x="3608" y="8656"/>
                    <a:pt x="3704" y="8632"/>
                    <a:pt x="3775" y="8596"/>
                  </a:cubicBezTo>
                  <a:lnTo>
                    <a:pt x="3787" y="8656"/>
                  </a:lnTo>
                  <a:cubicBezTo>
                    <a:pt x="3823" y="8751"/>
                    <a:pt x="3882" y="8823"/>
                    <a:pt x="3942" y="8882"/>
                  </a:cubicBezTo>
                  <a:lnTo>
                    <a:pt x="3692" y="11121"/>
                  </a:lnTo>
                  <a:cubicBezTo>
                    <a:pt x="3668" y="11204"/>
                    <a:pt x="3751" y="11299"/>
                    <a:pt x="3835" y="11299"/>
                  </a:cubicBezTo>
                  <a:lnTo>
                    <a:pt x="3846" y="11299"/>
                  </a:lnTo>
                  <a:cubicBezTo>
                    <a:pt x="3942" y="11299"/>
                    <a:pt x="4001" y="11240"/>
                    <a:pt x="4013" y="11144"/>
                  </a:cubicBezTo>
                  <a:lnTo>
                    <a:pt x="4251" y="9001"/>
                  </a:lnTo>
                  <a:lnTo>
                    <a:pt x="4501" y="9001"/>
                  </a:lnTo>
                  <a:lnTo>
                    <a:pt x="4739" y="11144"/>
                  </a:lnTo>
                  <a:cubicBezTo>
                    <a:pt x="4763" y="11240"/>
                    <a:pt x="4823" y="11299"/>
                    <a:pt x="4906" y="11299"/>
                  </a:cubicBezTo>
                  <a:lnTo>
                    <a:pt x="4918" y="11299"/>
                  </a:lnTo>
                  <a:cubicBezTo>
                    <a:pt x="5013" y="11275"/>
                    <a:pt x="5073" y="11204"/>
                    <a:pt x="5073" y="11121"/>
                  </a:cubicBezTo>
                  <a:lnTo>
                    <a:pt x="4823" y="8882"/>
                  </a:lnTo>
                  <a:cubicBezTo>
                    <a:pt x="4894" y="8823"/>
                    <a:pt x="4942" y="8751"/>
                    <a:pt x="4966" y="8656"/>
                  </a:cubicBezTo>
                  <a:lnTo>
                    <a:pt x="4978" y="8596"/>
                  </a:lnTo>
                  <a:cubicBezTo>
                    <a:pt x="5061" y="8644"/>
                    <a:pt x="5144" y="8656"/>
                    <a:pt x="5239" y="8656"/>
                  </a:cubicBezTo>
                  <a:lnTo>
                    <a:pt x="5263" y="8656"/>
                  </a:lnTo>
                  <a:cubicBezTo>
                    <a:pt x="5418" y="8656"/>
                    <a:pt x="5549" y="8585"/>
                    <a:pt x="5632" y="8477"/>
                  </a:cubicBezTo>
                  <a:lnTo>
                    <a:pt x="6085" y="7942"/>
                  </a:lnTo>
                  <a:cubicBezTo>
                    <a:pt x="6252" y="8156"/>
                    <a:pt x="6335" y="8418"/>
                    <a:pt x="6335" y="8692"/>
                  </a:cubicBezTo>
                  <a:lnTo>
                    <a:pt x="6335" y="8835"/>
                  </a:lnTo>
                  <a:cubicBezTo>
                    <a:pt x="6335" y="8930"/>
                    <a:pt x="6406" y="9001"/>
                    <a:pt x="6502" y="9001"/>
                  </a:cubicBezTo>
                  <a:cubicBezTo>
                    <a:pt x="6585" y="9001"/>
                    <a:pt x="6668" y="8930"/>
                    <a:pt x="6668" y="8835"/>
                  </a:cubicBezTo>
                  <a:lnTo>
                    <a:pt x="6668" y="8692"/>
                  </a:lnTo>
                  <a:cubicBezTo>
                    <a:pt x="6668" y="8275"/>
                    <a:pt x="6502" y="7870"/>
                    <a:pt x="6204" y="7573"/>
                  </a:cubicBezTo>
                  <a:lnTo>
                    <a:pt x="5990" y="7370"/>
                  </a:lnTo>
                  <a:cubicBezTo>
                    <a:pt x="5859" y="7227"/>
                    <a:pt x="5787" y="7049"/>
                    <a:pt x="5787" y="6858"/>
                  </a:cubicBezTo>
                  <a:lnTo>
                    <a:pt x="5787" y="6715"/>
                  </a:lnTo>
                  <a:cubicBezTo>
                    <a:pt x="6144" y="6858"/>
                    <a:pt x="6883" y="7251"/>
                    <a:pt x="7168" y="8108"/>
                  </a:cubicBezTo>
                  <a:cubicBezTo>
                    <a:pt x="7180" y="8168"/>
                    <a:pt x="7180" y="8227"/>
                    <a:pt x="7156" y="8275"/>
                  </a:cubicBezTo>
                  <a:lnTo>
                    <a:pt x="6883" y="8656"/>
                  </a:lnTo>
                  <a:cubicBezTo>
                    <a:pt x="6847" y="8716"/>
                    <a:pt x="6859" y="8811"/>
                    <a:pt x="6906" y="8870"/>
                  </a:cubicBezTo>
                  <a:lnTo>
                    <a:pt x="7466" y="9430"/>
                  </a:lnTo>
                  <a:cubicBezTo>
                    <a:pt x="7514" y="9478"/>
                    <a:pt x="7525" y="9537"/>
                    <a:pt x="7514" y="9609"/>
                  </a:cubicBezTo>
                  <a:lnTo>
                    <a:pt x="7204" y="11037"/>
                  </a:lnTo>
                  <a:cubicBezTo>
                    <a:pt x="7180" y="11132"/>
                    <a:pt x="7228" y="11216"/>
                    <a:pt x="7323" y="11240"/>
                  </a:cubicBezTo>
                  <a:lnTo>
                    <a:pt x="7347" y="11240"/>
                  </a:lnTo>
                  <a:cubicBezTo>
                    <a:pt x="7418" y="11240"/>
                    <a:pt x="7502" y="11180"/>
                    <a:pt x="7514" y="11097"/>
                  </a:cubicBezTo>
                  <a:lnTo>
                    <a:pt x="7823" y="9668"/>
                  </a:lnTo>
                  <a:cubicBezTo>
                    <a:pt x="7871" y="9489"/>
                    <a:pt x="7811" y="9311"/>
                    <a:pt x="7692" y="9192"/>
                  </a:cubicBezTo>
                  <a:lnTo>
                    <a:pt x="7216" y="8716"/>
                  </a:lnTo>
                  <a:lnTo>
                    <a:pt x="7406" y="8430"/>
                  </a:lnTo>
                  <a:cubicBezTo>
                    <a:pt x="7502" y="8299"/>
                    <a:pt x="7514" y="8132"/>
                    <a:pt x="7466" y="7977"/>
                  </a:cubicBezTo>
                  <a:cubicBezTo>
                    <a:pt x="7454" y="7930"/>
                    <a:pt x="7442" y="7894"/>
                    <a:pt x="7418" y="7858"/>
                  </a:cubicBezTo>
                  <a:lnTo>
                    <a:pt x="7418" y="7858"/>
                  </a:lnTo>
                  <a:lnTo>
                    <a:pt x="7799" y="7965"/>
                  </a:lnTo>
                  <a:cubicBezTo>
                    <a:pt x="8168" y="8061"/>
                    <a:pt x="8430" y="8418"/>
                    <a:pt x="8430" y="8811"/>
                  </a:cubicBezTo>
                  <a:lnTo>
                    <a:pt x="8430" y="11037"/>
                  </a:lnTo>
                  <a:cubicBezTo>
                    <a:pt x="8430" y="11132"/>
                    <a:pt x="8514" y="11204"/>
                    <a:pt x="8597" y="11204"/>
                  </a:cubicBezTo>
                  <a:cubicBezTo>
                    <a:pt x="8692" y="11204"/>
                    <a:pt x="8764" y="11132"/>
                    <a:pt x="8764" y="11037"/>
                  </a:cubicBezTo>
                  <a:lnTo>
                    <a:pt x="8764" y="8811"/>
                  </a:lnTo>
                  <a:cubicBezTo>
                    <a:pt x="8740" y="8311"/>
                    <a:pt x="8383" y="7846"/>
                    <a:pt x="7871" y="7680"/>
                  </a:cubicBezTo>
                  <a:lnTo>
                    <a:pt x="7216" y="7489"/>
                  </a:lnTo>
                  <a:cubicBezTo>
                    <a:pt x="6775" y="6751"/>
                    <a:pt x="6061" y="6453"/>
                    <a:pt x="5763" y="6358"/>
                  </a:cubicBezTo>
                  <a:lnTo>
                    <a:pt x="5763" y="6060"/>
                  </a:lnTo>
                  <a:cubicBezTo>
                    <a:pt x="5942" y="5941"/>
                    <a:pt x="6097" y="5787"/>
                    <a:pt x="6240" y="5620"/>
                  </a:cubicBezTo>
                  <a:cubicBezTo>
                    <a:pt x="7204" y="5525"/>
                    <a:pt x="7787" y="5072"/>
                    <a:pt x="7811" y="5048"/>
                  </a:cubicBezTo>
                  <a:cubicBezTo>
                    <a:pt x="7871" y="5001"/>
                    <a:pt x="7883" y="4906"/>
                    <a:pt x="7859" y="4834"/>
                  </a:cubicBezTo>
                  <a:cubicBezTo>
                    <a:pt x="7799" y="4727"/>
                    <a:pt x="7716" y="4536"/>
                    <a:pt x="7704" y="4429"/>
                  </a:cubicBezTo>
                  <a:lnTo>
                    <a:pt x="8192" y="3774"/>
                  </a:lnTo>
                  <a:cubicBezTo>
                    <a:pt x="8228" y="3751"/>
                    <a:pt x="8240" y="3691"/>
                    <a:pt x="8228" y="3643"/>
                  </a:cubicBezTo>
                  <a:cubicBezTo>
                    <a:pt x="8216" y="3536"/>
                    <a:pt x="7799" y="1250"/>
                    <a:pt x="6430" y="893"/>
                  </a:cubicBezTo>
                  <a:cubicBezTo>
                    <a:pt x="5906" y="345"/>
                    <a:pt x="5180" y="0"/>
                    <a:pt x="437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730;p43"/>
            <p:cNvSpPr/>
            <p:nvPr/>
          </p:nvSpPr>
          <p:spPr>
            <a:xfrm>
              <a:off x="6813503" y="2560195"/>
              <a:ext cx="45271" cy="16157"/>
            </a:xfrm>
            <a:custGeom>
              <a:avLst/>
              <a:gdLst/>
              <a:ahLst/>
              <a:cxnLst/>
              <a:rect l="l" t="t" r="r" b="b"/>
              <a:pathLst>
                <a:path w="1429" h="510" extrusionOk="0">
                  <a:moveTo>
                    <a:pt x="183" y="1"/>
                  </a:moveTo>
                  <a:cubicBezTo>
                    <a:pt x="140" y="1"/>
                    <a:pt x="95" y="16"/>
                    <a:pt x="60" y="46"/>
                  </a:cubicBezTo>
                  <a:cubicBezTo>
                    <a:pt x="0" y="105"/>
                    <a:pt x="0" y="212"/>
                    <a:pt x="60" y="284"/>
                  </a:cubicBezTo>
                  <a:cubicBezTo>
                    <a:pt x="203" y="415"/>
                    <a:pt x="441" y="510"/>
                    <a:pt x="703" y="510"/>
                  </a:cubicBezTo>
                  <a:cubicBezTo>
                    <a:pt x="965" y="510"/>
                    <a:pt x="1203" y="415"/>
                    <a:pt x="1334" y="284"/>
                  </a:cubicBezTo>
                  <a:cubicBezTo>
                    <a:pt x="1429" y="212"/>
                    <a:pt x="1429" y="105"/>
                    <a:pt x="1369" y="46"/>
                  </a:cubicBezTo>
                  <a:cubicBezTo>
                    <a:pt x="1340" y="16"/>
                    <a:pt x="1298" y="1"/>
                    <a:pt x="1255" y="1"/>
                  </a:cubicBezTo>
                  <a:cubicBezTo>
                    <a:pt x="1212" y="1"/>
                    <a:pt x="1167" y="16"/>
                    <a:pt x="1131" y="46"/>
                  </a:cubicBezTo>
                  <a:cubicBezTo>
                    <a:pt x="1072" y="105"/>
                    <a:pt x="917" y="177"/>
                    <a:pt x="715" y="177"/>
                  </a:cubicBezTo>
                  <a:cubicBezTo>
                    <a:pt x="500" y="177"/>
                    <a:pt x="357" y="105"/>
                    <a:pt x="298" y="46"/>
                  </a:cubicBezTo>
                  <a:cubicBezTo>
                    <a:pt x="268" y="16"/>
                    <a:pt x="226" y="1"/>
                    <a:pt x="18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731;p43"/>
            <p:cNvSpPr/>
            <p:nvPr/>
          </p:nvSpPr>
          <p:spPr>
            <a:xfrm>
              <a:off x="6792372" y="2493350"/>
              <a:ext cx="26801" cy="10233"/>
            </a:xfrm>
            <a:custGeom>
              <a:avLst/>
              <a:gdLst/>
              <a:ahLst/>
              <a:cxnLst/>
              <a:rect l="l" t="t" r="r" b="b"/>
              <a:pathLst>
                <a:path w="846" h="323" extrusionOk="0">
                  <a:moveTo>
                    <a:pt x="155" y="1"/>
                  </a:moveTo>
                  <a:cubicBezTo>
                    <a:pt x="72" y="1"/>
                    <a:pt x="0" y="72"/>
                    <a:pt x="0" y="155"/>
                  </a:cubicBezTo>
                  <a:cubicBezTo>
                    <a:pt x="0" y="251"/>
                    <a:pt x="72" y="322"/>
                    <a:pt x="155" y="322"/>
                  </a:cubicBezTo>
                  <a:lnTo>
                    <a:pt x="679" y="322"/>
                  </a:lnTo>
                  <a:cubicBezTo>
                    <a:pt x="762" y="322"/>
                    <a:pt x="846" y="251"/>
                    <a:pt x="846" y="155"/>
                  </a:cubicBezTo>
                  <a:cubicBezTo>
                    <a:pt x="846" y="72"/>
                    <a:pt x="786" y="1"/>
                    <a:pt x="679"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732;p43"/>
            <p:cNvSpPr/>
            <p:nvPr/>
          </p:nvSpPr>
          <p:spPr>
            <a:xfrm>
              <a:off x="6853483" y="2493350"/>
              <a:ext cx="26801" cy="10233"/>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86" y="1"/>
                    <a:pt x="691"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41">
                                            <p:txEl>
                                              <p:pRg st="0" end="0"/>
                                            </p:txEl>
                                          </p:spTgt>
                                        </p:tgtEl>
                                        <p:attrNameLst>
                                          <p:attrName>style.visibility</p:attrName>
                                        </p:attrNameLst>
                                      </p:cBhvr>
                                      <p:to>
                                        <p:strVal val="visible"/>
                                      </p:to>
                                    </p:set>
                                    <p:anim calcmode="lin" valueType="num">
                                      <p:cBhvr additive="base">
                                        <p:cTn id="27" dur="500" fill="hold"/>
                                        <p:tgtEl>
                                          <p:spTgt spid="84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41">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41">
                                            <p:txEl>
                                              <p:pRg st="1" end="1"/>
                                            </p:txEl>
                                          </p:spTgt>
                                        </p:tgtEl>
                                        <p:attrNameLst>
                                          <p:attrName>style.visibility</p:attrName>
                                        </p:attrNameLst>
                                      </p:cBhvr>
                                      <p:to>
                                        <p:strVal val="visible"/>
                                      </p:to>
                                    </p:set>
                                    <p:anim calcmode="lin" valueType="num">
                                      <p:cBhvr additive="base">
                                        <p:cTn id="31" dur="500" fill="hold"/>
                                        <p:tgtEl>
                                          <p:spTgt spid="841">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1">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41">
                                            <p:txEl>
                                              <p:pRg st="2" end="2"/>
                                            </p:txEl>
                                          </p:spTgt>
                                        </p:tgtEl>
                                        <p:attrNameLst>
                                          <p:attrName>style.visibility</p:attrName>
                                        </p:attrNameLst>
                                      </p:cBhvr>
                                      <p:to>
                                        <p:strVal val="visible"/>
                                      </p:to>
                                    </p:set>
                                    <p:anim calcmode="lin" valueType="num">
                                      <p:cBhvr additive="base">
                                        <p:cTn id="35" dur="500" fill="hold"/>
                                        <p:tgtEl>
                                          <p:spTgt spid="841">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41">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40"/>
                                        </p:tgtEl>
                                        <p:attrNameLst>
                                          <p:attrName>style.visibility</p:attrName>
                                        </p:attrNameLst>
                                      </p:cBhvr>
                                      <p:to>
                                        <p:strVal val="visible"/>
                                      </p:to>
                                    </p:set>
                                    <p:anim calcmode="lin" valueType="num">
                                      <p:cBhvr additive="base">
                                        <p:cTn id="39" dur="500" fill="hold"/>
                                        <p:tgtEl>
                                          <p:spTgt spid="840"/>
                                        </p:tgtEl>
                                        <p:attrNameLst>
                                          <p:attrName>ppt_x</p:attrName>
                                        </p:attrNameLst>
                                      </p:cBhvr>
                                      <p:tavLst>
                                        <p:tav tm="0">
                                          <p:val>
                                            <p:strVal val="#ppt_x"/>
                                          </p:val>
                                        </p:tav>
                                        <p:tav tm="100000">
                                          <p:val>
                                            <p:strVal val="#ppt_x"/>
                                          </p:val>
                                        </p:tav>
                                      </p:tavLst>
                                    </p:anim>
                                    <p:anim calcmode="lin" valueType="num">
                                      <p:cBhvr additive="base">
                                        <p:cTn id="40" dur="500" fill="hold"/>
                                        <p:tgtEl>
                                          <p:spTgt spid="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 grpId="0"/>
      <p:bldP spid="3" grpId="0"/>
      <p:bldP spid="841" grpId="0" uiExpand="1" build="p"/>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24" name="Google Shape;1224;p52"/>
          <p:cNvSpPr txBox="1">
            <a:spLocks noGrp="1"/>
          </p:cNvSpPr>
          <p:nvPr>
            <p:ph type="title"/>
          </p:nvPr>
        </p:nvSpPr>
        <p:spPr>
          <a:xfrm>
            <a:off x="2646000" y="491162"/>
            <a:ext cx="3852000" cy="9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225" name="Google Shape;1225;p52"/>
          <p:cNvSpPr txBox="1">
            <a:spLocks noGrp="1"/>
          </p:cNvSpPr>
          <p:nvPr>
            <p:ph type="subTitle" idx="1"/>
          </p:nvPr>
        </p:nvSpPr>
        <p:spPr>
          <a:xfrm>
            <a:off x="2646000" y="1407566"/>
            <a:ext cx="3852000" cy="10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Do you have any questions?</a:t>
            </a:r>
            <a:endParaRPr b="1" dirty="0"/>
          </a:p>
        </p:txBody>
      </p:sp>
      <p:pic>
        <p:nvPicPr>
          <p:cNvPr id="2" name="Picture 1"/>
          <p:cNvPicPr>
            <a:picLocks noChangeAspect="1"/>
          </p:cNvPicPr>
          <p:nvPr/>
        </p:nvPicPr>
        <p:blipFill>
          <a:blip r:embed="rId3"/>
          <a:stretch>
            <a:fillRect/>
          </a:stretch>
        </p:blipFill>
        <p:spPr>
          <a:xfrm>
            <a:off x="2757948" y="2567505"/>
            <a:ext cx="3805084" cy="1657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24"/>
                                        </p:tgtEl>
                                        <p:attrNameLst>
                                          <p:attrName>style.visibility</p:attrName>
                                        </p:attrNameLst>
                                      </p:cBhvr>
                                      <p:to>
                                        <p:strVal val="visible"/>
                                      </p:to>
                                    </p:set>
                                    <p:animEffect transition="in" filter="circle(in)">
                                      <p:cBhvr>
                                        <p:cTn id="7" dur="2000"/>
                                        <p:tgtEl>
                                          <p:spTgt spid="122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225">
                                            <p:txEl>
                                              <p:pRg st="0" end="0"/>
                                            </p:txEl>
                                          </p:spTgt>
                                        </p:tgtEl>
                                        <p:attrNameLst>
                                          <p:attrName>style.visibility</p:attrName>
                                        </p:attrNameLst>
                                      </p:cBhvr>
                                      <p:to>
                                        <p:strVal val="visible"/>
                                      </p:to>
                                    </p:set>
                                    <p:animEffect transition="in" filter="circle(in)">
                                      <p:cBhvr>
                                        <p:cTn id="10" dur="2000"/>
                                        <p:tgtEl>
                                          <p:spTgt spid="1225">
                                            <p:txEl>
                                              <p:pRg st="0" end="0"/>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 grpId="0"/>
      <p:bldP spid="12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789" y="887265"/>
            <a:ext cx="7027287" cy="1050000"/>
          </a:xfrm>
        </p:spPr>
        <p:txBody>
          <a:bodyPr/>
          <a:lstStyle/>
          <a:p>
            <a:r>
              <a:rPr lang="vi-VN" dirty="0" err="1"/>
              <a:t>Nội</a:t>
            </a:r>
            <a:r>
              <a:rPr lang="vi-VN" dirty="0"/>
              <a:t> dung </a:t>
            </a:r>
            <a:r>
              <a:rPr lang="vi-VN" dirty="0" err="1"/>
              <a:t>báo</a:t>
            </a:r>
            <a:r>
              <a:rPr lang="vi-VN" dirty="0"/>
              <a:t> </a:t>
            </a:r>
            <a:r>
              <a:rPr lang="vi-VN" dirty="0" err="1"/>
              <a:t>cáo</a:t>
            </a:r>
            <a:endParaRPr lang="en-US" dirty="0"/>
          </a:p>
        </p:txBody>
      </p:sp>
      <p:sp>
        <p:nvSpPr>
          <p:cNvPr id="4" name="Subtitle 3"/>
          <p:cNvSpPr>
            <a:spLocks noGrp="1"/>
          </p:cNvSpPr>
          <p:nvPr>
            <p:ph type="subTitle" idx="1"/>
          </p:nvPr>
        </p:nvSpPr>
        <p:spPr>
          <a:xfrm>
            <a:off x="1688690" y="2013155"/>
            <a:ext cx="5796116" cy="1954023"/>
          </a:xfrm>
        </p:spPr>
        <p:txBody>
          <a:bodyPr/>
          <a:lstStyle/>
          <a:p>
            <a:pPr marL="533400" indent="-400050" algn="l">
              <a:buAutoNum type="romanUcPeriod"/>
            </a:pP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về tập dữ liệu </a:t>
            </a:r>
          </a:p>
          <a:p>
            <a:pPr marL="533400" indent="-400050" algn="l">
              <a:buAutoNum type="romanUcPeriod"/>
            </a:pP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endPar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33400" indent="-400050" algn="l">
              <a:buAutoNum type="romanUcPeriod"/>
            </a:pP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mô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hình</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endPar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33400" indent="-400050" algn="l">
              <a:buAutoNum type="romanUcPeriod"/>
            </a:pP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 </a:t>
            </a: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2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0"/>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lvl="0"/>
            <a:r>
              <a:rPr lang="vi-VN" i="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VỀ TẬP DỮ LIỆU </a:t>
            </a:r>
            <a:endParaRPr dirty="0"/>
          </a:p>
        </p:txBody>
      </p:sp>
      <p:sp>
        <p:nvSpPr>
          <p:cNvPr id="973" name="Google Shape;973;p40"/>
          <p:cNvSpPr txBox="1">
            <a:spLocks noGrp="1"/>
          </p:cNvSpPr>
          <p:nvPr>
            <p:ph type="subTitle" idx="4294967295"/>
          </p:nvPr>
        </p:nvSpPr>
        <p:spPr>
          <a:xfrm flipH="1">
            <a:off x="1482541" y="2412612"/>
            <a:ext cx="730746" cy="50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1400" dirty="0">
                <a:latin typeface="Times New Roman" panose="02020603050405020304" pitchFamily="18" charset="0"/>
                <a:cs typeface="Times New Roman" panose="02020603050405020304" pitchFamily="18" charset="0"/>
              </a:rPr>
              <a:t>Cloudy</a:t>
            </a:r>
            <a:endParaRPr sz="1400" dirty="0">
              <a:latin typeface="Times New Roman" panose="02020603050405020304" pitchFamily="18" charset="0"/>
              <a:cs typeface="Times New Roman" panose="02020603050405020304" pitchFamily="18" charset="0"/>
            </a:endParaRPr>
          </a:p>
        </p:txBody>
      </p:sp>
      <p:sp>
        <p:nvSpPr>
          <p:cNvPr id="974" name="Google Shape;974;p40"/>
          <p:cNvSpPr txBox="1">
            <a:spLocks noGrp="1"/>
          </p:cNvSpPr>
          <p:nvPr>
            <p:ph type="title" idx="4294967295"/>
          </p:nvPr>
        </p:nvSpPr>
        <p:spPr>
          <a:xfrm flipH="1">
            <a:off x="0" y="1312160"/>
            <a:ext cx="869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976" name="Google Shape;976;p40"/>
          <p:cNvSpPr txBox="1">
            <a:spLocks noGrp="1"/>
          </p:cNvSpPr>
          <p:nvPr>
            <p:ph type="subTitle" idx="4294967295"/>
          </p:nvPr>
        </p:nvSpPr>
        <p:spPr>
          <a:xfrm flipH="1">
            <a:off x="1442803" y="4147113"/>
            <a:ext cx="810221" cy="50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err="1">
                <a:latin typeface="Times New Roman" panose="02020603050405020304" pitchFamily="18" charset="0"/>
                <a:cs typeface="Times New Roman" panose="02020603050405020304" pitchFamily="18" charset="0"/>
              </a:rPr>
              <a:t>Rainy</a:t>
            </a:r>
            <a:endParaRPr dirty="0">
              <a:latin typeface="Times New Roman" panose="02020603050405020304" pitchFamily="18" charset="0"/>
              <a:cs typeface="Times New Roman" panose="02020603050405020304" pitchFamily="18" charset="0"/>
            </a:endParaRPr>
          </a:p>
        </p:txBody>
      </p:sp>
      <p:sp>
        <p:nvSpPr>
          <p:cNvPr id="977" name="Google Shape;977;p40"/>
          <p:cNvSpPr txBox="1">
            <a:spLocks noGrp="1"/>
          </p:cNvSpPr>
          <p:nvPr>
            <p:ph type="title" idx="4294967295"/>
          </p:nvPr>
        </p:nvSpPr>
        <p:spPr>
          <a:xfrm flipH="1">
            <a:off x="0" y="3147867"/>
            <a:ext cx="869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978" name="Google Shape;978;p40"/>
          <p:cNvSpPr txBox="1">
            <a:spLocks noGrp="1"/>
          </p:cNvSpPr>
          <p:nvPr>
            <p:ph type="title" idx="4294967295"/>
          </p:nvPr>
        </p:nvSpPr>
        <p:spPr>
          <a:xfrm flipH="1">
            <a:off x="5843124" y="1256533"/>
            <a:ext cx="869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979" name="Google Shape;979;p40"/>
          <p:cNvSpPr txBox="1">
            <a:spLocks noGrp="1"/>
          </p:cNvSpPr>
          <p:nvPr>
            <p:ph type="title" idx="4294967295"/>
          </p:nvPr>
        </p:nvSpPr>
        <p:spPr>
          <a:xfrm flipH="1">
            <a:off x="5850162" y="3157987"/>
            <a:ext cx="869700" cy="80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981" name="Google Shape;981;p40"/>
          <p:cNvSpPr txBox="1">
            <a:spLocks noGrp="1"/>
          </p:cNvSpPr>
          <p:nvPr>
            <p:ph type="subTitle" idx="4294967295"/>
          </p:nvPr>
        </p:nvSpPr>
        <p:spPr>
          <a:xfrm flipH="1">
            <a:off x="7359506" y="2186591"/>
            <a:ext cx="956040" cy="5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400" dirty="0">
                <a:latin typeface="Times New Roman" panose="02020603050405020304" pitchFamily="18" charset="0"/>
                <a:cs typeface="Times New Roman" panose="02020603050405020304" pitchFamily="18" charset="0"/>
              </a:rPr>
              <a:t>Foggy</a:t>
            </a:r>
            <a:endParaRPr sz="1400" dirty="0">
              <a:latin typeface="Times New Roman" panose="02020603050405020304" pitchFamily="18" charset="0"/>
              <a:cs typeface="Times New Roman" panose="02020603050405020304" pitchFamily="18" charset="0"/>
            </a:endParaRPr>
          </a:p>
        </p:txBody>
      </p:sp>
      <p:sp>
        <p:nvSpPr>
          <p:cNvPr id="983" name="Google Shape;983;p40"/>
          <p:cNvSpPr txBox="1">
            <a:spLocks noGrp="1"/>
          </p:cNvSpPr>
          <p:nvPr>
            <p:ph type="subTitle" idx="4294967295"/>
          </p:nvPr>
        </p:nvSpPr>
        <p:spPr>
          <a:xfrm flipH="1">
            <a:off x="7424910" y="4147113"/>
            <a:ext cx="639246" cy="5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Shine</a:t>
            </a:r>
            <a:endParaRPr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69700" y="1053809"/>
            <a:ext cx="1704592" cy="1276654"/>
          </a:xfrm>
          <a:prstGeom prst="rect">
            <a:avLst/>
          </a:prstGeom>
        </p:spPr>
      </p:pic>
      <p:pic>
        <p:nvPicPr>
          <p:cNvPr id="3" name="Picture 2"/>
          <p:cNvPicPr>
            <a:picLocks noChangeAspect="1"/>
          </p:cNvPicPr>
          <p:nvPr/>
        </p:nvPicPr>
        <p:blipFill>
          <a:blip r:embed="rId4"/>
          <a:stretch>
            <a:fillRect/>
          </a:stretch>
        </p:blipFill>
        <p:spPr>
          <a:xfrm>
            <a:off x="6822259" y="957399"/>
            <a:ext cx="1844549" cy="1298176"/>
          </a:xfrm>
          <a:prstGeom prst="rect">
            <a:avLst/>
          </a:prstGeom>
        </p:spPr>
      </p:pic>
      <p:pic>
        <p:nvPicPr>
          <p:cNvPr id="4" name="Picture 3"/>
          <p:cNvPicPr>
            <a:picLocks noChangeAspect="1"/>
          </p:cNvPicPr>
          <p:nvPr/>
        </p:nvPicPr>
        <p:blipFill>
          <a:blip r:embed="rId5"/>
          <a:stretch>
            <a:fillRect/>
          </a:stretch>
        </p:blipFill>
        <p:spPr>
          <a:xfrm>
            <a:off x="883941" y="2870459"/>
            <a:ext cx="1735013" cy="1276654"/>
          </a:xfrm>
          <a:prstGeom prst="rect">
            <a:avLst/>
          </a:prstGeom>
        </p:spPr>
      </p:pic>
      <p:pic>
        <p:nvPicPr>
          <p:cNvPr id="5" name="Picture 4"/>
          <p:cNvPicPr>
            <a:picLocks noChangeAspect="1"/>
          </p:cNvPicPr>
          <p:nvPr/>
        </p:nvPicPr>
        <p:blipFill>
          <a:blip r:embed="rId6"/>
          <a:stretch>
            <a:fillRect/>
          </a:stretch>
        </p:blipFill>
        <p:spPr>
          <a:xfrm>
            <a:off x="6822259" y="2825374"/>
            <a:ext cx="1719803" cy="1276654"/>
          </a:xfrm>
          <a:prstGeom prst="rect">
            <a:avLst/>
          </a:prstGeom>
        </p:spPr>
      </p:pic>
      <p:sp>
        <p:nvSpPr>
          <p:cNvPr id="49" name="Google Shape;976;p40"/>
          <p:cNvSpPr txBox="1">
            <a:spLocks/>
          </p:cNvSpPr>
          <p:nvPr/>
        </p:nvSpPr>
        <p:spPr>
          <a:xfrm flipH="1">
            <a:off x="4052854" y="3367280"/>
            <a:ext cx="758567" cy="506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Char char="●"/>
              <a:defRPr sz="15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9pPr>
          </a:lstStyle>
          <a:p>
            <a:pPr marL="0" indent="0" algn="r">
              <a:buFont typeface="Roboto"/>
              <a:buNone/>
            </a:pPr>
            <a:r>
              <a:rPr lang="vi-VN" dirty="0">
                <a:latin typeface="Times New Roman" panose="02020603050405020304" pitchFamily="18" charset="0"/>
                <a:cs typeface="Times New Roman" panose="02020603050405020304" pitchFamily="18" charset="0"/>
              </a:rPr>
              <a:t>Sunrise</a:t>
            </a:r>
          </a:p>
        </p:txBody>
      </p:sp>
      <p:sp>
        <p:nvSpPr>
          <p:cNvPr id="51" name="Google Shape;977;p40"/>
          <p:cNvSpPr txBox="1">
            <a:spLocks/>
          </p:cNvSpPr>
          <p:nvPr/>
        </p:nvSpPr>
        <p:spPr>
          <a:xfrm flipH="1">
            <a:off x="3967541" y="1519548"/>
            <a:ext cx="869700" cy="80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9pPr>
          </a:lstStyle>
          <a:p>
            <a:r>
              <a:rPr lang="vi-VN" dirty="0">
                <a:latin typeface="Times New Roman" panose="02020603050405020304" pitchFamily="18" charset="0"/>
                <a:cs typeface="Times New Roman" panose="02020603050405020304" pitchFamily="18" charset="0"/>
              </a:rPr>
              <a:t>05</a:t>
            </a:r>
            <a:endParaRPr lang="e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7"/>
          <a:stretch>
            <a:fillRect/>
          </a:stretch>
        </p:blipFill>
        <p:spPr>
          <a:xfrm>
            <a:off x="3462955" y="2186591"/>
            <a:ext cx="2000820" cy="1244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67"/>
                                        </p:tgtEl>
                                        <p:attrNameLst>
                                          <p:attrName>style.visibility</p:attrName>
                                        </p:attrNameLst>
                                      </p:cBhvr>
                                      <p:to>
                                        <p:strVal val="visible"/>
                                      </p:to>
                                    </p:set>
                                    <p:animEffect transition="in" filter="barn(inVertical)">
                                      <p:cBhvr>
                                        <p:cTn id="7" dur="500"/>
                                        <p:tgtEl>
                                          <p:spTgt spid="96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74"/>
                                        </p:tgtEl>
                                        <p:attrNameLst>
                                          <p:attrName>style.visibility</p:attrName>
                                        </p:attrNameLst>
                                      </p:cBhvr>
                                      <p:to>
                                        <p:strVal val="visible"/>
                                      </p:to>
                                    </p:set>
                                    <p:animEffect transition="in" filter="randombar(horizontal)">
                                      <p:cBhvr>
                                        <p:cTn id="15" dur="500"/>
                                        <p:tgtEl>
                                          <p:spTgt spid="97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73">
                                            <p:txEl>
                                              <p:pRg st="0" end="0"/>
                                            </p:txEl>
                                          </p:spTgt>
                                        </p:tgtEl>
                                        <p:attrNameLst>
                                          <p:attrName>style.visibility</p:attrName>
                                        </p:attrNameLst>
                                      </p:cBhvr>
                                      <p:to>
                                        <p:strVal val="visible"/>
                                      </p:to>
                                    </p:set>
                                    <p:animEffect transition="in" filter="randombar(horizontal)">
                                      <p:cBhvr>
                                        <p:cTn id="18" dur="500"/>
                                        <p:tgtEl>
                                          <p:spTgt spid="97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78"/>
                                        </p:tgtEl>
                                        <p:attrNameLst>
                                          <p:attrName>style.visibility</p:attrName>
                                        </p:attrNameLst>
                                      </p:cBhvr>
                                      <p:to>
                                        <p:strVal val="visible"/>
                                      </p:to>
                                    </p:set>
                                    <p:animEffect transition="in" filter="randombar(horizontal)">
                                      <p:cBhvr>
                                        <p:cTn id="26" dur="500"/>
                                        <p:tgtEl>
                                          <p:spTgt spid="97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981">
                                            <p:txEl>
                                              <p:pRg st="0" end="0"/>
                                            </p:txEl>
                                          </p:spTgt>
                                        </p:tgtEl>
                                        <p:attrNameLst>
                                          <p:attrName>style.visibility</p:attrName>
                                        </p:attrNameLst>
                                      </p:cBhvr>
                                      <p:to>
                                        <p:strVal val="visible"/>
                                      </p:to>
                                    </p:set>
                                    <p:animEffect transition="in" filter="randombar(horizontal)">
                                      <p:cBhvr>
                                        <p:cTn id="29" dur="500"/>
                                        <p:tgtEl>
                                          <p:spTgt spid="98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977"/>
                                        </p:tgtEl>
                                        <p:attrNameLst>
                                          <p:attrName>style.visibility</p:attrName>
                                        </p:attrNameLst>
                                      </p:cBhvr>
                                      <p:to>
                                        <p:strVal val="visible"/>
                                      </p:to>
                                    </p:set>
                                    <p:animEffect transition="in" filter="randombar(horizontal)">
                                      <p:cBhvr>
                                        <p:cTn id="34" dur="500"/>
                                        <p:tgtEl>
                                          <p:spTgt spid="977"/>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500"/>
                                        <p:tgtEl>
                                          <p:spTgt spid="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976">
                                            <p:txEl>
                                              <p:pRg st="0" end="0"/>
                                            </p:txEl>
                                          </p:spTgt>
                                        </p:tgtEl>
                                        <p:attrNameLst>
                                          <p:attrName>style.visibility</p:attrName>
                                        </p:attrNameLst>
                                      </p:cBhvr>
                                      <p:to>
                                        <p:strVal val="visible"/>
                                      </p:to>
                                    </p:set>
                                    <p:animEffect transition="in" filter="randombar(horizontal)">
                                      <p:cBhvr>
                                        <p:cTn id="40" dur="500"/>
                                        <p:tgtEl>
                                          <p:spTgt spid="97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randombar(horizontal)">
                                      <p:cBhvr>
                                        <p:cTn id="45" dur="500"/>
                                        <p:tgtEl>
                                          <p:spTgt spid="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79"/>
                                        </p:tgtEl>
                                        <p:attrNameLst>
                                          <p:attrName>style.visibility</p:attrName>
                                        </p:attrNameLst>
                                      </p:cBhvr>
                                      <p:to>
                                        <p:strVal val="visible"/>
                                      </p:to>
                                    </p:set>
                                    <p:animEffect transition="in" filter="randombar(horizontal)">
                                      <p:cBhvr>
                                        <p:cTn id="48" dur="500"/>
                                        <p:tgtEl>
                                          <p:spTgt spid="979"/>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983">
                                            <p:txEl>
                                              <p:pRg st="0" end="0"/>
                                            </p:txEl>
                                          </p:spTgt>
                                        </p:tgtEl>
                                        <p:attrNameLst>
                                          <p:attrName>style.visibility</p:attrName>
                                        </p:attrNameLst>
                                      </p:cBhvr>
                                      <p:to>
                                        <p:strVal val="visible"/>
                                      </p:to>
                                    </p:set>
                                    <p:animEffect transition="in" filter="randombar(horizontal)">
                                      <p:cBhvr>
                                        <p:cTn id="51" dur="500"/>
                                        <p:tgtEl>
                                          <p:spTgt spid="98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randombar(horizontal)">
                                      <p:cBhvr>
                                        <p:cTn id="59" dur="500"/>
                                        <p:tgtEl>
                                          <p:spTgt spid="51"/>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randombar(horizontal)">
                                      <p:cBhvr>
                                        <p:cTn id="6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 grpId="0"/>
      <p:bldP spid="973" grpId="0" build="p"/>
      <p:bldP spid="974" grpId="0"/>
      <p:bldP spid="976" grpId="0" build="p"/>
      <p:bldP spid="977" grpId="0"/>
      <p:bldP spid="978" grpId="0"/>
      <p:bldP spid="979" grpId="0"/>
      <p:bldP spid="981" grpId="0" build="p"/>
      <p:bldP spid="983" grpId="0" build="p"/>
      <p:bldP spid="49"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60EFEB-A7FD-E02D-AC3F-23BCC2D31A67}"/>
              </a:ext>
            </a:extLst>
          </p:cNvPr>
          <p:cNvSpPr>
            <a:spLocks noGrp="1"/>
          </p:cNvSpPr>
          <p:nvPr>
            <p:ph type="ctrTitle"/>
          </p:nvPr>
        </p:nvSpPr>
        <p:spPr>
          <a:xfrm>
            <a:off x="1126557" y="1801916"/>
            <a:ext cx="6551700" cy="2152800"/>
          </a:xfrm>
        </p:spPr>
        <p:txBody>
          <a:bodyPr/>
          <a:lstStyle/>
          <a:p>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br>
              <a:rPr lang="vi-V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vi-VN" dirty="0"/>
          </a:p>
        </p:txBody>
      </p:sp>
    </p:spTree>
    <p:extLst>
      <p:ext uri="{BB962C8B-B14F-4D97-AF65-F5344CB8AC3E}">
        <p14:creationId xmlns:p14="http://schemas.microsoft.com/office/powerpoint/2010/main" val="17400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4"/>
          <p:cNvSpPr txBox="1">
            <a:spLocks noGrp="1"/>
          </p:cNvSpPr>
          <p:nvPr>
            <p:ph type="title"/>
          </p:nvPr>
        </p:nvSpPr>
        <p:spPr>
          <a:xfrm>
            <a:off x="-66368" y="316054"/>
            <a:ext cx="9379974" cy="1255500"/>
          </a:xfrm>
          <a:prstGeom prst="rect">
            <a:avLst/>
          </a:prstGeom>
        </p:spPr>
        <p:txBody>
          <a:bodyPr spcFirstLastPara="1" wrap="square" lIns="91425" tIns="91425" rIns="91425" bIns="91425" anchor="ctr" anchorCtr="0">
            <a:noAutofit/>
          </a:bodyPr>
          <a:lstStyle/>
          <a:p>
            <a:pPr lvl="0"/>
            <a:r>
              <a:rPr lang="en-US" sz="3600" i="1"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vi-VN" sz="3600"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toán ANN (</a:t>
            </a:r>
            <a:r>
              <a:rPr lang="en-US" sz="3600"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 Neural Network</a:t>
            </a:r>
            <a:r>
              <a:rPr lang="vi-VN" sz="3600"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sz="36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82" name="Google Shape;1082;p44"/>
          <p:cNvSpPr txBox="1">
            <a:spLocks noGrp="1"/>
          </p:cNvSpPr>
          <p:nvPr>
            <p:ph type="subTitle" idx="1"/>
          </p:nvPr>
        </p:nvSpPr>
        <p:spPr>
          <a:xfrm flipH="1">
            <a:off x="3856701" y="1423219"/>
            <a:ext cx="4465295" cy="3274142"/>
          </a:xfrm>
          <a:prstGeom prst="rect">
            <a:avLst/>
          </a:prstGeom>
        </p:spPr>
        <p:txBody>
          <a:bodyPr spcFirstLastPara="1" wrap="square" lIns="91425" tIns="91425" rIns="91425" bIns="91425" anchor="ctr" anchorCtr="0">
            <a:noAutofit/>
          </a:bodyPr>
          <a:lstStyle/>
          <a:p>
            <a:pPr marL="0" lvl="0" indent="0" algn="l"/>
            <a:r>
              <a:rPr lang="vi-V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Artificial Neural Network (ANN) </a:t>
            </a:r>
            <a:r>
              <a:rPr lang="en-US" sz="1400" dirty="0" err="1">
                <a:latin typeface="Times New Roman" panose="02020603050405020304" pitchFamily="18" charset="0"/>
                <a:cs typeface="Times New Roman" panose="02020603050405020304" pitchFamily="18" charset="0"/>
              </a:rPr>
              <a:t>gồm</a:t>
            </a:r>
            <a:r>
              <a:rPr lang="en-US" sz="1400" dirty="0">
                <a:latin typeface="Times New Roman" panose="02020603050405020304" pitchFamily="18" charset="0"/>
                <a:cs typeface="Times New Roman" panose="02020603050405020304" pitchFamily="18" charset="0"/>
              </a:rPr>
              <a:t> 3 </a:t>
            </a:r>
            <a:r>
              <a:rPr lang="en-US" sz="1400" dirty="0" err="1">
                <a:latin typeface="Times New Roman" panose="02020603050405020304" pitchFamily="18" charset="0"/>
                <a:cs typeface="Times New Roman" panose="02020603050405020304" pitchFamily="18" charset="0"/>
              </a:rPr>
              <a:t>thành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chính</a:t>
            </a:r>
            <a:r>
              <a:rPr lang="en-US" sz="1400" dirty="0">
                <a:latin typeface="Times New Roman" panose="02020603050405020304" pitchFamily="18" charset="0"/>
                <a:cs typeface="Times New Roman" panose="02020603050405020304" pitchFamily="18" charset="0"/>
              </a:rPr>
              <a:t>: Input layer </a:t>
            </a:r>
            <a:r>
              <a:rPr lang="en-US" sz="1400" dirty="0" err="1">
                <a:latin typeface="Times New Roman" panose="02020603050405020304" pitchFamily="18" charset="0"/>
                <a:cs typeface="Times New Roman" panose="02020603050405020304" pitchFamily="18" charset="0"/>
              </a:rPr>
              <a:t>va</a:t>
            </a:r>
            <a:r>
              <a:rPr lang="en-US" sz="1400" dirty="0">
                <a:latin typeface="Times New Roman" panose="02020603050405020304" pitchFamily="18" charset="0"/>
                <a:cs typeface="Times New Roman" panose="02020603050405020304" pitchFamily="18" charset="0"/>
              </a:rPr>
              <a:t>̀ output layer chỉ </a:t>
            </a:r>
            <a:r>
              <a:rPr lang="en-US" sz="1400" dirty="0" err="1">
                <a:latin typeface="Times New Roman" panose="02020603050405020304" pitchFamily="18" charset="0"/>
                <a:cs typeface="Times New Roman" panose="02020603050405020304" pitchFamily="18" charset="0"/>
              </a:rPr>
              <a:t>gồm</a:t>
            </a:r>
            <a:r>
              <a:rPr lang="en-US" sz="1400" dirty="0">
                <a:latin typeface="Times New Roman" panose="02020603050405020304" pitchFamily="18" charset="0"/>
                <a:cs typeface="Times New Roman" panose="02020603050405020304" pitchFamily="18" charset="0"/>
              </a:rPr>
              <a:t> 1 layer , hidden layer có </a:t>
            </a:r>
            <a:r>
              <a:rPr lang="en-US" sz="1400" dirty="0" err="1">
                <a:latin typeface="Times New Roman" panose="02020603050405020304" pitchFamily="18" charset="0"/>
                <a:cs typeface="Times New Roman" panose="02020603050405020304" pitchFamily="18" charset="0"/>
              </a:rPr>
              <a:t>thê</a:t>
            </a:r>
            <a:r>
              <a:rPr lang="en-US" sz="1400" dirty="0">
                <a:latin typeface="Times New Roman" panose="02020603050405020304" pitchFamily="18" charset="0"/>
                <a:cs typeface="Times New Roman" panose="02020603050405020304" pitchFamily="18" charset="0"/>
              </a:rPr>
              <a:t>̉ có 1 hay </a:t>
            </a:r>
            <a:r>
              <a:rPr lang="en-US" sz="1400" dirty="0" err="1">
                <a:latin typeface="Times New Roman" panose="02020603050405020304" pitchFamily="18" charset="0"/>
                <a:cs typeface="Times New Roman" panose="02020603050405020304" pitchFamily="18" charset="0"/>
              </a:rPr>
              <a:t>nhiều</a:t>
            </a:r>
            <a:r>
              <a:rPr lang="en-US" sz="1400" dirty="0">
                <a:latin typeface="Times New Roman" panose="02020603050405020304" pitchFamily="18" charset="0"/>
                <a:cs typeface="Times New Roman" panose="02020603050405020304" pitchFamily="18" charset="0"/>
              </a:rPr>
              <a:t> layer </a:t>
            </a:r>
            <a:r>
              <a:rPr lang="en-US" sz="1400" dirty="0" err="1">
                <a:latin typeface="Times New Roman" panose="02020603050405020304" pitchFamily="18" charset="0"/>
                <a:cs typeface="Times New Roman" panose="02020603050405020304" pitchFamily="18" charset="0"/>
              </a:rPr>
              <a:t>tùy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toán</a:t>
            </a:r>
            <a:r>
              <a:rPr lang="en-US" sz="1400" dirty="0">
                <a:latin typeface="Times New Roman" panose="02020603050405020304" pitchFamily="18" charset="0"/>
                <a:cs typeface="Times New Roman" panose="02020603050405020304" pitchFamily="18" charset="0"/>
              </a:rPr>
              <a:t> cụ </a:t>
            </a:r>
            <a:r>
              <a:rPr lang="en-US" sz="1400" dirty="0" err="1">
                <a:latin typeface="Times New Roman" panose="02020603050405020304" pitchFamily="18" charset="0"/>
                <a:cs typeface="Times New Roman" panose="02020603050405020304" pitchFamily="18" charset="0"/>
              </a:rPr>
              <a:t>thê</a:t>
            </a:r>
            <a:r>
              <a:rPr lang="en-US" sz="1400" dirty="0">
                <a:latin typeface="Times New Roman" panose="02020603050405020304" pitchFamily="18" charset="0"/>
                <a:cs typeface="Times New Roman" panose="02020603050405020304" pitchFamily="18" charset="0"/>
              </a:rPr>
              <a:t>̉. ANN </a:t>
            </a:r>
            <a:r>
              <a:rPr lang="en-US" sz="1400" dirty="0" err="1">
                <a:latin typeface="Times New Roman" panose="02020603050405020304" pitchFamily="18" charset="0"/>
                <a:cs typeface="Times New Roman" panose="02020603050405020304" pitchFamily="18" charset="0"/>
              </a:rPr>
              <a:t>hoạt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lại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hê</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các</a:t>
            </a:r>
            <a:r>
              <a:rPr lang="en-US" sz="1400" dirty="0">
                <a:latin typeface="Times New Roman" panose="02020603050405020304" pitchFamily="18" charset="0"/>
                <a:cs typeface="Times New Roman" panose="02020603050405020304" pitchFamily="18" charset="0"/>
              </a:rPr>
              <a:t> neuron </a:t>
            </a:r>
            <a:r>
              <a:rPr lang="en-US" sz="1400" dirty="0" err="1">
                <a:latin typeface="Times New Roman" panose="02020603050405020304" pitchFamily="18" charset="0"/>
                <a:cs typeface="Times New Roman" panose="02020603050405020304" pitchFamily="18" charset="0"/>
              </a:rPr>
              <a:t>được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kết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nối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nhau</a:t>
            </a:r>
            <a:br>
              <a:rPr lang="en-US"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ANN, </a:t>
            </a:r>
            <a:r>
              <a:rPr lang="en-US" sz="1400" dirty="0" err="1">
                <a:latin typeface="Times New Roman" panose="02020603050405020304" pitchFamily="18" charset="0"/>
                <a:cs typeface="Times New Roman" panose="02020603050405020304" pitchFamily="18" charset="0"/>
              </a:rPr>
              <a:t>trư</a:t>
            </a:r>
            <a:r>
              <a:rPr lang="en-US" sz="1400" dirty="0">
                <a:latin typeface="Times New Roman" panose="02020603050405020304" pitchFamily="18" charset="0"/>
                <a:cs typeface="Times New Roman" panose="02020603050405020304" pitchFamily="18" charset="0"/>
              </a:rPr>
              <a:t>̀ input layer </a:t>
            </a:r>
            <a:r>
              <a:rPr lang="en-US" sz="1400" dirty="0" err="1">
                <a:latin typeface="Times New Roman" panose="02020603050405020304" pitchFamily="18" charset="0"/>
                <a:cs typeface="Times New Roman" panose="02020603050405020304" pitchFamily="18" charset="0"/>
              </a:rPr>
              <a:t>thi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tất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các</a:t>
            </a:r>
            <a:r>
              <a:rPr lang="en-US" sz="1400" dirty="0">
                <a:latin typeface="Times New Roman" panose="02020603050405020304" pitchFamily="18" charset="0"/>
                <a:cs typeface="Times New Roman" panose="02020603050405020304" pitchFamily="18" charset="0"/>
              </a:rPr>
              <a:t> node </a:t>
            </a:r>
            <a:r>
              <a:rPr lang="en-US" sz="1400" dirty="0" err="1">
                <a:latin typeface="Times New Roman" panose="02020603050405020304" pitchFamily="18" charset="0"/>
                <a:cs typeface="Times New Roman" panose="02020603050405020304" pitchFamily="18" charset="0"/>
              </a:rPr>
              <a:t>thuộc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các</a:t>
            </a:r>
            <a:r>
              <a:rPr lang="en-US" sz="1400" dirty="0">
                <a:latin typeface="Times New Roman" panose="02020603050405020304" pitchFamily="18" charset="0"/>
                <a:cs typeface="Times New Roman" panose="02020603050405020304" pitchFamily="18" charset="0"/>
              </a:rPr>
              <a:t> layer </a:t>
            </a:r>
            <a:r>
              <a:rPr lang="en-US" sz="1400" dirty="0" err="1">
                <a:latin typeface="Times New Roman" panose="02020603050405020304" pitchFamily="18" charset="0"/>
                <a:cs typeface="Times New Roman" panose="02020603050405020304" pitchFamily="18" charset="0"/>
              </a:rPr>
              <a:t>khác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đều</a:t>
            </a:r>
            <a:r>
              <a:rPr lang="en-US" sz="1400" dirty="0">
                <a:latin typeface="Times New Roman" panose="02020603050405020304" pitchFamily="18" charset="0"/>
                <a:cs typeface="Times New Roman" panose="02020603050405020304" pitchFamily="18" charset="0"/>
              </a:rPr>
              <a:t> full-connected </a:t>
            </a:r>
            <a:r>
              <a:rPr lang="en-US" sz="1400" dirty="0" err="1">
                <a:latin typeface="Times New Roman" panose="02020603050405020304" pitchFamily="18" charset="0"/>
                <a:cs typeface="Times New Roman" panose="02020603050405020304" pitchFamily="18" charset="0"/>
              </a:rPr>
              <a:t>với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các</a:t>
            </a:r>
            <a:r>
              <a:rPr lang="en-US" sz="1400" dirty="0">
                <a:latin typeface="Times New Roman" panose="02020603050405020304" pitchFamily="18" charset="0"/>
                <a:cs typeface="Times New Roman" panose="02020603050405020304" pitchFamily="18" charset="0"/>
              </a:rPr>
              <a:t> node </a:t>
            </a:r>
            <a:r>
              <a:rPr lang="en-US" sz="1400" dirty="0" err="1">
                <a:latin typeface="Times New Roman" panose="02020603050405020304" pitchFamily="18" charset="0"/>
                <a:cs typeface="Times New Roman" panose="02020603050405020304" pitchFamily="18" charset="0"/>
              </a:rPr>
              <a:t>thuộc</a:t>
            </a:r>
            <a:r>
              <a:rPr lang="en-US" sz="1400" dirty="0">
                <a:latin typeface="Times New Roman" panose="02020603050405020304" pitchFamily="18" charset="0"/>
                <a:cs typeface="Times New Roman" panose="02020603050405020304" pitchFamily="18" charset="0"/>
              </a:rPr>
              <a:t> layer </a:t>
            </a:r>
            <a:r>
              <a:rPr lang="en-US" sz="1400" dirty="0" err="1">
                <a:latin typeface="Times New Roman" panose="02020603050405020304" pitchFamily="18" charset="0"/>
                <a:cs typeface="Times New Roman" panose="02020603050405020304" pitchFamily="18" charset="0"/>
              </a:rPr>
              <a:t>trước</a:t>
            </a:r>
            <a:r>
              <a:rPr lang="en-US" sz="1400" dirty="0">
                <a:latin typeface="Times New Roman" panose="02020603050405020304" pitchFamily="18" charset="0"/>
                <a:cs typeface="Times New Roman" panose="02020603050405020304" pitchFamily="18" charset="0"/>
              </a:rPr>
              <a:t> nó. </a:t>
            </a:r>
            <a:r>
              <a:rPr lang="en-US" sz="1400" dirty="0" err="1">
                <a:latin typeface="Times New Roman" panose="02020603050405020304" pitchFamily="18" charset="0"/>
                <a:cs typeface="Times New Roman" panose="02020603050405020304" pitchFamily="18" charset="0"/>
              </a:rPr>
              <a:t>Mỗi</a:t>
            </a:r>
            <a:r>
              <a:rPr lang="en-US" sz="1400" dirty="0">
                <a:latin typeface="Times New Roman" panose="02020603050405020304" pitchFamily="18" charset="0"/>
                <a:cs typeface="Times New Roman" panose="02020603050405020304" pitchFamily="18" charset="0"/>
              </a:rPr>
              <a:t> node </a:t>
            </a:r>
            <a:r>
              <a:rPr lang="en-US" sz="1400" dirty="0" err="1">
                <a:latin typeface="Times New Roman" panose="02020603050405020304" pitchFamily="18" charset="0"/>
                <a:cs typeface="Times New Roman" panose="02020603050405020304" pitchFamily="18" charset="0"/>
              </a:rPr>
              <a:t>thuộc</a:t>
            </a:r>
            <a:r>
              <a:rPr lang="en-US" sz="1400" dirty="0">
                <a:latin typeface="Times New Roman" panose="02020603050405020304" pitchFamily="18" charset="0"/>
                <a:cs typeface="Times New Roman" panose="02020603050405020304" pitchFamily="18" charset="0"/>
              </a:rPr>
              <a:t> hidden layer </a:t>
            </a:r>
            <a:r>
              <a:rPr lang="en-US" sz="1400" dirty="0" err="1">
                <a:latin typeface="Times New Roman" panose="02020603050405020304" pitchFamily="18" charset="0"/>
                <a:cs typeface="Times New Roman" panose="02020603050405020304" pitchFamily="18" charset="0"/>
              </a:rPr>
              <a:t>nhận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vào</a:t>
            </a:r>
            <a:r>
              <a:rPr lang="en-US" sz="1400" dirty="0">
                <a:latin typeface="Times New Roman" panose="02020603050405020304" pitchFamily="18" charset="0"/>
                <a:cs typeface="Times New Roman" panose="02020603050405020304" pitchFamily="18" charset="0"/>
              </a:rPr>
              <a:t> ma </a:t>
            </a:r>
            <a:r>
              <a:rPr lang="en-US" sz="1400" dirty="0" err="1">
                <a:latin typeface="Times New Roman" panose="02020603050405020304" pitchFamily="18" charset="0"/>
                <a:cs typeface="Times New Roman" panose="02020603050405020304" pitchFamily="18" charset="0"/>
              </a:rPr>
              <a:t>trận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đầu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tư</a:t>
            </a:r>
            <a:r>
              <a:rPr lang="en-US" sz="1400" dirty="0">
                <a:latin typeface="Times New Roman" panose="02020603050405020304" pitchFamily="18" charset="0"/>
                <a:cs typeface="Times New Roman" panose="02020603050405020304" pitchFamily="18" charset="0"/>
              </a:rPr>
              <a:t>̀ layer </a:t>
            </a:r>
            <a:r>
              <a:rPr lang="en-US" sz="1400" dirty="0" err="1">
                <a:latin typeface="Times New Roman" panose="02020603050405020304" pitchFamily="18" charset="0"/>
                <a:cs typeface="Times New Roman" panose="02020603050405020304" pitchFamily="18" charset="0"/>
              </a:rPr>
              <a:t>trước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kết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đê</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kết</a:t>
            </a:r>
            <a:r>
              <a:rPr lang="en-US" sz="1400" dirty="0">
                <a:latin typeface="Times New Roman" panose="02020603050405020304" pitchFamily="18" charset="0"/>
                <a:cs typeface="Times New Roman" panose="02020603050405020304" pitchFamily="18" charset="0"/>
              </a:rPr>
              <a:t> quả. Ở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course </a:t>
            </a:r>
            <a:r>
              <a:rPr lang="en-US" sz="1400" dirty="0" err="1">
                <a:latin typeface="Times New Roman" panose="02020603050405020304" pitchFamily="18" charset="0"/>
                <a:cs typeface="Times New Roman" panose="02020603050405020304" pitchFamily="18" charset="0"/>
              </a:rPr>
              <a:t>của</a:t>
            </a:r>
            <a:r>
              <a:rPr lang="en-US" sz="1400" dirty="0">
                <a:latin typeface="Times New Roman" panose="02020603050405020304" pitchFamily="18" charset="0"/>
                <a:cs typeface="Times New Roman" panose="02020603050405020304" pitchFamily="18" charset="0"/>
              </a:rPr>
              <a:t> Andrew Ng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coursera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dụng</a:t>
            </a:r>
            <a:r>
              <a:rPr lang="en-US" sz="1400" dirty="0">
                <a:latin typeface="Times New Roman" panose="02020603050405020304" pitchFamily="18" charset="0"/>
                <a:cs typeface="Times New Roman" panose="02020603050405020304" pitchFamily="18" charset="0"/>
              </a:rPr>
              <a:t> Logistic Regression ở </a:t>
            </a:r>
            <a:r>
              <a:rPr lang="en-US" sz="1400" dirty="0" err="1">
                <a:latin typeface="Times New Roman" panose="02020603050405020304" pitchFamily="18" charset="0"/>
                <a:cs typeface="Times New Roman" panose="02020603050405020304" pitchFamily="18" charset="0"/>
              </a:rPr>
              <a:t>các</a:t>
            </a:r>
            <a:r>
              <a:rPr lang="en-US" sz="1400" dirty="0">
                <a:latin typeface="Times New Roman" panose="02020603050405020304" pitchFamily="18" charset="0"/>
                <a:cs typeface="Times New Roman" panose="02020603050405020304" pitchFamily="18" charset="0"/>
              </a:rPr>
              <a:t> node.</a:t>
            </a:r>
            <a:endParaRPr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943897" y="1629697"/>
            <a:ext cx="2794819" cy="20177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1"/>
                                        </p:tgtEl>
                                        <p:attrNameLst>
                                          <p:attrName>style.visibility</p:attrName>
                                        </p:attrNameLst>
                                      </p:cBhvr>
                                      <p:to>
                                        <p:strVal val="visible"/>
                                      </p:to>
                                    </p:set>
                                    <p:animEffect transition="in" filter="fade">
                                      <p:cBhvr>
                                        <p:cTn id="7" dur="1000"/>
                                        <p:tgtEl>
                                          <p:spTgt spid="1081"/>
                                        </p:tgtEl>
                                      </p:cBhvr>
                                    </p:animEffect>
                                    <p:anim calcmode="lin" valueType="num">
                                      <p:cBhvr>
                                        <p:cTn id="8" dur="1000" fill="hold"/>
                                        <p:tgtEl>
                                          <p:spTgt spid="1081"/>
                                        </p:tgtEl>
                                        <p:attrNameLst>
                                          <p:attrName>ppt_x</p:attrName>
                                        </p:attrNameLst>
                                      </p:cBhvr>
                                      <p:tavLst>
                                        <p:tav tm="0">
                                          <p:val>
                                            <p:strVal val="#ppt_x"/>
                                          </p:val>
                                        </p:tav>
                                        <p:tav tm="100000">
                                          <p:val>
                                            <p:strVal val="#ppt_x"/>
                                          </p:val>
                                        </p:tav>
                                      </p:tavLst>
                                    </p:anim>
                                    <p:anim calcmode="lin" valueType="num">
                                      <p:cBhvr>
                                        <p:cTn id="9" dur="1000" fill="hold"/>
                                        <p:tgtEl>
                                          <p:spTgt spid="1081"/>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82">
                                            <p:txEl>
                                              <p:pRg st="0" end="0"/>
                                            </p:txEl>
                                          </p:spTgt>
                                        </p:tgtEl>
                                        <p:attrNameLst>
                                          <p:attrName>style.visibility</p:attrName>
                                        </p:attrNameLst>
                                      </p:cBhvr>
                                      <p:to>
                                        <p:strVal val="visible"/>
                                      </p:to>
                                    </p:set>
                                    <p:anim calcmode="lin" valueType="num">
                                      <p:cBhvr additive="base">
                                        <p:cTn id="16" dur="500" fill="hold"/>
                                        <p:tgtEl>
                                          <p:spTgt spid="108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8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 grpId="0"/>
      <p:bldP spid="10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7768" y="1770337"/>
            <a:ext cx="6407576" cy="1177800"/>
          </a:xfrm>
        </p:spPr>
        <p:txBody>
          <a:bodyPr/>
          <a:lstStyle/>
          <a:p>
            <a:r>
              <a:rPr lang="vi-VN" sz="1400" dirty="0">
                <a:latin typeface="Times New Roman" panose="02020603050405020304" pitchFamily="18" charset="0"/>
                <a:cs typeface="Times New Roman" panose="02020603050405020304" pitchFamily="18" charset="0"/>
              </a:rPr>
              <a:t>            Trong lĩnh vực tài chính, mạng nơ ron nhân tạo hỗ trợ cho quá trình phát triển các quy trình như: giao dịch thuật toán, dự báo chuỗi thời gian, phân loại chứng khoán, mô hình rủi ro tín dụng và xây dựng chỉ báo độc quyền và công cụ phát sinh giá cả. Mạng nơ ron nhân tạo có thể hoạt động như mạng nơ ron của con người. Mỗi một nơ ron thần kinh trong nơ ron nhân tạo là hàm toán học với chức năng thu thập và phân loại các thông tin dựa theo cấu trúc cụ thể. </a:t>
            </a:r>
            <a:endParaRPr lang="en-US" sz="1400" dirty="0">
              <a:latin typeface="Times New Roman" panose="02020603050405020304" pitchFamily="18" charset="0"/>
              <a:cs typeface="Times New Roman" panose="02020603050405020304" pitchFamily="18" charset="0"/>
            </a:endParaRPr>
          </a:p>
          <a:p>
            <a:r>
              <a:rPr lang="vi-VN" sz="1400" dirty="0">
                <a:latin typeface="Times New Roman" panose="02020603050405020304" pitchFamily="18" charset="0"/>
                <a:cs typeface="Times New Roman" panose="02020603050405020304" pitchFamily="18" charset="0"/>
              </a:rPr>
              <a:t>            Neural Network có sự tương đồng chuẩn mạnh vối những phương pháp thống kê như đồ thị đường cong và phân tích hồi quy. Neural Network có chứa những lớp bao hàm các nút được liên kết lại với nhau. Mỗi nút lại là một tri giác có cấu tạo tương tự với hàm hồi quy đa tuyến tính.Bên trong một lớp tri giác đa lớp, chúng sẽ được sắp xếp dựa theo các lớp liên kết với nhau. Lớp đầu vào sẽ thu thập các mẫu đầu vào và lớp đầu ra sẽ thu nhận các phân loại hoặc tín hiệu đầu ra mà các mẫu đầu vào có thể phản ánh lại.</a:t>
            </a:r>
            <a:endParaRPr lang="en-US" sz="1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69370" y="307425"/>
            <a:ext cx="4732500" cy="472200"/>
          </a:xfrm>
        </p:spPr>
        <p:txBody>
          <a:bodyPr/>
          <a:lstStyle/>
          <a:p>
            <a:r>
              <a:rPr lang="vi-VN" dirty="0" err="1"/>
              <a:t>Đặc</a:t>
            </a:r>
            <a:r>
              <a:rPr lang="vi-VN" dirty="0"/>
              <a:t> </a:t>
            </a:r>
            <a:r>
              <a:rPr lang="vi-VN" dirty="0" err="1"/>
              <a:t>điểm</a:t>
            </a:r>
            <a:r>
              <a:rPr lang="vi-VN" dirty="0"/>
              <a:t> </a:t>
            </a:r>
            <a:r>
              <a:rPr lang="vi-VN" dirty="0" err="1"/>
              <a:t>của</a:t>
            </a:r>
            <a:r>
              <a:rPr lang="vi-VN" dirty="0"/>
              <a:t> </a:t>
            </a:r>
            <a:r>
              <a:rPr lang="vi-VN" dirty="0" err="1"/>
              <a:t>ANN</a:t>
            </a:r>
            <a:endParaRPr lang="en-US" dirty="0"/>
          </a:p>
        </p:txBody>
      </p:sp>
      <p:pic>
        <p:nvPicPr>
          <p:cNvPr id="4" name="Picture 3"/>
          <p:cNvPicPr>
            <a:picLocks noChangeAspect="1"/>
          </p:cNvPicPr>
          <p:nvPr/>
        </p:nvPicPr>
        <p:blipFill>
          <a:blip r:embed="rId2"/>
          <a:stretch>
            <a:fillRect/>
          </a:stretch>
        </p:blipFill>
        <p:spPr>
          <a:xfrm>
            <a:off x="6122679" y="1554024"/>
            <a:ext cx="2774233" cy="1482300"/>
          </a:xfrm>
          <a:prstGeom prst="rect">
            <a:avLst/>
          </a:prstGeom>
          <a:ln>
            <a:noFill/>
          </a:ln>
          <a:effectLst>
            <a:softEdge rad="112500"/>
          </a:effectLst>
        </p:spPr>
      </p:pic>
    </p:spTree>
    <p:extLst>
      <p:ext uri="{BB962C8B-B14F-4D97-AF65-F5344CB8AC3E}">
        <p14:creationId xmlns:p14="http://schemas.microsoft.com/office/powerpoint/2010/main" val="20090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1000"/>
                                        <p:tgtEl>
                                          <p:spTgt spid="2">
                                            <p:txEl>
                                              <p:pRg st="1" end="1"/>
                                            </p:txEl>
                                          </p:spTgt>
                                        </p:tgtEl>
                                      </p:cBhvr>
                                    </p:animEffect>
                                    <p:anim calcmode="lin" valueType="num">
                                      <p:cBhvr>
                                        <p:cTn id="1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3176" y="1031625"/>
            <a:ext cx="6169975" cy="1603575"/>
          </a:xfrm>
        </p:spPr>
        <p:txBody>
          <a:bodyPr/>
          <a:lstStyle/>
          <a:p>
            <a:r>
              <a:rPr lang="vi-VN" sz="1400" dirty="0">
                <a:latin typeface="Times New Roman" panose="02020603050405020304" pitchFamily="18" charset="0"/>
                <a:cs typeface="Times New Roman" panose="02020603050405020304" pitchFamily="18" charset="0"/>
              </a:rPr>
              <a:t>           Việc học Neural Network diễn ra trên cơ sở một mẫu dân số đang được nghiên cứu. Trong quá trình học, hãy so sánh giá trị mà đơn vị đầu ra mang lại với giá trị thực tế. Sau đó, điều chỉnh trọng số của tất cả các đơn vị để cải thiện dự đoán.</a:t>
            </a:r>
            <a:endParaRPr lang="en-US" sz="1400" dirty="0">
              <a:latin typeface="Times New Roman" panose="02020603050405020304" pitchFamily="18" charset="0"/>
              <a:cs typeface="Times New Roman" panose="02020603050405020304" pitchFamily="18" charset="0"/>
            </a:endParaRPr>
          </a:p>
          <a:p>
            <a:r>
              <a:rPr lang="vi-VN"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 Neural Network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sẵn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learning Artificial Neural Network. </a:t>
            </a:r>
            <a:r>
              <a:rPr lang="en-US" sz="1400" dirty="0" err="1">
                <a:latin typeface="Times New Roman" panose="02020603050405020304" pitchFamily="18" charset="0"/>
                <a:cs typeface="Times New Roman" panose="02020603050405020304" pitchFamily="18" charset="0"/>
              </a:rPr>
              <a:t>Bây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giờ</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chúng</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hãy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xem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trọng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learning Artificial Neural Network:</a:t>
            </a:r>
          </a:p>
        </p:txBody>
      </p:sp>
      <p:sp>
        <p:nvSpPr>
          <p:cNvPr id="3" name="Title 2"/>
          <p:cNvSpPr>
            <a:spLocks noGrp="1"/>
          </p:cNvSpPr>
          <p:nvPr>
            <p:ph type="title"/>
          </p:nvPr>
        </p:nvSpPr>
        <p:spPr>
          <a:xfrm>
            <a:off x="1145370" y="653025"/>
            <a:ext cx="6400230" cy="472200"/>
          </a:xfrm>
        </p:spPr>
        <p:txBody>
          <a:bodyPr/>
          <a:lstStyle/>
          <a:p>
            <a:pPr algn="ctr"/>
            <a:r>
              <a:rPr lang="vi-V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thuật toán ANN hàng đầu</a:t>
            </a:r>
            <a:br>
              <a:rPr lang="vi-V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Google Shape;893;p36"/>
          <p:cNvSpPr/>
          <p:nvPr/>
        </p:nvSpPr>
        <p:spPr>
          <a:xfrm>
            <a:off x="868809" y="31157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p:cNvPicPr>
            <a:picLocks noChangeAspect="1"/>
          </p:cNvPicPr>
          <p:nvPr/>
        </p:nvPicPr>
        <p:blipFill>
          <a:blip r:embed="rId2"/>
          <a:stretch>
            <a:fillRect/>
          </a:stretch>
        </p:blipFill>
        <p:spPr>
          <a:xfrm>
            <a:off x="2616274" y="3076694"/>
            <a:ext cx="847417" cy="847417"/>
          </a:xfrm>
          <a:prstGeom prst="rect">
            <a:avLst/>
          </a:prstGeom>
        </p:spPr>
      </p:pic>
      <p:pic>
        <p:nvPicPr>
          <p:cNvPr id="10" name="Picture 9"/>
          <p:cNvPicPr>
            <a:picLocks noChangeAspect="1"/>
          </p:cNvPicPr>
          <p:nvPr/>
        </p:nvPicPr>
        <p:blipFill>
          <a:blip r:embed="rId2"/>
          <a:stretch>
            <a:fillRect/>
          </a:stretch>
        </p:blipFill>
        <p:spPr>
          <a:xfrm>
            <a:off x="4517308" y="3101081"/>
            <a:ext cx="847417" cy="847417"/>
          </a:xfrm>
          <a:prstGeom prst="rect">
            <a:avLst/>
          </a:prstGeom>
        </p:spPr>
      </p:pic>
      <p:pic>
        <p:nvPicPr>
          <p:cNvPr id="11" name="Picture 10"/>
          <p:cNvPicPr>
            <a:picLocks noChangeAspect="1"/>
          </p:cNvPicPr>
          <p:nvPr/>
        </p:nvPicPr>
        <p:blipFill>
          <a:blip r:embed="rId3"/>
          <a:stretch>
            <a:fillRect/>
          </a:stretch>
        </p:blipFill>
        <p:spPr>
          <a:xfrm>
            <a:off x="3493091" y="3500403"/>
            <a:ext cx="1024217" cy="48772"/>
          </a:xfrm>
          <a:prstGeom prst="rect">
            <a:avLst/>
          </a:prstGeom>
        </p:spPr>
      </p:pic>
      <p:pic>
        <p:nvPicPr>
          <p:cNvPr id="12" name="Picture 11"/>
          <p:cNvPicPr>
            <a:picLocks noChangeAspect="1"/>
          </p:cNvPicPr>
          <p:nvPr/>
        </p:nvPicPr>
        <p:blipFill>
          <a:blip r:embed="rId3"/>
          <a:stretch>
            <a:fillRect/>
          </a:stretch>
        </p:blipFill>
        <p:spPr>
          <a:xfrm>
            <a:off x="1686909" y="3512017"/>
            <a:ext cx="1024217" cy="48772"/>
          </a:xfrm>
          <a:prstGeom prst="rect">
            <a:avLst/>
          </a:prstGeom>
        </p:spPr>
      </p:pic>
      <p:pic>
        <p:nvPicPr>
          <p:cNvPr id="13" name="Picture 12"/>
          <p:cNvPicPr>
            <a:picLocks noChangeAspect="1"/>
          </p:cNvPicPr>
          <p:nvPr/>
        </p:nvPicPr>
        <p:blipFill>
          <a:blip r:embed="rId4"/>
          <a:stretch>
            <a:fillRect/>
          </a:stretch>
        </p:blipFill>
        <p:spPr>
          <a:xfrm>
            <a:off x="712992" y="3127935"/>
            <a:ext cx="1085182" cy="816935"/>
          </a:xfrm>
          <a:prstGeom prst="rect">
            <a:avLst/>
          </a:prstGeom>
        </p:spPr>
      </p:pic>
      <p:pic>
        <p:nvPicPr>
          <p:cNvPr id="17" name="Picture 16"/>
          <p:cNvPicPr>
            <a:picLocks noChangeAspect="1"/>
          </p:cNvPicPr>
          <p:nvPr/>
        </p:nvPicPr>
        <p:blipFill>
          <a:blip r:embed="rId5"/>
          <a:stretch>
            <a:fillRect/>
          </a:stretch>
        </p:blipFill>
        <p:spPr>
          <a:xfrm>
            <a:off x="2268771" y="3140707"/>
            <a:ext cx="1542422" cy="816935"/>
          </a:xfrm>
          <a:prstGeom prst="rect">
            <a:avLst/>
          </a:prstGeom>
        </p:spPr>
      </p:pic>
      <p:sp>
        <p:nvSpPr>
          <p:cNvPr id="18" name="Google Shape;907;p36"/>
          <p:cNvSpPr txBox="1">
            <a:spLocks/>
          </p:cNvSpPr>
          <p:nvPr/>
        </p:nvSpPr>
        <p:spPr>
          <a:xfrm flipH="1">
            <a:off x="4158696" y="3236702"/>
            <a:ext cx="15444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Char char="●"/>
              <a:defRPr sz="15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9pPr>
          </a:lstStyle>
          <a:p>
            <a:pPr marL="0" indent="0" algn="ctr">
              <a:buFont typeface="Roboto"/>
              <a:buNone/>
            </a:pPr>
            <a:r>
              <a:rPr lang="en" sz="3000" b="1" dirty="0">
                <a:latin typeface="Times New Roman" panose="02020603050405020304" pitchFamily="18" charset="0"/>
                <a:ea typeface="Orbitron"/>
                <a:cs typeface="Times New Roman" panose="02020603050405020304" pitchFamily="18" charset="0"/>
                <a:sym typeface="Orbitron"/>
              </a:rPr>
              <a:t>03</a:t>
            </a:r>
          </a:p>
        </p:txBody>
      </p:sp>
      <p:sp>
        <p:nvSpPr>
          <p:cNvPr id="19" name="Google Shape;848;p32"/>
          <p:cNvSpPr txBox="1">
            <a:spLocks/>
          </p:cNvSpPr>
          <p:nvPr/>
        </p:nvSpPr>
        <p:spPr>
          <a:xfrm>
            <a:off x="4214646" y="3957217"/>
            <a:ext cx="28185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None/>
              <a:defRPr sz="16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9pPr>
          </a:lstStyle>
          <a:p>
            <a:pPr marL="0" indent="0"/>
            <a:r>
              <a:rPr lang="en-US" sz="1400" dirty="0">
                <a:solidFill>
                  <a:srgbClr val="FF0000"/>
                </a:solidFill>
                <a:latin typeface="Times New Roman" panose="02020603050405020304" pitchFamily="18" charset="0"/>
                <a:cs typeface="Times New Roman" panose="02020603050405020304" pitchFamily="18" charset="0"/>
              </a:rPr>
              <a:t>Genetic Algorithm</a:t>
            </a:r>
          </a:p>
        </p:txBody>
      </p:sp>
      <p:sp>
        <p:nvSpPr>
          <p:cNvPr id="20" name="Google Shape;848;p32"/>
          <p:cNvSpPr txBox="1">
            <a:spLocks/>
          </p:cNvSpPr>
          <p:nvPr/>
        </p:nvSpPr>
        <p:spPr>
          <a:xfrm>
            <a:off x="2303678" y="3772821"/>
            <a:ext cx="2138400" cy="8205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None/>
              <a:defRPr sz="16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9pPr>
          </a:lstStyle>
          <a:p>
            <a:pPr marL="0" indent="0"/>
            <a:r>
              <a:rPr lang="en-US" sz="1400" dirty="0">
                <a:solidFill>
                  <a:srgbClr val="FF0000"/>
                </a:solidFill>
                <a:latin typeface="Times New Roman" panose="02020603050405020304" pitchFamily="18" charset="0"/>
                <a:cs typeface="Times New Roman" panose="02020603050405020304" pitchFamily="18" charset="0"/>
              </a:rPr>
              <a:t>Evolution Algorithm</a:t>
            </a:r>
          </a:p>
        </p:txBody>
      </p:sp>
      <p:sp>
        <p:nvSpPr>
          <p:cNvPr id="21" name="Google Shape;848;p32"/>
          <p:cNvSpPr txBox="1">
            <a:spLocks/>
          </p:cNvSpPr>
          <p:nvPr/>
        </p:nvSpPr>
        <p:spPr>
          <a:xfrm>
            <a:off x="582802" y="3739375"/>
            <a:ext cx="1798174" cy="8873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None/>
              <a:defRPr sz="16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None/>
              <a:defRPr sz="1600" b="0" i="0" u="none" strike="noStrike" cap="none">
                <a:solidFill>
                  <a:schemeClr val="lt1"/>
                </a:solidFill>
                <a:latin typeface="Roboto"/>
                <a:ea typeface="Roboto"/>
                <a:cs typeface="Roboto"/>
                <a:sym typeface="Roboto"/>
              </a:defRPr>
            </a:lvl9pPr>
          </a:lstStyle>
          <a:p>
            <a:pPr marL="0" indent="0"/>
            <a:r>
              <a:rPr lang="en-US" sz="1400" dirty="0">
                <a:solidFill>
                  <a:srgbClr val="FF0000"/>
                </a:solidFill>
                <a:latin typeface="Times New Roman" panose="02020603050405020304" pitchFamily="18" charset="0"/>
                <a:cs typeface="Times New Roman" panose="02020603050405020304" pitchFamily="18" charset="0"/>
              </a:rPr>
              <a:t>Gradient Descent</a:t>
            </a:r>
          </a:p>
        </p:txBody>
      </p:sp>
    </p:spTree>
    <p:extLst>
      <p:ext uri="{BB962C8B-B14F-4D97-AF65-F5344CB8AC3E}">
        <p14:creationId xmlns:p14="http://schemas.microsoft.com/office/powerpoint/2010/main" val="293752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inVertical)">
                                      <p:cBhvr>
                                        <p:cTn id="36" dur="500"/>
                                        <p:tgtEl>
                                          <p:spTgt spid="2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500"/>
                                        <p:tgtEl>
                                          <p:spTgt spid="1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par>
                                <p:cTn id="43" presetID="2" presetClass="entr" presetSubtype="4"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a:off x="623197" y="840658"/>
            <a:ext cx="7499700" cy="4063181"/>
          </a:xfrm>
        </p:spPr>
        <p:txBody>
          <a:bodyPr/>
          <a:lstStyle/>
          <a:p>
            <a:pPr algn="l"/>
            <a:r>
              <a:rPr lang="vi-VN"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Gradient Descent –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vi-VN"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Evolution Algorithm –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khỏe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vi-VN"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Genetic Algorithm –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di </a:t>
            </a:r>
            <a:r>
              <a:rPr lang="en-US" sz="2000" dirty="0" err="1">
                <a:latin typeface="Times New Roman" panose="02020603050405020304" pitchFamily="18" charset="0"/>
                <a:cs typeface="Times New Roman" panose="02020603050405020304" pitchFamily="18" charset="0"/>
              </a:rPr>
              <a:t>truyền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tắc</a:t>
            </a:r>
            <a:r>
              <a:rPr lang="en-US" sz="2000" dirty="0">
                <a:latin typeface="Times New Roman" panose="02020603050405020304" pitchFamily="18" charset="0"/>
                <a:cs typeface="Times New Roman" panose="02020603050405020304" pitchFamily="18" charset="0"/>
              </a:rPr>
              <a:t> ‘con’. </a:t>
            </a:r>
          </a:p>
          <a:p>
            <a:endParaRPr lang="en-US" dirty="0"/>
          </a:p>
        </p:txBody>
      </p:sp>
    </p:spTree>
    <p:extLst>
      <p:ext uri="{BB962C8B-B14F-4D97-AF65-F5344CB8AC3E}">
        <p14:creationId xmlns:p14="http://schemas.microsoft.com/office/powerpoint/2010/main" val="203990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958</Words>
  <Application>Microsoft Office PowerPoint</Application>
  <PresentationFormat>Trình chiếu Trên màn hình (16:9)</PresentationFormat>
  <Paragraphs>70</Paragraphs>
  <Slides>20</Slides>
  <Notes>6</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20</vt:i4>
      </vt:variant>
    </vt:vector>
  </HeadingPairs>
  <TitlesOfParts>
    <vt:vector size="28" baseType="lpstr">
      <vt:lpstr>Roboto</vt:lpstr>
      <vt:lpstr>Fredoka One</vt:lpstr>
      <vt:lpstr>Orbitron</vt:lpstr>
      <vt:lpstr>Times New Roman</vt:lpstr>
      <vt:lpstr>Arial</vt:lpstr>
      <vt:lpstr>Roboto Condensed Light</vt:lpstr>
      <vt:lpstr>Palanquin Dark</vt:lpstr>
      <vt:lpstr>The Evolution of Invention in Canada Thesis by Slidesgo</vt:lpstr>
      <vt:lpstr>Bản trình bày PowerPoint</vt:lpstr>
      <vt:lpstr>NHÓM 22</vt:lpstr>
      <vt:lpstr>Nội dung báo cáo</vt:lpstr>
      <vt:lpstr>GIỚI THIỆU VỀ TẬP DỮ LIỆU </vt:lpstr>
      <vt:lpstr>Giới thiệu các thuật toán </vt:lpstr>
      <vt:lpstr>Thuật toán ANN (Artificial Neural Network)</vt:lpstr>
      <vt:lpstr>Đặc điểm của ANN</vt:lpstr>
      <vt:lpstr>Các thuật toán ANN hàng đầu </vt:lpstr>
      <vt:lpstr>Bản trình bày PowerPoint</vt:lpstr>
      <vt:lpstr>Hồi Quy Logistic</vt:lpstr>
      <vt:lpstr>Bản trình bày PowerPoint</vt:lpstr>
      <vt:lpstr>Công Thức Của Thuật Toán</vt:lpstr>
      <vt:lpstr>Giao diện ứng dụng của mô hình</vt:lpstr>
      <vt:lpstr>Bản trình bày PowerPoint</vt:lpstr>
      <vt:lpstr>Bản trình bày PowerPoint</vt:lpstr>
      <vt:lpstr>So sánh độ chính xác của 2 mô hình</vt:lpstr>
      <vt:lpstr>Bản trình bày PowerPoint</vt:lpstr>
      <vt:lpstr>Bản trình bày PowerPoint</vt:lpstr>
      <vt:lpstr>Bản trình bày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NLD420</dc:creator>
  <cp:lastModifiedBy>Nhi Uyen</cp:lastModifiedBy>
  <cp:revision>64</cp:revision>
  <dcterms:modified xsi:type="dcterms:W3CDTF">2022-06-10T01:51:54Z</dcterms:modified>
</cp:coreProperties>
</file>